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715000" type="screen16x1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7C0-A043-4246-BEEC-2C1FB6592AC8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4C67-0219-45CC-ADB6-84E60C419B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6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97C0-A043-4246-BEEC-2C1FB6592AC8}" type="datetimeFigureOut">
              <a:rPr lang="uk-UA" smtClean="0"/>
              <a:t>27.04.2018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4C67-0219-45CC-ADB6-84E60C419BC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99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Кількість зареєстрованих декларацій станом на 17-00 25.04.2018 р.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ВІДСОТОК УКЛАДЕНИХ ДЕКЛАРАЦІЙ ВІД ОБСЛУГОВУЄМОГО НАСЕЛЕННЯ</a:t>
            </a:r>
            <a:endParaRPr lang="uk-UA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1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Кількість зареєстрованих закладів станом</a:t>
            </a:r>
            <a:br>
              <a:rPr lang="uk-UA" smtClean="0"/>
            </a:br>
            <a:r>
              <a:rPr lang="uk-UA" smtClean="0"/>
              <a:t> на 17-00 25.04.2018 р.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ЗАКЛАДИ:</a:t>
            </a:r>
            <a:endParaRPr lang="uk-UA" sz="60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1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Кількість зареєстрованих закладів станом</a:t>
            </a:r>
            <a:br>
              <a:rPr lang="uk-UA" smtClean="0"/>
            </a:br>
            <a:r>
              <a:rPr lang="uk-UA" smtClean="0"/>
              <a:t> на 17-00 25.04.2018 р.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ЛІКАРІ (ВІДСОТОК ЗАРЕЄСТРОВАНИХ):</a:t>
            </a:r>
            <a:endParaRPr lang="uk-UA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8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СЕРЕДНЯ КІЛЬКІСТЬ ДЕКЛАРАЦІЙ НА ОДНОГО ЗАРЕЄСТРОВАНОГО ЛІКАРЯ</a:t>
            </a:r>
            <a:endParaRPr lang="uk-UA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СЕРЕДНЯ КІЛЬКІСТЬ ДЕКЛАРАЦІЙ </a:t>
            </a:r>
            <a:b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ОДНОГО ЛІКАРЯ ПО УКРАЇНІ</a:t>
            </a:r>
            <a:endParaRPr lang="uk-UA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5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(16:10)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Кількість зареєстрованих закладів станом  на 17-00 25.04.2018 р.</vt:lpstr>
      <vt:lpstr>ЗАКЛАДИ:</vt:lpstr>
      <vt:lpstr>Презентация PowerPoint</vt:lpstr>
      <vt:lpstr>Кількість зареєстрованих закладів станом  на 17-00 25.04.2018 р.</vt:lpstr>
      <vt:lpstr>ЛІКАРІ (ВІДСОТОК ЗАРЕЄСТРОВАНИХ):</vt:lpstr>
      <vt:lpstr>Презентация PowerPoint</vt:lpstr>
      <vt:lpstr>СЕРЕДНЯ КІЛЬКІСТЬ ДЕКЛАРАЦІЙ НА ОДНОГО ЗАРЕЄСТРОВАНОГО ЛІКАРЯ</vt:lpstr>
      <vt:lpstr>СЕРЕДНЯ КІЛЬКІСТЬ ДЕКЛАРАЦІЙ  НА ОДНОГО ЛІКАРЯ ПО УКРАЇНІ</vt:lpstr>
      <vt:lpstr>Кількість зареєстрованих декларацій станом на 17-00 25.04.2018 р.</vt:lpstr>
      <vt:lpstr>ВІДСОТОК УКЛАДЕНИХ ДЕКЛАРАЦІЙ ВІД ОБСЛУГОВУЄМОГО НАСЕЛЕННЯ</vt:lpstr>
      <vt:lpstr>Презентация PowerPoint</vt:lpstr>
      <vt:lpstr>Презентация PowerPoint</vt:lpstr>
      <vt:lpstr>Презентация PowerPoint</vt:lpstr>
    </vt:vector>
  </TitlesOfParts>
  <Company>IACMS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GudinoYV</dc:creator>
  <cp:lastModifiedBy>GudinoYV</cp:lastModifiedBy>
  <cp:revision>1</cp:revision>
  <dcterms:created xsi:type="dcterms:W3CDTF">2018-04-27T08:36:32Z</dcterms:created>
  <dcterms:modified xsi:type="dcterms:W3CDTF">2018-04-27T08:36:32Z</dcterms:modified>
</cp:coreProperties>
</file>