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43C-9964-48F8-9B2B-63976E406E45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C65F-23E7-479E-B3FD-B1072E6AF8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42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043C-9964-48F8-9B2B-63976E406E45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C65F-23E7-479E-B3FD-B1072E6AF8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341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3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0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0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1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7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0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7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1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0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87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IACMS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GudinoYV</dc:creator>
  <cp:lastModifiedBy>GudinoYV</cp:lastModifiedBy>
  <cp:revision>1</cp:revision>
  <dcterms:created xsi:type="dcterms:W3CDTF">2019-01-31T08:21:01Z</dcterms:created>
  <dcterms:modified xsi:type="dcterms:W3CDTF">2019-01-31T08:21:01Z</dcterms:modified>
</cp:coreProperties>
</file>