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5"/>
  </p:notesMasterIdLst>
  <p:sldIdLst>
    <p:sldId id="257" r:id="rId2"/>
    <p:sldId id="391" r:id="rId3"/>
    <p:sldId id="260" r:id="rId4"/>
    <p:sldId id="351" r:id="rId5"/>
    <p:sldId id="261" r:id="rId6"/>
    <p:sldId id="335" r:id="rId7"/>
    <p:sldId id="336" r:id="rId8"/>
    <p:sldId id="346" r:id="rId9"/>
    <p:sldId id="347" r:id="rId10"/>
    <p:sldId id="337" r:id="rId11"/>
    <p:sldId id="338" r:id="rId12"/>
    <p:sldId id="348" r:id="rId13"/>
    <p:sldId id="349" r:id="rId14"/>
    <p:sldId id="350" r:id="rId15"/>
    <p:sldId id="303" r:id="rId16"/>
    <p:sldId id="352" r:id="rId17"/>
    <p:sldId id="353" r:id="rId18"/>
    <p:sldId id="354" r:id="rId19"/>
    <p:sldId id="305" r:id="rId20"/>
    <p:sldId id="307" r:id="rId21"/>
    <p:sldId id="306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55" r:id="rId42"/>
    <p:sldId id="339" r:id="rId43"/>
    <p:sldId id="340" r:id="rId44"/>
    <p:sldId id="394" r:id="rId45"/>
    <p:sldId id="341" r:id="rId46"/>
    <p:sldId id="342" r:id="rId47"/>
    <p:sldId id="343" r:id="rId48"/>
    <p:sldId id="344" r:id="rId49"/>
    <p:sldId id="392" r:id="rId50"/>
    <p:sldId id="328" r:id="rId51"/>
    <p:sldId id="363" r:id="rId52"/>
    <p:sldId id="362" r:id="rId53"/>
    <p:sldId id="364" r:id="rId54"/>
    <p:sldId id="365" r:id="rId55"/>
    <p:sldId id="366" r:id="rId56"/>
    <p:sldId id="368" r:id="rId57"/>
    <p:sldId id="369" r:id="rId58"/>
    <p:sldId id="370" r:id="rId59"/>
    <p:sldId id="333" r:id="rId60"/>
    <p:sldId id="356" r:id="rId61"/>
    <p:sldId id="357" r:id="rId62"/>
    <p:sldId id="375" r:id="rId63"/>
    <p:sldId id="379" r:id="rId64"/>
    <p:sldId id="378" r:id="rId65"/>
    <p:sldId id="268" r:id="rId66"/>
    <p:sldId id="269" r:id="rId67"/>
    <p:sldId id="371" r:id="rId68"/>
    <p:sldId id="384" r:id="rId69"/>
    <p:sldId id="386" r:id="rId70"/>
    <p:sldId id="387" r:id="rId71"/>
    <p:sldId id="385" r:id="rId72"/>
    <p:sldId id="389" r:id="rId73"/>
    <p:sldId id="388" r:id="rId74"/>
    <p:sldId id="372" r:id="rId75"/>
    <p:sldId id="373" r:id="rId76"/>
    <p:sldId id="376" r:id="rId77"/>
    <p:sldId id="377" r:id="rId78"/>
    <p:sldId id="272" r:id="rId79"/>
    <p:sldId id="273" r:id="rId80"/>
    <p:sldId id="274" r:id="rId81"/>
    <p:sldId id="275" r:id="rId82"/>
    <p:sldId id="276" r:id="rId83"/>
    <p:sldId id="277" r:id="rId84"/>
    <p:sldId id="291" r:id="rId85"/>
    <p:sldId id="278" r:id="rId86"/>
    <p:sldId id="408" r:id="rId87"/>
    <p:sldId id="409" r:id="rId88"/>
    <p:sldId id="410" r:id="rId89"/>
    <p:sldId id="411" r:id="rId90"/>
    <p:sldId id="279" r:id="rId91"/>
    <p:sldId id="280" r:id="rId92"/>
    <p:sldId id="400" r:id="rId93"/>
    <p:sldId id="402" r:id="rId94"/>
    <p:sldId id="403" r:id="rId95"/>
    <p:sldId id="404" r:id="rId96"/>
    <p:sldId id="405" r:id="rId97"/>
    <p:sldId id="406" r:id="rId98"/>
    <p:sldId id="407" r:id="rId99"/>
    <p:sldId id="390" r:id="rId100"/>
    <p:sldId id="281" r:id="rId101"/>
    <p:sldId id="282" r:id="rId102"/>
    <p:sldId id="380" r:id="rId103"/>
    <p:sldId id="381" r:id="rId104"/>
    <p:sldId id="382" r:id="rId105"/>
    <p:sldId id="383" r:id="rId106"/>
    <p:sldId id="283" r:id="rId107"/>
    <p:sldId id="292" r:id="rId108"/>
    <p:sldId id="293" r:id="rId109"/>
    <p:sldId id="294" r:id="rId110"/>
    <p:sldId id="295" r:id="rId111"/>
    <p:sldId id="296" r:id="rId112"/>
    <p:sldId id="297" r:id="rId113"/>
    <p:sldId id="298" r:id="rId114"/>
    <p:sldId id="299" r:id="rId115"/>
    <p:sldId id="285" r:id="rId116"/>
    <p:sldId id="401" r:id="rId117"/>
    <p:sldId id="395" r:id="rId118"/>
    <p:sldId id="396" r:id="rId119"/>
    <p:sldId id="397" r:id="rId120"/>
    <p:sldId id="398" r:id="rId121"/>
    <p:sldId id="399" r:id="rId122"/>
    <p:sldId id="286" r:id="rId123"/>
    <p:sldId id="287" r:id="rId1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BF0C4-4957-4023-9F93-FD0997531FCE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DF4B2-D1C8-4F79-B7F7-74F30B457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2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47F442-78ED-4BA5-9B26-9DC4A0B7DE74}" type="slidenum">
              <a:rPr lang="ru-RU">
                <a:solidFill>
                  <a:srgbClr val="000000"/>
                </a:solidFill>
              </a:rPr>
              <a:pPr/>
              <a:t>42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7706-92ED-4F32-8A33-3A067BA5883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7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7706-92ED-4F32-8A33-3A067BA5883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70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6DC61-7153-43EC-B2EA-EDECF5BDB9FB}" type="slidenum">
              <a:rPr lang="de-CH" altLang="en-US" smtClean="0"/>
              <a:pPr/>
              <a:t>47</a:t>
            </a:fld>
            <a:endParaRPr lang="de-CH" altLang="en-US" smtClean="0"/>
          </a:p>
        </p:txBody>
      </p:sp>
      <p:sp>
        <p:nvSpPr>
          <p:cNvPr id="13517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18.02.2016</a:t>
            </a:r>
            <a:endParaRPr lang="de-CH" altLang="en-US" smtClean="0"/>
          </a:p>
        </p:txBody>
      </p:sp>
      <p:sp>
        <p:nvSpPr>
          <p:cNvPr id="135174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Model and Structure of the ICF</a:t>
            </a:r>
            <a:endParaRPr lang="de-CH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2" y="9430090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7706-92ED-4F32-8A33-3A067BA5883B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70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C05A3B6-5A77-421C-A17D-0B630CCAF37B}" type="slidenum">
              <a:rPr kumimoji="0" lang="ru-RU" sz="1200"/>
              <a:pPr/>
              <a:t>116</a:t>
            </a:fld>
            <a:endParaRPr kumimoji="0" lang="ru-RU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E97F79-F6E1-4503-8566-258762EEFE5A}" type="slidenum">
              <a:rPr lang="ru-RU">
                <a:solidFill>
                  <a:prstClr val="black"/>
                </a:solidFill>
              </a:rPr>
              <a:pPr/>
              <a:t>119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6FC19A-D688-4947-B503-7C76D512D2A9}" type="slidenum">
              <a:rPr lang="ru-RU">
                <a:solidFill>
                  <a:prstClr val="black"/>
                </a:solidFill>
              </a:rPr>
              <a:pPr/>
              <a:t>120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945EC6-B5D5-4AD5-922A-C7842AD7A56F}" type="slidenum">
              <a:rPr lang="ru-RU">
                <a:solidFill>
                  <a:prstClr val="black"/>
                </a:solidFill>
              </a:rPr>
              <a:pPr/>
              <a:t>121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997075"/>
            <a:ext cx="7085013" cy="14303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1066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3528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7056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7E1BB210-2DFB-4B7B-BC14-16D61B721A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49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2213" cy="14303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4113" cy="41132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913313" y="1981200"/>
            <a:ext cx="3695700" cy="411321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1066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4290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67056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66989620-9A3F-49A8-B256-9AD45CBE52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333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EFC0F82-0333-4115-B1C5-C2355337AC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371134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AD488CB-D525-4560-AF61-B8D738F6E5C0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4155528-2404-40AB-8365-25334AD6961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Relationship Id="rId9" Type="http://schemas.openxmlformats.org/officeDocument/2006/relationships/image" Target="../media/image121.jp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g"/><Relationship Id="rId9" Type="http://schemas.openxmlformats.org/officeDocument/2006/relationships/image" Target="../media/image137.jp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Relationship Id="rId9" Type="http://schemas.openxmlformats.org/officeDocument/2006/relationships/image" Target="../media/image145.jp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0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5.jpeg"/><Relationship Id="rId9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gif"/><Relationship Id="rId7" Type="http://schemas.openxmlformats.org/officeDocument/2006/relationships/image" Target="../media/image11.gif"/><Relationship Id="rId12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41.gif"/><Relationship Id="rId5" Type="http://schemas.openxmlformats.org/officeDocument/2006/relationships/image" Target="../media/image31.gif"/><Relationship Id="rId10" Type="http://schemas.openxmlformats.org/officeDocument/2006/relationships/image" Target="../media/image40.gif"/><Relationship Id="rId4" Type="http://schemas.openxmlformats.org/officeDocument/2006/relationships/image" Target="../media/image32.gif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8.gif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gif"/><Relationship Id="rId5" Type="http://schemas.openxmlformats.org/officeDocument/2006/relationships/image" Target="../media/image36.gif"/><Relationship Id="rId4" Type="http://schemas.openxmlformats.org/officeDocument/2006/relationships/image" Target="../media/image3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1.gif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gif"/><Relationship Id="rId5" Type="http://schemas.openxmlformats.org/officeDocument/2006/relationships/image" Target="../media/image44.gif"/><Relationship Id="rId4" Type="http://schemas.openxmlformats.org/officeDocument/2006/relationships/image" Target="../media/image31.gif"/><Relationship Id="rId9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56.gif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gif"/><Relationship Id="rId5" Type="http://schemas.openxmlformats.org/officeDocument/2006/relationships/image" Target="../media/image44.gif"/><Relationship Id="rId4" Type="http://schemas.openxmlformats.org/officeDocument/2006/relationships/image" Target="../media/image37.gif"/><Relationship Id="rId9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65.gif"/><Relationship Id="rId3" Type="http://schemas.openxmlformats.org/officeDocument/2006/relationships/image" Target="../media/image61.gif"/><Relationship Id="rId7" Type="http://schemas.openxmlformats.org/officeDocument/2006/relationships/image" Target="../media/image56.gif"/><Relationship Id="rId12" Type="http://schemas.openxmlformats.org/officeDocument/2006/relationships/image" Target="../media/image55.gi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gif"/><Relationship Id="rId11" Type="http://schemas.openxmlformats.org/officeDocument/2006/relationships/image" Target="../media/image58.gif"/><Relationship Id="rId5" Type="http://schemas.openxmlformats.org/officeDocument/2006/relationships/image" Target="../media/image16.gif"/><Relationship Id="rId15" Type="http://schemas.openxmlformats.org/officeDocument/2006/relationships/image" Target="../media/image49.gif"/><Relationship Id="rId10" Type="http://schemas.openxmlformats.org/officeDocument/2006/relationships/image" Target="../media/image6.gif"/><Relationship Id="rId4" Type="http://schemas.openxmlformats.org/officeDocument/2006/relationships/image" Target="../media/image62.gif"/><Relationship Id="rId9" Type="http://schemas.openxmlformats.org/officeDocument/2006/relationships/image" Target="../media/image64.gif"/><Relationship Id="rId14" Type="http://schemas.openxmlformats.org/officeDocument/2006/relationships/image" Target="../media/image4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37.gif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gif"/><Relationship Id="rId5" Type="http://schemas.openxmlformats.org/officeDocument/2006/relationships/image" Target="../media/image42.gif"/><Relationship Id="rId4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gif"/><Relationship Id="rId5" Type="http://schemas.openxmlformats.org/officeDocument/2006/relationships/image" Target="../media/image36.gif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3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gif"/><Relationship Id="rId11" Type="http://schemas.openxmlformats.org/officeDocument/2006/relationships/image" Target="../media/image58.gif"/><Relationship Id="rId5" Type="http://schemas.openxmlformats.org/officeDocument/2006/relationships/image" Target="../media/image71.png"/><Relationship Id="rId10" Type="http://schemas.openxmlformats.org/officeDocument/2006/relationships/image" Target="../media/image75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rada/show/v0762282-20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372691" y="309625"/>
            <a:ext cx="1293812" cy="1511300"/>
            <a:chOff x="35" y="255"/>
            <a:chExt cx="815" cy="952"/>
          </a:xfrm>
          <a:effectLst>
            <a:glow rad="215900">
              <a:schemeClr val="bg1">
                <a:alpha val="83000"/>
              </a:schemeClr>
            </a:glow>
          </a:effectLst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" y="255"/>
              <a:ext cx="815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35" y="255"/>
              <a:ext cx="815" cy="952"/>
              <a:chOff x="35" y="255"/>
              <a:chExt cx="815" cy="952"/>
            </a:xfrm>
          </p:grpSpPr>
          <p:sp>
            <p:nvSpPr>
              <p:cNvPr id="42" name="Freeform 5"/>
              <p:cNvSpPr>
                <a:spLocks/>
              </p:cNvSpPr>
              <p:nvPr/>
            </p:nvSpPr>
            <p:spPr bwMode="auto">
              <a:xfrm>
                <a:off x="35" y="255"/>
                <a:ext cx="815" cy="952"/>
              </a:xfrm>
              <a:custGeom>
                <a:avLst/>
                <a:gdLst>
                  <a:gd name="T0" fmla="*/ 13820 w 13855"/>
                  <a:gd name="T1" fmla="*/ 8919 h 16184"/>
                  <a:gd name="T2" fmla="*/ 13636 w 13855"/>
                  <a:gd name="T3" fmla="*/ 10114 h 16184"/>
                  <a:gd name="T4" fmla="*/ 13310 w 13855"/>
                  <a:gd name="T5" fmla="*/ 11242 h 16184"/>
                  <a:gd name="T6" fmla="*/ 12852 w 13855"/>
                  <a:gd name="T7" fmla="*/ 12288 h 16184"/>
                  <a:gd name="T8" fmla="*/ 12273 w 13855"/>
                  <a:gd name="T9" fmla="*/ 13240 h 16184"/>
                  <a:gd name="T10" fmla="*/ 11585 w 13855"/>
                  <a:gd name="T11" fmla="*/ 14082 h 16184"/>
                  <a:gd name="T12" fmla="*/ 10801 w 13855"/>
                  <a:gd name="T13" fmla="*/ 14802 h 16184"/>
                  <a:gd name="T14" fmla="*/ 9931 w 13855"/>
                  <a:gd name="T15" fmla="*/ 15386 h 16184"/>
                  <a:gd name="T16" fmla="*/ 8988 w 13855"/>
                  <a:gd name="T17" fmla="*/ 15820 h 16184"/>
                  <a:gd name="T18" fmla="*/ 7982 w 13855"/>
                  <a:gd name="T19" fmla="*/ 16091 h 16184"/>
                  <a:gd name="T20" fmla="*/ 6928 w 13855"/>
                  <a:gd name="T21" fmla="*/ 16184 h 16184"/>
                  <a:gd name="T22" fmla="*/ 5873 w 13855"/>
                  <a:gd name="T23" fmla="*/ 16091 h 16184"/>
                  <a:gd name="T24" fmla="*/ 4867 w 13855"/>
                  <a:gd name="T25" fmla="*/ 15820 h 16184"/>
                  <a:gd name="T26" fmla="*/ 3924 w 13855"/>
                  <a:gd name="T27" fmla="*/ 15386 h 16184"/>
                  <a:gd name="T28" fmla="*/ 3054 w 13855"/>
                  <a:gd name="T29" fmla="*/ 14802 h 16184"/>
                  <a:gd name="T30" fmla="*/ 2270 w 13855"/>
                  <a:gd name="T31" fmla="*/ 14082 h 16184"/>
                  <a:gd name="T32" fmla="*/ 1581 w 13855"/>
                  <a:gd name="T33" fmla="*/ 13240 h 16184"/>
                  <a:gd name="T34" fmla="*/ 1003 w 13855"/>
                  <a:gd name="T35" fmla="*/ 12288 h 16184"/>
                  <a:gd name="T36" fmla="*/ 545 w 13855"/>
                  <a:gd name="T37" fmla="*/ 11242 h 16184"/>
                  <a:gd name="T38" fmla="*/ 218 w 13855"/>
                  <a:gd name="T39" fmla="*/ 10114 h 16184"/>
                  <a:gd name="T40" fmla="*/ 35 w 13855"/>
                  <a:gd name="T41" fmla="*/ 8919 h 16184"/>
                  <a:gd name="T42" fmla="*/ 9 w 13855"/>
                  <a:gd name="T43" fmla="*/ 7675 h 16184"/>
                  <a:gd name="T44" fmla="*/ 141 w 13855"/>
                  <a:gd name="T45" fmla="*/ 6460 h 16184"/>
                  <a:gd name="T46" fmla="*/ 420 w 13855"/>
                  <a:gd name="T47" fmla="*/ 5309 h 16184"/>
                  <a:gd name="T48" fmla="*/ 836 w 13855"/>
                  <a:gd name="T49" fmla="*/ 4235 h 16184"/>
                  <a:gd name="T50" fmla="*/ 1376 w 13855"/>
                  <a:gd name="T51" fmla="*/ 3250 h 16184"/>
                  <a:gd name="T52" fmla="*/ 2029 w 13855"/>
                  <a:gd name="T53" fmla="*/ 2370 h 16184"/>
                  <a:gd name="T54" fmla="*/ 2783 w 13855"/>
                  <a:gd name="T55" fmla="*/ 1607 h 16184"/>
                  <a:gd name="T56" fmla="*/ 3625 w 13855"/>
                  <a:gd name="T57" fmla="*/ 977 h 16184"/>
                  <a:gd name="T58" fmla="*/ 4545 w 13855"/>
                  <a:gd name="T59" fmla="*/ 492 h 16184"/>
                  <a:gd name="T60" fmla="*/ 5531 w 13855"/>
                  <a:gd name="T61" fmla="*/ 165 h 16184"/>
                  <a:gd name="T62" fmla="*/ 6571 w 13855"/>
                  <a:gd name="T63" fmla="*/ 11 h 16184"/>
                  <a:gd name="T64" fmla="*/ 7636 w 13855"/>
                  <a:gd name="T65" fmla="*/ 41 h 16184"/>
                  <a:gd name="T66" fmla="*/ 8659 w 13855"/>
                  <a:gd name="T67" fmla="*/ 255 h 16184"/>
                  <a:gd name="T68" fmla="*/ 9624 w 13855"/>
                  <a:gd name="T69" fmla="*/ 636 h 16184"/>
                  <a:gd name="T70" fmla="*/ 10519 w 13855"/>
                  <a:gd name="T71" fmla="*/ 1171 h 16184"/>
                  <a:gd name="T72" fmla="*/ 11334 w 13855"/>
                  <a:gd name="T73" fmla="*/ 1848 h 16184"/>
                  <a:gd name="T74" fmla="*/ 12055 w 13855"/>
                  <a:gd name="T75" fmla="*/ 2651 h 16184"/>
                  <a:gd name="T76" fmla="*/ 12672 w 13855"/>
                  <a:gd name="T77" fmla="*/ 3568 h 16184"/>
                  <a:gd name="T78" fmla="*/ 13172 w 13855"/>
                  <a:gd name="T79" fmla="*/ 4584 h 16184"/>
                  <a:gd name="T80" fmla="*/ 13543 w 13855"/>
                  <a:gd name="T81" fmla="*/ 5686 h 16184"/>
                  <a:gd name="T82" fmla="*/ 13775 w 13855"/>
                  <a:gd name="T83" fmla="*/ 6860 h 16184"/>
                  <a:gd name="T84" fmla="*/ 13855 w 13855"/>
                  <a:gd name="T85" fmla="*/ 8092 h 16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855" h="16184">
                    <a:moveTo>
                      <a:pt x="13855" y="8092"/>
                    </a:moveTo>
                    <a:lnTo>
                      <a:pt x="13846" y="8508"/>
                    </a:lnTo>
                    <a:lnTo>
                      <a:pt x="13820" y="8919"/>
                    </a:lnTo>
                    <a:lnTo>
                      <a:pt x="13775" y="9324"/>
                    </a:lnTo>
                    <a:lnTo>
                      <a:pt x="13714" y="9723"/>
                    </a:lnTo>
                    <a:lnTo>
                      <a:pt x="13636" y="10114"/>
                    </a:lnTo>
                    <a:lnTo>
                      <a:pt x="13543" y="10498"/>
                    </a:lnTo>
                    <a:lnTo>
                      <a:pt x="13435" y="10875"/>
                    </a:lnTo>
                    <a:lnTo>
                      <a:pt x="13310" y="11242"/>
                    </a:lnTo>
                    <a:lnTo>
                      <a:pt x="13172" y="11600"/>
                    </a:lnTo>
                    <a:lnTo>
                      <a:pt x="13019" y="11949"/>
                    </a:lnTo>
                    <a:lnTo>
                      <a:pt x="12852" y="12288"/>
                    </a:lnTo>
                    <a:lnTo>
                      <a:pt x="12672" y="12616"/>
                    </a:lnTo>
                    <a:lnTo>
                      <a:pt x="12478" y="12934"/>
                    </a:lnTo>
                    <a:lnTo>
                      <a:pt x="12273" y="13240"/>
                    </a:lnTo>
                    <a:lnTo>
                      <a:pt x="12055" y="13533"/>
                    </a:lnTo>
                    <a:lnTo>
                      <a:pt x="11826" y="13814"/>
                    </a:lnTo>
                    <a:lnTo>
                      <a:pt x="11585" y="14082"/>
                    </a:lnTo>
                    <a:lnTo>
                      <a:pt x="11334" y="14336"/>
                    </a:lnTo>
                    <a:lnTo>
                      <a:pt x="11072" y="14577"/>
                    </a:lnTo>
                    <a:lnTo>
                      <a:pt x="10801" y="14802"/>
                    </a:lnTo>
                    <a:lnTo>
                      <a:pt x="10519" y="15013"/>
                    </a:lnTo>
                    <a:lnTo>
                      <a:pt x="10230" y="15208"/>
                    </a:lnTo>
                    <a:lnTo>
                      <a:pt x="9931" y="15386"/>
                    </a:lnTo>
                    <a:lnTo>
                      <a:pt x="9624" y="15548"/>
                    </a:lnTo>
                    <a:lnTo>
                      <a:pt x="9310" y="15693"/>
                    </a:lnTo>
                    <a:lnTo>
                      <a:pt x="8988" y="15820"/>
                    </a:lnTo>
                    <a:lnTo>
                      <a:pt x="8659" y="15929"/>
                    </a:lnTo>
                    <a:lnTo>
                      <a:pt x="8324" y="16020"/>
                    </a:lnTo>
                    <a:lnTo>
                      <a:pt x="7982" y="16091"/>
                    </a:lnTo>
                    <a:lnTo>
                      <a:pt x="7636" y="16143"/>
                    </a:lnTo>
                    <a:lnTo>
                      <a:pt x="7284" y="16174"/>
                    </a:lnTo>
                    <a:lnTo>
                      <a:pt x="6928" y="16184"/>
                    </a:lnTo>
                    <a:lnTo>
                      <a:pt x="6571" y="16174"/>
                    </a:lnTo>
                    <a:lnTo>
                      <a:pt x="6219" y="16143"/>
                    </a:lnTo>
                    <a:lnTo>
                      <a:pt x="5873" y="16091"/>
                    </a:lnTo>
                    <a:lnTo>
                      <a:pt x="5531" y="16020"/>
                    </a:lnTo>
                    <a:lnTo>
                      <a:pt x="5196" y="15929"/>
                    </a:lnTo>
                    <a:lnTo>
                      <a:pt x="4867" y="15820"/>
                    </a:lnTo>
                    <a:lnTo>
                      <a:pt x="4545" y="15693"/>
                    </a:lnTo>
                    <a:lnTo>
                      <a:pt x="4231" y="15548"/>
                    </a:lnTo>
                    <a:lnTo>
                      <a:pt x="3924" y="15386"/>
                    </a:lnTo>
                    <a:lnTo>
                      <a:pt x="3625" y="15208"/>
                    </a:lnTo>
                    <a:lnTo>
                      <a:pt x="3335" y="15013"/>
                    </a:lnTo>
                    <a:lnTo>
                      <a:pt x="3054" y="14802"/>
                    </a:lnTo>
                    <a:lnTo>
                      <a:pt x="2783" y="14577"/>
                    </a:lnTo>
                    <a:lnTo>
                      <a:pt x="2521" y="14336"/>
                    </a:lnTo>
                    <a:lnTo>
                      <a:pt x="2270" y="14082"/>
                    </a:lnTo>
                    <a:lnTo>
                      <a:pt x="2029" y="13814"/>
                    </a:lnTo>
                    <a:lnTo>
                      <a:pt x="1800" y="13533"/>
                    </a:lnTo>
                    <a:lnTo>
                      <a:pt x="1581" y="13240"/>
                    </a:lnTo>
                    <a:lnTo>
                      <a:pt x="1376" y="12934"/>
                    </a:lnTo>
                    <a:lnTo>
                      <a:pt x="1183" y="12616"/>
                    </a:lnTo>
                    <a:lnTo>
                      <a:pt x="1003" y="12288"/>
                    </a:lnTo>
                    <a:lnTo>
                      <a:pt x="836" y="11949"/>
                    </a:lnTo>
                    <a:lnTo>
                      <a:pt x="683" y="11600"/>
                    </a:lnTo>
                    <a:lnTo>
                      <a:pt x="545" y="11242"/>
                    </a:lnTo>
                    <a:lnTo>
                      <a:pt x="420" y="10875"/>
                    </a:lnTo>
                    <a:lnTo>
                      <a:pt x="312" y="10498"/>
                    </a:lnTo>
                    <a:lnTo>
                      <a:pt x="218" y="10114"/>
                    </a:lnTo>
                    <a:lnTo>
                      <a:pt x="141" y="9723"/>
                    </a:lnTo>
                    <a:lnTo>
                      <a:pt x="80" y="9324"/>
                    </a:lnTo>
                    <a:lnTo>
                      <a:pt x="35" y="8919"/>
                    </a:lnTo>
                    <a:lnTo>
                      <a:pt x="9" y="8508"/>
                    </a:lnTo>
                    <a:lnTo>
                      <a:pt x="0" y="8092"/>
                    </a:lnTo>
                    <a:lnTo>
                      <a:pt x="9" y="7675"/>
                    </a:lnTo>
                    <a:lnTo>
                      <a:pt x="35" y="7265"/>
                    </a:lnTo>
                    <a:lnTo>
                      <a:pt x="80" y="6860"/>
                    </a:lnTo>
                    <a:lnTo>
                      <a:pt x="141" y="6460"/>
                    </a:lnTo>
                    <a:lnTo>
                      <a:pt x="218" y="6070"/>
                    </a:lnTo>
                    <a:lnTo>
                      <a:pt x="312" y="5686"/>
                    </a:lnTo>
                    <a:lnTo>
                      <a:pt x="420" y="5309"/>
                    </a:lnTo>
                    <a:lnTo>
                      <a:pt x="545" y="4942"/>
                    </a:lnTo>
                    <a:lnTo>
                      <a:pt x="683" y="4584"/>
                    </a:lnTo>
                    <a:lnTo>
                      <a:pt x="836" y="4235"/>
                    </a:lnTo>
                    <a:lnTo>
                      <a:pt x="1003" y="3896"/>
                    </a:lnTo>
                    <a:lnTo>
                      <a:pt x="1183" y="3568"/>
                    </a:lnTo>
                    <a:lnTo>
                      <a:pt x="1376" y="3250"/>
                    </a:lnTo>
                    <a:lnTo>
                      <a:pt x="1581" y="2944"/>
                    </a:lnTo>
                    <a:lnTo>
                      <a:pt x="1800" y="2651"/>
                    </a:lnTo>
                    <a:lnTo>
                      <a:pt x="2029" y="2370"/>
                    </a:lnTo>
                    <a:lnTo>
                      <a:pt x="2270" y="2102"/>
                    </a:lnTo>
                    <a:lnTo>
                      <a:pt x="2521" y="1848"/>
                    </a:lnTo>
                    <a:lnTo>
                      <a:pt x="2783" y="1607"/>
                    </a:lnTo>
                    <a:lnTo>
                      <a:pt x="3054" y="1382"/>
                    </a:lnTo>
                    <a:lnTo>
                      <a:pt x="3335" y="1171"/>
                    </a:lnTo>
                    <a:lnTo>
                      <a:pt x="3625" y="977"/>
                    </a:lnTo>
                    <a:lnTo>
                      <a:pt x="3924" y="798"/>
                    </a:lnTo>
                    <a:lnTo>
                      <a:pt x="4231" y="636"/>
                    </a:lnTo>
                    <a:lnTo>
                      <a:pt x="4545" y="492"/>
                    </a:lnTo>
                    <a:lnTo>
                      <a:pt x="4867" y="364"/>
                    </a:lnTo>
                    <a:lnTo>
                      <a:pt x="5196" y="255"/>
                    </a:lnTo>
                    <a:lnTo>
                      <a:pt x="5531" y="165"/>
                    </a:lnTo>
                    <a:lnTo>
                      <a:pt x="5873" y="93"/>
                    </a:lnTo>
                    <a:lnTo>
                      <a:pt x="6219" y="41"/>
                    </a:lnTo>
                    <a:lnTo>
                      <a:pt x="6571" y="11"/>
                    </a:lnTo>
                    <a:lnTo>
                      <a:pt x="6928" y="0"/>
                    </a:lnTo>
                    <a:lnTo>
                      <a:pt x="7284" y="11"/>
                    </a:lnTo>
                    <a:lnTo>
                      <a:pt x="7636" y="41"/>
                    </a:lnTo>
                    <a:lnTo>
                      <a:pt x="7982" y="93"/>
                    </a:lnTo>
                    <a:lnTo>
                      <a:pt x="8324" y="165"/>
                    </a:lnTo>
                    <a:lnTo>
                      <a:pt x="8659" y="255"/>
                    </a:lnTo>
                    <a:lnTo>
                      <a:pt x="8988" y="364"/>
                    </a:lnTo>
                    <a:lnTo>
                      <a:pt x="9310" y="492"/>
                    </a:lnTo>
                    <a:lnTo>
                      <a:pt x="9624" y="636"/>
                    </a:lnTo>
                    <a:lnTo>
                      <a:pt x="9931" y="798"/>
                    </a:lnTo>
                    <a:lnTo>
                      <a:pt x="10230" y="977"/>
                    </a:lnTo>
                    <a:lnTo>
                      <a:pt x="10519" y="1171"/>
                    </a:lnTo>
                    <a:lnTo>
                      <a:pt x="10801" y="1382"/>
                    </a:lnTo>
                    <a:lnTo>
                      <a:pt x="11072" y="1607"/>
                    </a:lnTo>
                    <a:lnTo>
                      <a:pt x="11334" y="1848"/>
                    </a:lnTo>
                    <a:lnTo>
                      <a:pt x="11585" y="2102"/>
                    </a:lnTo>
                    <a:lnTo>
                      <a:pt x="11826" y="2370"/>
                    </a:lnTo>
                    <a:lnTo>
                      <a:pt x="12055" y="2651"/>
                    </a:lnTo>
                    <a:lnTo>
                      <a:pt x="12273" y="2944"/>
                    </a:lnTo>
                    <a:lnTo>
                      <a:pt x="12478" y="3250"/>
                    </a:lnTo>
                    <a:lnTo>
                      <a:pt x="12672" y="3568"/>
                    </a:lnTo>
                    <a:lnTo>
                      <a:pt x="12852" y="3896"/>
                    </a:lnTo>
                    <a:lnTo>
                      <a:pt x="13019" y="4235"/>
                    </a:lnTo>
                    <a:lnTo>
                      <a:pt x="13172" y="4584"/>
                    </a:lnTo>
                    <a:lnTo>
                      <a:pt x="13310" y="4942"/>
                    </a:lnTo>
                    <a:lnTo>
                      <a:pt x="13435" y="5309"/>
                    </a:lnTo>
                    <a:lnTo>
                      <a:pt x="13543" y="5686"/>
                    </a:lnTo>
                    <a:lnTo>
                      <a:pt x="13636" y="6070"/>
                    </a:lnTo>
                    <a:lnTo>
                      <a:pt x="13714" y="6460"/>
                    </a:lnTo>
                    <a:lnTo>
                      <a:pt x="13775" y="6860"/>
                    </a:lnTo>
                    <a:lnTo>
                      <a:pt x="13820" y="7265"/>
                    </a:lnTo>
                    <a:lnTo>
                      <a:pt x="13846" y="7675"/>
                    </a:lnTo>
                    <a:lnTo>
                      <a:pt x="13855" y="8092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6"/>
              <p:cNvSpPr>
                <a:spLocks noEditPoints="1"/>
              </p:cNvSpPr>
              <p:nvPr/>
            </p:nvSpPr>
            <p:spPr bwMode="auto">
              <a:xfrm>
                <a:off x="87" y="782"/>
                <a:ext cx="77" cy="72"/>
              </a:xfrm>
              <a:custGeom>
                <a:avLst/>
                <a:gdLst>
                  <a:gd name="T0" fmla="*/ 953 w 1305"/>
                  <a:gd name="T1" fmla="*/ 16 h 1225"/>
                  <a:gd name="T2" fmla="*/ 917 w 1305"/>
                  <a:gd name="T3" fmla="*/ 40 h 1225"/>
                  <a:gd name="T4" fmla="*/ 896 w 1305"/>
                  <a:gd name="T5" fmla="*/ 71 h 1225"/>
                  <a:gd name="T6" fmla="*/ 872 w 1305"/>
                  <a:gd name="T7" fmla="*/ 90 h 1225"/>
                  <a:gd name="T8" fmla="*/ 264 w 1305"/>
                  <a:gd name="T9" fmla="*/ 208 h 1225"/>
                  <a:gd name="T10" fmla="*/ 223 w 1305"/>
                  <a:gd name="T11" fmla="*/ 202 h 1225"/>
                  <a:gd name="T12" fmla="*/ 182 w 1305"/>
                  <a:gd name="T13" fmla="*/ 178 h 1225"/>
                  <a:gd name="T14" fmla="*/ 138 w 1305"/>
                  <a:gd name="T15" fmla="*/ 173 h 1225"/>
                  <a:gd name="T16" fmla="*/ 70 w 1305"/>
                  <a:gd name="T17" fmla="*/ 188 h 1225"/>
                  <a:gd name="T18" fmla="*/ 33 w 1305"/>
                  <a:gd name="T19" fmla="*/ 213 h 1225"/>
                  <a:gd name="T20" fmla="*/ 9 w 1305"/>
                  <a:gd name="T21" fmla="*/ 249 h 1225"/>
                  <a:gd name="T22" fmla="*/ 0 w 1305"/>
                  <a:gd name="T23" fmla="*/ 291 h 1225"/>
                  <a:gd name="T24" fmla="*/ 46 w 1305"/>
                  <a:gd name="T25" fmla="*/ 536 h 1225"/>
                  <a:gd name="T26" fmla="*/ 67 w 1305"/>
                  <a:gd name="T27" fmla="*/ 575 h 1225"/>
                  <a:gd name="T28" fmla="*/ 100 w 1305"/>
                  <a:gd name="T29" fmla="*/ 603 h 1225"/>
                  <a:gd name="T30" fmla="*/ 143 w 1305"/>
                  <a:gd name="T31" fmla="*/ 616 h 1225"/>
                  <a:gd name="T32" fmla="*/ 211 w 1305"/>
                  <a:gd name="T33" fmla="*/ 607 h 1225"/>
                  <a:gd name="T34" fmla="*/ 253 w 1305"/>
                  <a:gd name="T35" fmla="*/ 589 h 1225"/>
                  <a:gd name="T36" fmla="*/ 252 w 1305"/>
                  <a:gd name="T37" fmla="*/ 623 h 1225"/>
                  <a:gd name="T38" fmla="*/ 269 w 1305"/>
                  <a:gd name="T39" fmla="*/ 664 h 1225"/>
                  <a:gd name="T40" fmla="*/ 223 w 1305"/>
                  <a:gd name="T41" fmla="*/ 661 h 1225"/>
                  <a:gd name="T42" fmla="*/ 155 w 1305"/>
                  <a:gd name="T43" fmla="*/ 680 h 1225"/>
                  <a:gd name="T44" fmla="*/ 120 w 1305"/>
                  <a:gd name="T45" fmla="*/ 707 h 1225"/>
                  <a:gd name="T46" fmla="*/ 100 w 1305"/>
                  <a:gd name="T47" fmla="*/ 746 h 1225"/>
                  <a:gd name="T48" fmla="*/ 95 w 1305"/>
                  <a:gd name="T49" fmla="*/ 790 h 1225"/>
                  <a:gd name="T50" fmla="*/ 168 w 1305"/>
                  <a:gd name="T51" fmla="*/ 1156 h 1225"/>
                  <a:gd name="T52" fmla="*/ 192 w 1305"/>
                  <a:gd name="T53" fmla="*/ 1191 h 1225"/>
                  <a:gd name="T54" fmla="*/ 228 w 1305"/>
                  <a:gd name="T55" fmla="*/ 1216 h 1225"/>
                  <a:gd name="T56" fmla="*/ 270 w 1305"/>
                  <a:gd name="T57" fmla="*/ 1225 h 1225"/>
                  <a:gd name="T58" fmla="*/ 341 w 1305"/>
                  <a:gd name="T59" fmla="*/ 1213 h 1225"/>
                  <a:gd name="T60" fmla="*/ 379 w 1305"/>
                  <a:gd name="T61" fmla="*/ 1192 h 1225"/>
                  <a:gd name="T62" fmla="*/ 406 w 1305"/>
                  <a:gd name="T63" fmla="*/ 1161 h 1225"/>
                  <a:gd name="T64" fmla="*/ 423 w 1305"/>
                  <a:gd name="T65" fmla="*/ 1138 h 1225"/>
                  <a:gd name="T66" fmla="*/ 1026 w 1305"/>
                  <a:gd name="T67" fmla="*/ 1018 h 1225"/>
                  <a:gd name="T68" fmla="*/ 1072 w 1305"/>
                  <a:gd name="T69" fmla="*/ 1011 h 1225"/>
                  <a:gd name="T70" fmla="*/ 1118 w 1305"/>
                  <a:gd name="T71" fmla="*/ 1045 h 1225"/>
                  <a:gd name="T72" fmla="*/ 1162 w 1305"/>
                  <a:gd name="T73" fmla="*/ 1052 h 1225"/>
                  <a:gd name="T74" fmla="*/ 1224 w 1305"/>
                  <a:gd name="T75" fmla="*/ 1041 h 1225"/>
                  <a:gd name="T76" fmla="*/ 1258 w 1305"/>
                  <a:gd name="T77" fmla="*/ 1024 h 1225"/>
                  <a:gd name="T78" fmla="*/ 1284 w 1305"/>
                  <a:gd name="T79" fmla="*/ 996 h 1225"/>
                  <a:gd name="T80" fmla="*/ 1301 w 1305"/>
                  <a:gd name="T81" fmla="*/ 962 h 1225"/>
                  <a:gd name="T82" fmla="*/ 1304 w 1305"/>
                  <a:gd name="T83" fmla="*/ 922 h 1225"/>
                  <a:gd name="T84" fmla="*/ 1233 w 1305"/>
                  <a:gd name="T85" fmla="*/ 560 h 1225"/>
                  <a:gd name="T86" fmla="*/ 1214 w 1305"/>
                  <a:gd name="T87" fmla="*/ 530 h 1225"/>
                  <a:gd name="T88" fmla="*/ 1211 w 1305"/>
                  <a:gd name="T89" fmla="*/ 493 h 1225"/>
                  <a:gd name="T90" fmla="*/ 1212 w 1305"/>
                  <a:gd name="T91" fmla="*/ 446 h 1225"/>
                  <a:gd name="T92" fmla="*/ 1132 w 1305"/>
                  <a:gd name="T93" fmla="*/ 60 h 1225"/>
                  <a:gd name="T94" fmla="*/ 1104 w 1305"/>
                  <a:gd name="T95" fmla="*/ 26 h 1225"/>
                  <a:gd name="T96" fmla="*/ 1066 w 1305"/>
                  <a:gd name="T97" fmla="*/ 5 h 1225"/>
                  <a:gd name="T98" fmla="*/ 1022 w 1305"/>
                  <a:gd name="T99" fmla="*/ 1 h 1225"/>
                  <a:gd name="T100" fmla="*/ 996 w 1305"/>
                  <a:gd name="T101" fmla="*/ 554 h 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05" h="1225">
                    <a:moveTo>
                      <a:pt x="1011" y="2"/>
                    </a:moveTo>
                    <a:lnTo>
                      <a:pt x="975" y="10"/>
                    </a:lnTo>
                    <a:lnTo>
                      <a:pt x="965" y="12"/>
                    </a:lnTo>
                    <a:lnTo>
                      <a:pt x="953" y="16"/>
                    </a:lnTo>
                    <a:lnTo>
                      <a:pt x="944" y="20"/>
                    </a:lnTo>
                    <a:lnTo>
                      <a:pt x="934" y="26"/>
                    </a:lnTo>
                    <a:lnTo>
                      <a:pt x="925" y="32"/>
                    </a:lnTo>
                    <a:lnTo>
                      <a:pt x="917" y="40"/>
                    </a:lnTo>
                    <a:lnTo>
                      <a:pt x="910" y="48"/>
                    </a:lnTo>
                    <a:lnTo>
                      <a:pt x="904" y="57"/>
                    </a:lnTo>
                    <a:lnTo>
                      <a:pt x="900" y="64"/>
                    </a:lnTo>
                    <a:lnTo>
                      <a:pt x="896" y="71"/>
                    </a:lnTo>
                    <a:lnTo>
                      <a:pt x="893" y="78"/>
                    </a:lnTo>
                    <a:lnTo>
                      <a:pt x="891" y="85"/>
                    </a:lnTo>
                    <a:lnTo>
                      <a:pt x="882" y="87"/>
                    </a:lnTo>
                    <a:lnTo>
                      <a:pt x="872" y="90"/>
                    </a:lnTo>
                    <a:lnTo>
                      <a:pt x="860" y="92"/>
                    </a:lnTo>
                    <a:lnTo>
                      <a:pt x="847" y="95"/>
                    </a:lnTo>
                    <a:lnTo>
                      <a:pt x="278" y="206"/>
                    </a:lnTo>
                    <a:lnTo>
                      <a:pt x="264" y="208"/>
                    </a:lnTo>
                    <a:lnTo>
                      <a:pt x="252" y="210"/>
                    </a:lnTo>
                    <a:lnTo>
                      <a:pt x="242" y="212"/>
                    </a:lnTo>
                    <a:lnTo>
                      <a:pt x="233" y="213"/>
                    </a:lnTo>
                    <a:lnTo>
                      <a:pt x="223" y="202"/>
                    </a:lnTo>
                    <a:lnTo>
                      <a:pt x="212" y="192"/>
                    </a:lnTo>
                    <a:lnTo>
                      <a:pt x="202" y="186"/>
                    </a:lnTo>
                    <a:lnTo>
                      <a:pt x="192" y="182"/>
                    </a:lnTo>
                    <a:lnTo>
                      <a:pt x="182" y="178"/>
                    </a:lnTo>
                    <a:lnTo>
                      <a:pt x="171" y="175"/>
                    </a:lnTo>
                    <a:lnTo>
                      <a:pt x="161" y="174"/>
                    </a:lnTo>
                    <a:lnTo>
                      <a:pt x="150" y="173"/>
                    </a:lnTo>
                    <a:lnTo>
                      <a:pt x="138" y="173"/>
                    </a:lnTo>
                    <a:lnTo>
                      <a:pt x="127" y="175"/>
                    </a:lnTo>
                    <a:lnTo>
                      <a:pt x="91" y="182"/>
                    </a:lnTo>
                    <a:lnTo>
                      <a:pt x="80" y="185"/>
                    </a:lnTo>
                    <a:lnTo>
                      <a:pt x="70" y="188"/>
                    </a:lnTo>
                    <a:lnTo>
                      <a:pt x="60" y="193"/>
                    </a:lnTo>
                    <a:lnTo>
                      <a:pt x="50" y="199"/>
                    </a:lnTo>
                    <a:lnTo>
                      <a:pt x="41" y="205"/>
                    </a:lnTo>
                    <a:lnTo>
                      <a:pt x="33" y="213"/>
                    </a:lnTo>
                    <a:lnTo>
                      <a:pt x="26" y="220"/>
                    </a:lnTo>
                    <a:lnTo>
                      <a:pt x="19" y="229"/>
                    </a:lnTo>
                    <a:lnTo>
                      <a:pt x="14" y="239"/>
                    </a:lnTo>
                    <a:lnTo>
                      <a:pt x="9" y="249"/>
                    </a:lnTo>
                    <a:lnTo>
                      <a:pt x="5" y="259"/>
                    </a:lnTo>
                    <a:lnTo>
                      <a:pt x="3" y="269"/>
                    </a:lnTo>
                    <a:lnTo>
                      <a:pt x="1" y="280"/>
                    </a:lnTo>
                    <a:lnTo>
                      <a:pt x="0" y="291"/>
                    </a:lnTo>
                    <a:lnTo>
                      <a:pt x="1" y="302"/>
                    </a:lnTo>
                    <a:lnTo>
                      <a:pt x="3" y="313"/>
                    </a:lnTo>
                    <a:lnTo>
                      <a:pt x="43" y="526"/>
                    </a:lnTo>
                    <a:lnTo>
                      <a:pt x="46" y="536"/>
                    </a:lnTo>
                    <a:lnTo>
                      <a:pt x="49" y="547"/>
                    </a:lnTo>
                    <a:lnTo>
                      <a:pt x="54" y="556"/>
                    </a:lnTo>
                    <a:lnTo>
                      <a:pt x="61" y="566"/>
                    </a:lnTo>
                    <a:lnTo>
                      <a:pt x="67" y="575"/>
                    </a:lnTo>
                    <a:lnTo>
                      <a:pt x="74" y="584"/>
                    </a:lnTo>
                    <a:lnTo>
                      <a:pt x="82" y="591"/>
                    </a:lnTo>
                    <a:lnTo>
                      <a:pt x="91" y="598"/>
                    </a:lnTo>
                    <a:lnTo>
                      <a:pt x="100" y="603"/>
                    </a:lnTo>
                    <a:lnTo>
                      <a:pt x="110" y="608"/>
                    </a:lnTo>
                    <a:lnTo>
                      <a:pt x="120" y="612"/>
                    </a:lnTo>
                    <a:lnTo>
                      <a:pt x="131" y="614"/>
                    </a:lnTo>
                    <a:lnTo>
                      <a:pt x="143" y="616"/>
                    </a:lnTo>
                    <a:lnTo>
                      <a:pt x="153" y="617"/>
                    </a:lnTo>
                    <a:lnTo>
                      <a:pt x="164" y="616"/>
                    </a:lnTo>
                    <a:lnTo>
                      <a:pt x="175" y="614"/>
                    </a:lnTo>
                    <a:lnTo>
                      <a:pt x="211" y="607"/>
                    </a:lnTo>
                    <a:lnTo>
                      <a:pt x="223" y="605"/>
                    </a:lnTo>
                    <a:lnTo>
                      <a:pt x="234" y="600"/>
                    </a:lnTo>
                    <a:lnTo>
                      <a:pt x="244" y="595"/>
                    </a:lnTo>
                    <a:lnTo>
                      <a:pt x="253" y="589"/>
                    </a:lnTo>
                    <a:lnTo>
                      <a:pt x="251" y="596"/>
                    </a:lnTo>
                    <a:lnTo>
                      <a:pt x="250" y="602"/>
                    </a:lnTo>
                    <a:lnTo>
                      <a:pt x="250" y="613"/>
                    </a:lnTo>
                    <a:lnTo>
                      <a:pt x="252" y="623"/>
                    </a:lnTo>
                    <a:lnTo>
                      <a:pt x="254" y="634"/>
                    </a:lnTo>
                    <a:lnTo>
                      <a:pt x="258" y="644"/>
                    </a:lnTo>
                    <a:lnTo>
                      <a:pt x="263" y="654"/>
                    </a:lnTo>
                    <a:lnTo>
                      <a:pt x="269" y="664"/>
                    </a:lnTo>
                    <a:lnTo>
                      <a:pt x="258" y="661"/>
                    </a:lnTo>
                    <a:lnTo>
                      <a:pt x="246" y="660"/>
                    </a:lnTo>
                    <a:lnTo>
                      <a:pt x="235" y="660"/>
                    </a:lnTo>
                    <a:lnTo>
                      <a:pt x="223" y="661"/>
                    </a:lnTo>
                    <a:lnTo>
                      <a:pt x="186" y="668"/>
                    </a:lnTo>
                    <a:lnTo>
                      <a:pt x="175" y="672"/>
                    </a:lnTo>
                    <a:lnTo>
                      <a:pt x="165" y="675"/>
                    </a:lnTo>
                    <a:lnTo>
                      <a:pt x="155" y="680"/>
                    </a:lnTo>
                    <a:lnTo>
                      <a:pt x="146" y="686"/>
                    </a:lnTo>
                    <a:lnTo>
                      <a:pt x="136" y="692"/>
                    </a:lnTo>
                    <a:lnTo>
                      <a:pt x="128" y="699"/>
                    </a:lnTo>
                    <a:lnTo>
                      <a:pt x="120" y="707"/>
                    </a:lnTo>
                    <a:lnTo>
                      <a:pt x="114" y="716"/>
                    </a:lnTo>
                    <a:lnTo>
                      <a:pt x="108" y="726"/>
                    </a:lnTo>
                    <a:lnTo>
                      <a:pt x="104" y="735"/>
                    </a:lnTo>
                    <a:lnTo>
                      <a:pt x="100" y="746"/>
                    </a:lnTo>
                    <a:lnTo>
                      <a:pt x="97" y="756"/>
                    </a:lnTo>
                    <a:lnTo>
                      <a:pt x="95" y="768"/>
                    </a:lnTo>
                    <a:lnTo>
                      <a:pt x="95" y="779"/>
                    </a:lnTo>
                    <a:lnTo>
                      <a:pt x="95" y="790"/>
                    </a:lnTo>
                    <a:lnTo>
                      <a:pt x="97" y="801"/>
                    </a:lnTo>
                    <a:lnTo>
                      <a:pt x="162" y="1134"/>
                    </a:lnTo>
                    <a:lnTo>
                      <a:pt x="165" y="1145"/>
                    </a:lnTo>
                    <a:lnTo>
                      <a:pt x="168" y="1156"/>
                    </a:lnTo>
                    <a:lnTo>
                      <a:pt x="173" y="1166"/>
                    </a:lnTo>
                    <a:lnTo>
                      <a:pt x="179" y="1175"/>
                    </a:lnTo>
                    <a:lnTo>
                      <a:pt x="185" y="1183"/>
                    </a:lnTo>
                    <a:lnTo>
                      <a:pt x="192" y="1191"/>
                    </a:lnTo>
                    <a:lnTo>
                      <a:pt x="200" y="1200"/>
                    </a:lnTo>
                    <a:lnTo>
                      <a:pt x="209" y="1206"/>
                    </a:lnTo>
                    <a:lnTo>
                      <a:pt x="218" y="1211"/>
                    </a:lnTo>
                    <a:lnTo>
                      <a:pt x="228" y="1216"/>
                    </a:lnTo>
                    <a:lnTo>
                      <a:pt x="238" y="1220"/>
                    </a:lnTo>
                    <a:lnTo>
                      <a:pt x="249" y="1223"/>
                    </a:lnTo>
                    <a:lnTo>
                      <a:pt x="259" y="1224"/>
                    </a:lnTo>
                    <a:lnTo>
                      <a:pt x="270" y="1225"/>
                    </a:lnTo>
                    <a:lnTo>
                      <a:pt x="282" y="1225"/>
                    </a:lnTo>
                    <a:lnTo>
                      <a:pt x="293" y="1223"/>
                    </a:lnTo>
                    <a:lnTo>
                      <a:pt x="330" y="1216"/>
                    </a:lnTo>
                    <a:lnTo>
                      <a:pt x="341" y="1213"/>
                    </a:lnTo>
                    <a:lnTo>
                      <a:pt x="351" y="1210"/>
                    </a:lnTo>
                    <a:lnTo>
                      <a:pt x="361" y="1205"/>
                    </a:lnTo>
                    <a:lnTo>
                      <a:pt x="370" y="1200"/>
                    </a:lnTo>
                    <a:lnTo>
                      <a:pt x="379" y="1192"/>
                    </a:lnTo>
                    <a:lnTo>
                      <a:pt x="388" y="1185"/>
                    </a:lnTo>
                    <a:lnTo>
                      <a:pt x="395" y="1177"/>
                    </a:lnTo>
                    <a:lnTo>
                      <a:pt x="402" y="1168"/>
                    </a:lnTo>
                    <a:lnTo>
                      <a:pt x="406" y="1161"/>
                    </a:lnTo>
                    <a:lnTo>
                      <a:pt x="409" y="1154"/>
                    </a:lnTo>
                    <a:lnTo>
                      <a:pt x="412" y="1147"/>
                    </a:lnTo>
                    <a:lnTo>
                      <a:pt x="415" y="1140"/>
                    </a:lnTo>
                    <a:lnTo>
                      <a:pt x="423" y="1138"/>
                    </a:lnTo>
                    <a:lnTo>
                      <a:pt x="433" y="1135"/>
                    </a:lnTo>
                    <a:lnTo>
                      <a:pt x="444" y="1133"/>
                    </a:lnTo>
                    <a:lnTo>
                      <a:pt x="457" y="1130"/>
                    </a:lnTo>
                    <a:lnTo>
                      <a:pt x="1026" y="1018"/>
                    </a:lnTo>
                    <a:lnTo>
                      <a:pt x="1040" y="1016"/>
                    </a:lnTo>
                    <a:lnTo>
                      <a:pt x="1053" y="1014"/>
                    </a:lnTo>
                    <a:lnTo>
                      <a:pt x="1063" y="1012"/>
                    </a:lnTo>
                    <a:lnTo>
                      <a:pt x="1072" y="1011"/>
                    </a:lnTo>
                    <a:lnTo>
                      <a:pt x="1082" y="1022"/>
                    </a:lnTo>
                    <a:lnTo>
                      <a:pt x="1093" y="1032"/>
                    </a:lnTo>
                    <a:lnTo>
                      <a:pt x="1105" y="1039"/>
                    </a:lnTo>
                    <a:lnTo>
                      <a:pt x="1118" y="1045"/>
                    </a:lnTo>
                    <a:lnTo>
                      <a:pt x="1133" y="1050"/>
                    </a:lnTo>
                    <a:lnTo>
                      <a:pt x="1147" y="1052"/>
                    </a:lnTo>
                    <a:lnTo>
                      <a:pt x="1154" y="1052"/>
                    </a:lnTo>
                    <a:lnTo>
                      <a:pt x="1162" y="1052"/>
                    </a:lnTo>
                    <a:lnTo>
                      <a:pt x="1169" y="1052"/>
                    </a:lnTo>
                    <a:lnTo>
                      <a:pt x="1177" y="1050"/>
                    </a:lnTo>
                    <a:lnTo>
                      <a:pt x="1214" y="1043"/>
                    </a:lnTo>
                    <a:lnTo>
                      <a:pt x="1224" y="1041"/>
                    </a:lnTo>
                    <a:lnTo>
                      <a:pt x="1233" y="1038"/>
                    </a:lnTo>
                    <a:lnTo>
                      <a:pt x="1242" y="1034"/>
                    </a:lnTo>
                    <a:lnTo>
                      <a:pt x="1250" y="1029"/>
                    </a:lnTo>
                    <a:lnTo>
                      <a:pt x="1258" y="1024"/>
                    </a:lnTo>
                    <a:lnTo>
                      <a:pt x="1266" y="1017"/>
                    </a:lnTo>
                    <a:lnTo>
                      <a:pt x="1272" y="1011"/>
                    </a:lnTo>
                    <a:lnTo>
                      <a:pt x="1279" y="1004"/>
                    </a:lnTo>
                    <a:lnTo>
                      <a:pt x="1284" y="996"/>
                    </a:lnTo>
                    <a:lnTo>
                      <a:pt x="1290" y="988"/>
                    </a:lnTo>
                    <a:lnTo>
                      <a:pt x="1295" y="980"/>
                    </a:lnTo>
                    <a:lnTo>
                      <a:pt x="1298" y="971"/>
                    </a:lnTo>
                    <a:lnTo>
                      <a:pt x="1301" y="962"/>
                    </a:lnTo>
                    <a:lnTo>
                      <a:pt x="1303" y="953"/>
                    </a:lnTo>
                    <a:lnTo>
                      <a:pt x="1304" y="943"/>
                    </a:lnTo>
                    <a:lnTo>
                      <a:pt x="1305" y="932"/>
                    </a:lnTo>
                    <a:lnTo>
                      <a:pt x="1304" y="922"/>
                    </a:lnTo>
                    <a:lnTo>
                      <a:pt x="1303" y="911"/>
                    </a:lnTo>
                    <a:lnTo>
                      <a:pt x="1238" y="577"/>
                    </a:lnTo>
                    <a:lnTo>
                      <a:pt x="1236" y="569"/>
                    </a:lnTo>
                    <a:lnTo>
                      <a:pt x="1233" y="560"/>
                    </a:lnTo>
                    <a:lnTo>
                      <a:pt x="1229" y="552"/>
                    </a:lnTo>
                    <a:lnTo>
                      <a:pt x="1225" y="545"/>
                    </a:lnTo>
                    <a:lnTo>
                      <a:pt x="1220" y="537"/>
                    </a:lnTo>
                    <a:lnTo>
                      <a:pt x="1214" y="530"/>
                    </a:lnTo>
                    <a:lnTo>
                      <a:pt x="1208" y="524"/>
                    </a:lnTo>
                    <a:lnTo>
                      <a:pt x="1201" y="518"/>
                    </a:lnTo>
                    <a:lnTo>
                      <a:pt x="1207" y="506"/>
                    </a:lnTo>
                    <a:lnTo>
                      <a:pt x="1211" y="493"/>
                    </a:lnTo>
                    <a:lnTo>
                      <a:pt x="1214" y="480"/>
                    </a:lnTo>
                    <a:lnTo>
                      <a:pt x="1215" y="468"/>
                    </a:lnTo>
                    <a:lnTo>
                      <a:pt x="1214" y="457"/>
                    </a:lnTo>
                    <a:lnTo>
                      <a:pt x="1212" y="446"/>
                    </a:lnTo>
                    <a:lnTo>
                      <a:pt x="1143" y="91"/>
                    </a:lnTo>
                    <a:lnTo>
                      <a:pt x="1141" y="81"/>
                    </a:lnTo>
                    <a:lnTo>
                      <a:pt x="1137" y="70"/>
                    </a:lnTo>
                    <a:lnTo>
                      <a:pt x="1132" y="60"/>
                    </a:lnTo>
                    <a:lnTo>
                      <a:pt x="1127" y="50"/>
                    </a:lnTo>
                    <a:lnTo>
                      <a:pt x="1119" y="41"/>
                    </a:lnTo>
                    <a:lnTo>
                      <a:pt x="1112" y="33"/>
                    </a:lnTo>
                    <a:lnTo>
                      <a:pt x="1104" y="26"/>
                    </a:lnTo>
                    <a:lnTo>
                      <a:pt x="1095" y="19"/>
                    </a:lnTo>
                    <a:lnTo>
                      <a:pt x="1086" y="14"/>
                    </a:lnTo>
                    <a:lnTo>
                      <a:pt x="1076" y="9"/>
                    </a:lnTo>
                    <a:lnTo>
                      <a:pt x="1066" y="5"/>
                    </a:lnTo>
                    <a:lnTo>
                      <a:pt x="1056" y="3"/>
                    </a:lnTo>
                    <a:lnTo>
                      <a:pt x="1045" y="1"/>
                    </a:lnTo>
                    <a:lnTo>
                      <a:pt x="1033" y="0"/>
                    </a:lnTo>
                    <a:lnTo>
                      <a:pt x="1022" y="1"/>
                    </a:lnTo>
                    <a:lnTo>
                      <a:pt x="1011" y="2"/>
                    </a:lnTo>
                    <a:close/>
                    <a:moveTo>
                      <a:pt x="997" y="553"/>
                    </a:moveTo>
                    <a:lnTo>
                      <a:pt x="997" y="553"/>
                    </a:lnTo>
                    <a:lnTo>
                      <a:pt x="996" y="554"/>
                    </a:lnTo>
                    <a:lnTo>
                      <a:pt x="996" y="556"/>
                    </a:lnTo>
                    <a:lnTo>
                      <a:pt x="996" y="554"/>
                    </a:lnTo>
                    <a:lnTo>
                      <a:pt x="997" y="553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7"/>
              <p:cNvSpPr>
                <a:spLocks noEditPoints="1"/>
              </p:cNvSpPr>
              <p:nvPr/>
            </p:nvSpPr>
            <p:spPr bwMode="auto">
              <a:xfrm>
                <a:off x="100" y="837"/>
                <a:ext cx="77" cy="64"/>
              </a:xfrm>
              <a:custGeom>
                <a:avLst/>
                <a:gdLst>
                  <a:gd name="T0" fmla="*/ 907 w 1314"/>
                  <a:gd name="T1" fmla="*/ 30 h 1088"/>
                  <a:gd name="T2" fmla="*/ 869 w 1314"/>
                  <a:gd name="T3" fmla="*/ 73 h 1088"/>
                  <a:gd name="T4" fmla="*/ 842 w 1314"/>
                  <a:gd name="T5" fmla="*/ 108 h 1088"/>
                  <a:gd name="T6" fmla="*/ 251 w 1314"/>
                  <a:gd name="T7" fmla="*/ 300 h 1088"/>
                  <a:gd name="T8" fmla="*/ 210 w 1314"/>
                  <a:gd name="T9" fmla="*/ 299 h 1088"/>
                  <a:gd name="T10" fmla="*/ 167 w 1314"/>
                  <a:gd name="T11" fmla="*/ 280 h 1088"/>
                  <a:gd name="T12" fmla="*/ 123 w 1314"/>
                  <a:gd name="T13" fmla="*/ 281 h 1088"/>
                  <a:gd name="T14" fmla="*/ 60 w 1314"/>
                  <a:gd name="T15" fmla="*/ 302 h 1088"/>
                  <a:gd name="T16" fmla="*/ 32 w 1314"/>
                  <a:gd name="T17" fmla="*/ 323 h 1088"/>
                  <a:gd name="T18" fmla="*/ 12 w 1314"/>
                  <a:gd name="T19" fmla="*/ 351 h 1088"/>
                  <a:gd name="T20" fmla="*/ 1 w 1314"/>
                  <a:gd name="T21" fmla="*/ 385 h 1088"/>
                  <a:gd name="T22" fmla="*/ 1 w 1314"/>
                  <a:gd name="T23" fmla="*/ 419 h 1088"/>
                  <a:gd name="T24" fmla="*/ 30 w 1314"/>
                  <a:gd name="T25" fmla="*/ 514 h 1088"/>
                  <a:gd name="T26" fmla="*/ 141 w 1314"/>
                  <a:gd name="T27" fmla="*/ 859 h 1088"/>
                  <a:gd name="T28" fmla="*/ 162 w 1314"/>
                  <a:gd name="T29" fmla="*/ 957 h 1088"/>
                  <a:gd name="T30" fmla="*/ 165 w 1314"/>
                  <a:gd name="T31" fmla="*/ 1004 h 1088"/>
                  <a:gd name="T32" fmla="*/ 185 w 1314"/>
                  <a:gd name="T33" fmla="*/ 1044 h 1088"/>
                  <a:gd name="T34" fmla="*/ 207 w 1314"/>
                  <a:gd name="T35" fmla="*/ 1067 h 1088"/>
                  <a:gd name="T36" fmla="*/ 234 w 1314"/>
                  <a:gd name="T37" fmla="*/ 1082 h 1088"/>
                  <a:gd name="T38" fmla="*/ 266 w 1314"/>
                  <a:gd name="T39" fmla="*/ 1088 h 1088"/>
                  <a:gd name="T40" fmla="*/ 671 w 1314"/>
                  <a:gd name="T41" fmla="*/ 1058 h 1088"/>
                  <a:gd name="T42" fmla="*/ 706 w 1314"/>
                  <a:gd name="T43" fmla="*/ 1046 h 1088"/>
                  <a:gd name="T44" fmla="*/ 734 w 1314"/>
                  <a:gd name="T45" fmla="*/ 1024 h 1088"/>
                  <a:gd name="T46" fmla="*/ 755 w 1314"/>
                  <a:gd name="T47" fmla="*/ 994 h 1088"/>
                  <a:gd name="T48" fmla="*/ 768 w 1314"/>
                  <a:gd name="T49" fmla="*/ 943 h 1088"/>
                  <a:gd name="T50" fmla="*/ 768 w 1314"/>
                  <a:gd name="T51" fmla="*/ 905 h 1088"/>
                  <a:gd name="T52" fmla="*/ 756 w 1314"/>
                  <a:gd name="T53" fmla="*/ 869 h 1088"/>
                  <a:gd name="T54" fmla="*/ 765 w 1314"/>
                  <a:gd name="T55" fmla="*/ 844 h 1088"/>
                  <a:gd name="T56" fmla="*/ 801 w 1314"/>
                  <a:gd name="T57" fmla="*/ 856 h 1088"/>
                  <a:gd name="T58" fmla="*/ 838 w 1314"/>
                  <a:gd name="T59" fmla="*/ 897 h 1088"/>
                  <a:gd name="T60" fmla="*/ 871 w 1314"/>
                  <a:gd name="T61" fmla="*/ 914 h 1088"/>
                  <a:gd name="T62" fmla="*/ 910 w 1314"/>
                  <a:gd name="T63" fmla="*/ 919 h 1088"/>
                  <a:gd name="T64" fmla="*/ 948 w 1314"/>
                  <a:gd name="T65" fmla="*/ 911 h 1088"/>
                  <a:gd name="T66" fmla="*/ 1267 w 1314"/>
                  <a:gd name="T67" fmla="*/ 745 h 1088"/>
                  <a:gd name="T68" fmla="*/ 1297 w 1314"/>
                  <a:gd name="T69" fmla="*/ 712 h 1088"/>
                  <a:gd name="T70" fmla="*/ 1314 w 1314"/>
                  <a:gd name="T71" fmla="*/ 653 h 1088"/>
                  <a:gd name="T72" fmla="*/ 1308 w 1314"/>
                  <a:gd name="T73" fmla="*/ 618 h 1088"/>
                  <a:gd name="T74" fmla="*/ 1284 w 1314"/>
                  <a:gd name="T75" fmla="*/ 578 h 1088"/>
                  <a:gd name="T76" fmla="*/ 1110 w 1314"/>
                  <a:gd name="T77" fmla="*/ 78 h 1088"/>
                  <a:gd name="T78" fmla="*/ 1089 w 1314"/>
                  <a:gd name="T79" fmla="*/ 40 h 1088"/>
                  <a:gd name="T80" fmla="*/ 1054 w 1314"/>
                  <a:gd name="T81" fmla="*/ 13 h 1088"/>
                  <a:gd name="T82" fmla="*/ 1013 w 1314"/>
                  <a:gd name="T83" fmla="*/ 0 h 1088"/>
                  <a:gd name="T84" fmla="*/ 969 w 1314"/>
                  <a:gd name="T85" fmla="*/ 6 h 1088"/>
                  <a:gd name="T86" fmla="*/ 540 w 1314"/>
                  <a:gd name="T87" fmla="*/ 674 h 1088"/>
                  <a:gd name="T88" fmla="*/ 558 w 1314"/>
                  <a:gd name="T89" fmla="*/ 675 h 1088"/>
                  <a:gd name="T90" fmla="*/ 529 w 1314"/>
                  <a:gd name="T91" fmla="*/ 723 h 1088"/>
                  <a:gd name="T92" fmla="*/ 524 w 1314"/>
                  <a:gd name="T93" fmla="*/ 775 h 1088"/>
                  <a:gd name="T94" fmla="*/ 500 w 1314"/>
                  <a:gd name="T95" fmla="*/ 779 h 1088"/>
                  <a:gd name="T96" fmla="*/ 462 w 1314"/>
                  <a:gd name="T97" fmla="*/ 756 h 1088"/>
                  <a:gd name="T98" fmla="*/ 436 w 1314"/>
                  <a:gd name="T99" fmla="*/ 723 h 1088"/>
                  <a:gd name="T100" fmla="*/ 465 w 1314"/>
                  <a:gd name="T101" fmla="*/ 698 h 1088"/>
                  <a:gd name="T102" fmla="*/ 176 w 1314"/>
                  <a:gd name="T103" fmla="*/ 924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14" h="1088">
                    <a:moveTo>
                      <a:pt x="969" y="6"/>
                    </a:moveTo>
                    <a:lnTo>
                      <a:pt x="934" y="17"/>
                    </a:lnTo>
                    <a:lnTo>
                      <a:pt x="920" y="23"/>
                    </a:lnTo>
                    <a:lnTo>
                      <a:pt x="907" y="30"/>
                    </a:lnTo>
                    <a:lnTo>
                      <a:pt x="895" y="39"/>
                    </a:lnTo>
                    <a:lnTo>
                      <a:pt x="885" y="49"/>
                    </a:lnTo>
                    <a:lnTo>
                      <a:pt x="876" y="61"/>
                    </a:lnTo>
                    <a:lnTo>
                      <a:pt x="869" y="73"/>
                    </a:lnTo>
                    <a:lnTo>
                      <a:pt x="864" y="86"/>
                    </a:lnTo>
                    <a:lnTo>
                      <a:pt x="860" y="101"/>
                    </a:lnTo>
                    <a:lnTo>
                      <a:pt x="852" y="104"/>
                    </a:lnTo>
                    <a:lnTo>
                      <a:pt x="842" y="108"/>
                    </a:lnTo>
                    <a:lnTo>
                      <a:pt x="831" y="112"/>
                    </a:lnTo>
                    <a:lnTo>
                      <a:pt x="816" y="117"/>
                    </a:lnTo>
                    <a:lnTo>
                      <a:pt x="266" y="296"/>
                    </a:lnTo>
                    <a:lnTo>
                      <a:pt x="251" y="300"/>
                    </a:lnTo>
                    <a:lnTo>
                      <a:pt x="239" y="304"/>
                    </a:lnTo>
                    <a:lnTo>
                      <a:pt x="228" y="306"/>
                    </a:lnTo>
                    <a:lnTo>
                      <a:pt x="220" y="308"/>
                    </a:lnTo>
                    <a:lnTo>
                      <a:pt x="210" y="299"/>
                    </a:lnTo>
                    <a:lnTo>
                      <a:pt x="198" y="291"/>
                    </a:lnTo>
                    <a:lnTo>
                      <a:pt x="188" y="286"/>
                    </a:lnTo>
                    <a:lnTo>
                      <a:pt x="178" y="283"/>
                    </a:lnTo>
                    <a:lnTo>
                      <a:pt x="167" y="280"/>
                    </a:lnTo>
                    <a:lnTo>
                      <a:pt x="155" y="279"/>
                    </a:lnTo>
                    <a:lnTo>
                      <a:pt x="144" y="279"/>
                    </a:lnTo>
                    <a:lnTo>
                      <a:pt x="134" y="279"/>
                    </a:lnTo>
                    <a:lnTo>
                      <a:pt x="123" y="281"/>
                    </a:lnTo>
                    <a:lnTo>
                      <a:pt x="112" y="284"/>
                    </a:lnTo>
                    <a:lnTo>
                      <a:pt x="76" y="296"/>
                    </a:lnTo>
                    <a:lnTo>
                      <a:pt x="68" y="299"/>
                    </a:lnTo>
                    <a:lnTo>
                      <a:pt x="60" y="302"/>
                    </a:lnTo>
                    <a:lnTo>
                      <a:pt x="52" y="307"/>
                    </a:lnTo>
                    <a:lnTo>
                      <a:pt x="45" y="312"/>
                    </a:lnTo>
                    <a:lnTo>
                      <a:pt x="38" y="317"/>
                    </a:lnTo>
                    <a:lnTo>
                      <a:pt x="32" y="323"/>
                    </a:lnTo>
                    <a:lnTo>
                      <a:pt x="26" y="330"/>
                    </a:lnTo>
                    <a:lnTo>
                      <a:pt x="21" y="336"/>
                    </a:lnTo>
                    <a:lnTo>
                      <a:pt x="16" y="344"/>
                    </a:lnTo>
                    <a:lnTo>
                      <a:pt x="12" y="351"/>
                    </a:lnTo>
                    <a:lnTo>
                      <a:pt x="8" y="360"/>
                    </a:lnTo>
                    <a:lnTo>
                      <a:pt x="5" y="368"/>
                    </a:lnTo>
                    <a:lnTo>
                      <a:pt x="3" y="376"/>
                    </a:lnTo>
                    <a:lnTo>
                      <a:pt x="1" y="385"/>
                    </a:lnTo>
                    <a:lnTo>
                      <a:pt x="0" y="394"/>
                    </a:lnTo>
                    <a:lnTo>
                      <a:pt x="0" y="402"/>
                    </a:lnTo>
                    <a:lnTo>
                      <a:pt x="0" y="411"/>
                    </a:lnTo>
                    <a:lnTo>
                      <a:pt x="1" y="419"/>
                    </a:lnTo>
                    <a:lnTo>
                      <a:pt x="3" y="428"/>
                    </a:lnTo>
                    <a:lnTo>
                      <a:pt x="5" y="436"/>
                    </a:lnTo>
                    <a:lnTo>
                      <a:pt x="12" y="459"/>
                    </a:lnTo>
                    <a:lnTo>
                      <a:pt x="30" y="514"/>
                    </a:lnTo>
                    <a:lnTo>
                      <a:pt x="56" y="595"/>
                    </a:lnTo>
                    <a:lnTo>
                      <a:pt x="86" y="686"/>
                    </a:lnTo>
                    <a:lnTo>
                      <a:pt x="115" y="778"/>
                    </a:lnTo>
                    <a:lnTo>
                      <a:pt x="141" y="859"/>
                    </a:lnTo>
                    <a:lnTo>
                      <a:pt x="159" y="917"/>
                    </a:lnTo>
                    <a:lnTo>
                      <a:pt x="168" y="940"/>
                    </a:lnTo>
                    <a:lnTo>
                      <a:pt x="165" y="948"/>
                    </a:lnTo>
                    <a:lnTo>
                      <a:pt x="162" y="957"/>
                    </a:lnTo>
                    <a:lnTo>
                      <a:pt x="161" y="966"/>
                    </a:lnTo>
                    <a:lnTo>
                      <a:pt x="161" y="976"/>
                    </a:lnTo>
                    <a:lnTo>
                      <a:pt x="162" y="990"/>
                    </a:lnTo>
                    <a:lnTo>
                      <a:pt x="165" y="1004"/>
                    </a:lnTo>
                    <a:lnTo>
                      <a:pt x="170" y="1018"/>
                    </a:lnTo>
                    <a:lnTo>
                      <a:pt x="176" y="1031"/>
                    </a:lnTo>
                    <a:lnTo>
                      <a:pt x="180" y="1038"/>
                    </a:lnTo>
                    <a:lnTo>
                      <a:pt x="185" y="1044"/>
                    </a:lnTo>
                    <a:lnTo>
                      <a:pt x="190" y="1050"/>
                    </a:lnTo>
                    <a:lnTo>
                      <a:pt x="195" y="1056"/>
                    </a:lnTo>
                    <a:lnTo>
                      <a:pt x="201" y="1062"/>
                    </a:lnTo>
                    <a:lnTo>
                      <a:pt x="207" y="1067"/>
                    </a:lnTo>
                    <a:lnTo>
                      <a:pt x="214" y="1071"/>
                    </a:lnTo>
                    <a:lnTo>
                      <a:pt x="220" y="1075"/>
                    </a:lnTo>
                    <a:lnTo>
                      <a:pt x="227" y="1079"/>
                    </a:lnTo>
                    <a:lnTo>
                      <a:pt x="234" y="1082"/>
                    </a:lnTo>
                    <a:lnTo>
                      <a:pt x="242" y="1084"/>
                    </a:lnTo>
                    <a:lnTo>
                      <a:pt x="250" y="1086"/>
                    </a:lnTo>
                    <a:lnTo>
                      <a:pt x="258" y="1087"/>
                    </a:lnTo>
                    <a:lnTo>
                      <a:pt x="266" y="1088"/>
                    </a:lnTo>
                    <a:lnTo>
                      <a:pt x="274" y="1088"/>
                    </a:lnTo>
                    <a:lnTo>
                      <a:pt x="282" y="1088"/>
                    </a:lnTo>
                    <a:lnTo>
                      <a:pt x="662" y="1059"/>
                    </a:lnTo>
                    <a:lnTo>
                      <a:pt x="671" y="1058"/>
                    </a:lnTo>
                    <a:lnTo>
                      <a:pt x="680" y="1056"/>
                    </a:lnTo>
                    <a:lnTo>
                      <a:pt x="689" y="1053"/>
                    </a:lnTo>
                    <a:lnTo>
                      <a:pt x="698" y="1050"/>
                    </a:lnTo>
                    <a:lnTo>
                      <a:pt x="706" y="1046"/>
                    </a:lnTo>
                    <a:lnTo>
                      <a:pt x="713" y="1041"/>
                    </a:lnTo>
                    <a:lnTo>
                      <a:pt x="721" y="1036"/>
                    </a:lnTo>
                    <a:lnTo>
                      <a:pt x="728" y="1030"/>
                    </a:lnTo>
                    <a:lnTo>
                      <a:pt x="734" y="1024"/>
                    </a:lnTo>
                    <a:lnTo>
                      <a:pt x="741" y="1017"/>
                    </a:lnTo>
                    <a:lnTo>
                      <a:pt x="746" y="1010"/>
                    </a:lnTo>
                    <a:lnTo>
                      <a:pt x="751" y="1002"/>
                    </a:lnTo>
                    <a:lnTo>
                      <a:pt x="755" y="994"/>
                    </a:lnTo>
                    <a:lnTo>
                      <a:pt x="759" y="985"/>
                    </a:lnTo>
                    <a:lnTo>
                      <a:pt x="762" y="977"/>
                    </a:lnTo>
                    <a:lnTo>
                      <a:pt x="764" y="966"/>
                    </a:lnTo>
                    <a:lnTo>
                      <a:pt x="768" y="943"/>
                    </a:lnTo>
                    <a:lnTo>
                      <a:pt x="769" y="933"/>
                    </a:lnTo>
                    <a:lnTo>
                      <a:pt x="770" y="923"/>
                    </a:lnTo>
                    <a:lnTo>
                      <a:pt x="769" y="914"/>
                    </a:lnTo>
                    <a:lnTo>
                      <a:pt x="768" y="905"/>
                    </a:lnTo>
                    <a:lnTo>
                      <a:pt x="766" y="896"/>
                    </a:lnTo>
                    <a:lnTo>
                      <a:pt x="763" y="887"/>
                    </a:lnTo>
                    <a:lnTo>
                      <a:pt x="760" y="877"/>
                    </a:lnTo>
                    <a:lnTo>
                      <a:pt x="756" y="869"/>
                    </a:lnTo>
                    <a:lnTo>
                      <a:pt x="751" y="861"/>
                    </a:lnTo>
                    <a:lnTo>
                      <a:pt x="746" y="853"/>
                    </a:lnTo>
                    <a:lnTo>
                      <a:pt x="755" y="849"/>
                    </a:lnTo>
                    <a:lnTo>
                      <a:pt x="765" y="844"/>
                    </a:lnTo>
                    <a:lnTo>
                      <a:pt x="776" y="839"/>
                    </a:lnTo>
                    <a:lnTo>
                      <a:pt x="789" y="832"/>
                    </a:lnTo>
                    <a:lnTo>
                      <a:pt x="794" y="844"/>
                    </a:lnTo>
                    <a:lnTo>
                      <a:pt x="801" y="856"/>
                    </a:lnTo>
                    <a:lnTo>
                      <a:pt x="816" y="875"/>
                    </a:lnTo>
                    <a:lnTo>
                      <a:pt x="823" y="882"/>
                    </a:lnTo>
                    <a:lnTo>
                      <a:pt x="830" y="890"/>
                    </a:lnTo>
                    <a:lnTo>
                      <a:pt x="838" y="897"/>
                    </a:lnTo>
                    <a:lnTo>
                      <a:pt x="846" y="902"/>
                    </a:lnTo>
                    <a:lnTo>
                      <a:pt x="854" y="907"/>
                    </a:lnTo>
                    <a:lnTo>
                      <a:pt x="863" y="911"/>
                    </a:lnTo>
                    <a:lnTo>
                      <a:pt x="871" y="914"/>
                    </a:lnTo>
                    <a:lnTo>
                      <a:pt x="881" y="916"/>
                    </a:lnTo>
                    <a:lnTo>
                      <a:pt x="890" y="918"/>
                    </a:lnTo>
                    <a:lnTo>
                      <a:pt x="899" y="919"/>
                    </a:lnTo>
                    <a:lnTo>
                      <a:pt x="910" y="919"/>
                    </a:lnTo>
                    <a:lnTo>
                      <a:pt x="919" y="918"/>
                    </a:lnTo>
                    <a:lnTo>
                      <a:pt x="929" y="917"/>
                    </a:lnTo>
                    <a:lnTo>
                      <a:pt x="938" y="914"/>
                    </a:lnTo>
                    <a:lnTo>
                      <a:pt x="948" y="911"/>
                    </a:lnTo>
                    <a:lnTo>
                      <a:pt x="957" y="907"/>
                    </a:lnTo>
                    <a:lnTo>
                      <a:pt x="1253" y="753"/>
                    </a:lnTo>
                    <a:lnTo>
                      <a:pt x="1260" y="749"/>
                    </a:lnTo>
                    <a:lnTo>
                      <a:pt x="1267" y="745"/>
                    </a:lnTo>
                    <a:lnTo>
                      <a:pt x="1273" y="741"/>
                    </a:lnTo>
                    <a:lnTo>
                      <a:pt x="1278" y="736"/>
                    </a:lnTo>
                    <a:lnTo>
                      <a:pt x="1289" y="724"/>
                    </a:lnTo>
                    <a:lnTo>
                      <a:pt x="1297" y="712"/>
                    </a:lnTo>
                    <a:lnTo>
                      <a:pt x="1304" y="698"/>
                    </a:lnTo>
                    <a:lnTo>
                      <a:pt x="1309" y="684"/>
                    </a:lnTo>
                    <a:lnTo>
                      <a:pt x="1313" y="669"/>
                    </a:lnTo>
                    <a:lnTo>
                      <a:pt x="1314" y="653"/>
                    </a:lnTo>
                    <a:lnTo>
                      <a:pt x="1314" y="648"/>
                    </a:lnTo>
                    <a:lnTo>
                      <a:pt x="1314" y="642"/>
                    </a:lnTo>
                    <a:lnTo>
                      <a:pt x="1312" y="630"/>
                    </a:lnTo>
                    <a:lnTo>
                      <a:pt x="1308" y="618"/>
                    </a:lnTo>
                    <a:lnTo>
                      <a:pt x="1303" y="607"/>
                    </a:lnTo>
                    <a:lnTo>
                      <a:pt x="1298" y="597"/>
                    </a:lnTo>
                    <a:lnTo>
                      <a:pt x="1292" y="587"/>
                    </a:lnTo>
                    <a:lnTo>
                      <a:pt x="1284" y="578"/>
                    </a:lnTo>
                    <a:lnTo>
                      <a:pt x="1276" y="570"/>
                    </a:lnTo>
                    <a:lnTo>
                      <a:pt x="1267" y="563"/>
                    </a:lnTo>
                    <a:lnTo>
                      <a:pt x="1267" y="562"/>
                    </a:lnTo>
                    <a:lnTo>
                      <a:pt x="1110" y="78"/>
                    </a:lnTo>
                    <a:lnTo>
                      <a:pt x="1106" y="67"/>
                    </a:lnTo>
                    <a:lnTo>
                      <a:pt x="1102" y="58"/>
                    </a:lnTo>
                    <a:lnTo>
                      <a:pt x="1096" y="48"/>
                    </a:lnTo>
                    <a:lnTo>
                      <a:pt x="1089" y="40"/>
                    </a:lnTo>
                    <a:lnTo>
                      <a:pt x="1082" y="32"/>
                    </a:lnTo>
                    <a:lnTo>
                      <a:pt x="1074" y="25"/>
                    </a:lnTo>
                    <a:lnTo>
                      <a:pt x="1064" y="18"/>
                    </a:lnTo>
                    <a:lnTo>
                      <a:pt x="1054" y="13"/>
                    </a:lnTo>
                    <a:lnTo>
                      <a:pt x="1044" y="8"/>
                    </a:lnTo>
                    <a:lnTo>
                      <a:pt x="1034" y="5"/>
                    </a:lnTo>
                    <a:lnTo>
                      <a:pt x="1023" y="1"/>
                    </a:lnTo>
                    <a:lnTo>
                      <a:pt x="1013" y="0"/>
                    </a:lnTo>
                    <a:lnTo>
                      <a:pt x="1002" y="0"/>
                    </a:lnTo>
                    <a:lnTo>
                      <a:pt x="991" y="1"/>
                    </a:lnTo>
                    <a:lnTo>
                      <a:pt x="979" y="2"/>
                    </a:lnTo>
                    <a:lnTo>
                      <a:pt x="969" y="6"/>
                    </a:lnTo>
                    <a:close/>
                    <a:moveTo>
                      <a:pt x="481" y="693"/>
                    </a:moveTo>
                    <a:lnTo>
                      <a:pt x="489" y="690"/>
                    </a:lnTo>
                    <a:lnTo>
                      <a:pt x="511" y="683"/>
                    </a:lnTo>
                    <a:lnTo>
                      <a:pt x="540" y="674"/>
                    </a:lnTo>
                    <a:lnTo>
                      <a:pt x="571" y="664"/>
                    </a:lnTo>
                    <a:lnTo>
                      <a:pt x="569" y="665"/>
                    </a:lnTo>
                    <a:lnTo>
                      <a:pt x="568" y="666"/>
                    </a:lnTo>
                    <a:lnTo>
                      <a:pt x="558" y="675"/>
                    </a:lnTo>
                    <a:lnTo>
                      <a:pt x="549" y="686"/>
                    </a:lnTo>
                    <a:lnTo>
                      <a:pt x="541" y="697"/>
                    </a:lnTo>
                    <a:lnTo>
                      <a:pt x="534" y="710"/>
                    </a:lnTo>
                    <a:lnTo>
                      <a:pt x="529" y="723"/>
                    </a:lnTo>
                    <a:lnTo>
                      <a:pt x="525" y="736"/>
                    </a:lnTo>
                    <a:lnTo>
                      <a:pt x="523" y="750"/>
                    </a:lnTo>
                    <a:lnTo>
                      <a:pt x="522" y="763"/>
                    </a:lnTo>
                    <a:lnTo>
                      <a:pt x="524" y="775"/>
                    </a:lnTo>
                    <a:lnTo>
                      <a:pt x="527" y="787"/>
                    </a:lnTo>
                    <a:lnTo>
                      <a:pt x="518" y="784"/>
                    </a:lnTo>
                    <a:lnTo>
                      <a:pt x="509" y="781"/>
                    </a:lnTo>
                    <a:lnTo>
                      <a:pt x="500" y="779"/>
                    </a:lnTo>
                    <a:lnTo>
                      <a:pt x="492" y="775"/>
                    </a:lnTo>
                    <a:lnTo>
                      <a:pt x="480" y="769"/>
                    </a:lnTo>
                    <a:lnTo>
                      <a:pt x="470" y="763"/>
                    </a:lnTo>
                    <a:lnTo>
                      <a:pt x="462" y="756"/>
                    </a:lnTo>
                    <a:lnTo>
                      <a:pt x="454" y="748"/>
                    </a:lnTo>
                    <a:lnTo>
                      <a:pt x="447" y="740"/>
                    </a:lnTo>
                    <a:lnTo>
                      <a:pt x="441" y="732"/>
                    </a:lnTo>
                    <a:lnTo>
                      <a:pt x="436" y="723"/>
                    </a:lnTo>
                    <a:lnTo>
                      <a:pt x="431" y="713"/>
                    </a:lnTo>
                    <a:lnTo>
                      <a:pt x="440" y="709"/>
                    </a:lnTo>
                    <a:lnTo>
                      <a:pt x="451" y="703"/>
                    </a:lnTo>
                    <a:lnTo>
                      <a:pt x="465" y="698"/>
                    </a:lnTo>
                    <a:lnTo>
                      <a:pt x="481" y="693"/>
                    </a:lnTo>
                    <a:close/>
                    <a:moveTo>
                      <a:pt x="182" y="911"/>
                    </a:moveTo>
                    <a:lnTo>
                      <a:pt x="179" y="917"/>
                    </a:lnTo>
                    <a:lnTo>
                      <a:pt x="176" y="924"/>
                    </a:lnTo>
                    <a:lnTo>
                      <a:pt x="179" y="916"/>
                    </a:lnTo>
                    <a:lnTo>
                      <a:pt x="182" y="911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8"/>
              <p:cNvSpPr>
                <a:spLocks noEditPoints="1"/>
              </p:cNvSpPr>
              <p:nvPr/>
            </p:nvSpPr>
            <p:spPr bwMode="auto">
              <a:xfrm>
                <a:off x="100" y="892"/>
                <a:ext cx="99" cy="74"/>
              </a:xfrm>
              <a:custGeom>
                <a:avLst/>
                <a:gdLst>
                  <a:gd name="T0" fmla="*/ 1238 w 1672"/>
                  <a:gd name="T1" fmla="*/ 34 h 1262"/>
                  <a:gd name="T2" fmla="*/ 1212 w 1672"/>
                  <a:gd name="T3" fmla="*/ 60 h 1262"/>
                  <a:gd name="T4" fmla="*/ 1122 w 1672"/>
                  <a:gd name="T5" fmla="*/ 70 h 1262"/>
                  <a:gd name="T6" fmla="*/ 951 w 1672"/>
                  <a:gd name="T7" fmla="*/ 76 h 1262"/>
                  <a:gd name="T8" fmla="*/ 787 w 1672"/>
                  <a:gd name="T9" fmla="*/ 100 h 1262"/>
                  <a:gd name="T10" fmla="*/ 630 w 1672"/>
                  <a:gd name="T11" fmla="*/ 138 h 1262"/>
                  <a:gd name="T12" fmla="*/ 521 w 1672"/>
                  <a:gd name="T13" fmla="*/ 170 h 1262"/>
                  <a:gd name="T14" fmla="*/ 472 w 1672"/>
                  <a:gd name="T15" fmla="*/ 160 h 1262"/>
                  <a:gd name="T16" fmla="*/ 424 w 1672"/>
                  <a:gd name="T17" fmla="*/ 142 h 1262"/>
                  <a:gd name="T18" fmla="*/ 398 w 1672"/>
                  <a:gd name="T19" fmla="*/ 144 h 1262"/>
                  <a:gd name="T20" fmla="*/ 52 w 1672"/>
                  <a:gd name="T21" fmla="*/ 247 h 1262"/>
                  <a:gd name="T22" fmla="*/ 22 w 1672"/>
                  <a:gd name="T23" fmla="*/ 274 h 1262"/>
                  <a:gd name="T24" fmla="*/ 4 w 1672"/>
                  <a:gd name="T25" fmla="*/ 311 h 1262"/>
                  <a:gd name="T26" fmla="*/ 0 w 1672"/>
                  <a:gd name="T27" fmla="*/ 351 h 1262"/>
                  <a:gd name="T28" fmla="*/ 11 w 1672"/>
                  <a:gd name="T29" fmla="*/ 406 h 1262"/>
                  <a:gd name="T30" fmla="*/ 36 w 1672"/>
                  <a:gd name="T31" fmla="*/ 444 h 1262"/>
                  <a:gd name="T32" fmla="*/ 74 w 1672"/>
                  <a:gd name="T33" fmla="*/ 468 h 1262"/>
                  <a:gd name="T34" fmla="*/ 119 w 1672"/>
                  <a:gd name="T35" fmla="*/ 477 h 1262"/>
                  <a:gd name="T36" fmla="*/ 184 w 1672"/>
                  <a:gd name="T37" fmla="*/ 465 h 1262"/>
                  <a:gd name="T38" fmla="*/ 260 w 1672"/>
                  <a:gd name="T39" fmla="*/ 461 h 1262"/>
                  <a:gd name="T40" fmla="*/ 318 w 1672"/>
                  <a:gd name="T41" fmla="*/ 476 h 1262"/>
                  <a:gd name="T42" fmla="*/ 356 w 1672"/>
                  <a:gd name="T43" fmla="*/ 505 h 1262"/>
                  <a:gd name="T44" fmla="*/ 514 w 1672"/>
                  <a:gd name="T45" fmla="*/ 842 h 1262"/>
                  <a:gd name="T46" fmla="*/ 520 w 1672"/>
                  <a:gd name="T47" fmla="*/ 876 h 1262"/>
                  <a:gd name="T48" fmla="*/ 512 w 1672"/>
                  <a:gd name="T49" fmla="*/ 911 h 1262"/>
                  <a:gd name="T50" fmla="*/ 470 w 1672"/>
                  <a:gd name="T51" fmla="*/ 974 h 1262"/>
                  <a:gd name="T52" fmla="*/ 388 w 1672"/>
                  <a:gd name="T53" fmla="*/ 1056 h 1262"/>
                  <a:gd name="T54" fmla="*/ 365 w 1672"/>
                  <a:gd name="T55" fmla="*/ 1093 h 1262"/>
                  <a:gd name="T56" fmla="*/ 358 w 1672"/>
                  <a:gd name="T57" fmla="*/ 1134 h 1262"/>
                  <a:gd name="T58" fmla="*/ 367 w 1672"/>
                  <a:gd name="T59" fmla="*/ 1176 h 1262"/>
                  <a:gd name="T60" fmla="*/ 398 w 1672"/>
                  <a:gd name="T61" fmla="*/ 1222 h 1262"/>
                  <a:gd name="T62" fmla="*/ 430 w 1672"/>
                  <a:gd name="T63" fmla="*/ 1248 h 1262"/>
                  <a:gd name="T64" fmla="*/ 467 w 1672"/>
                  <a:gd name="T65" fmla="*/ 1261 h 1262"/>
                  <a:gd name="T66" fmla="*/ 508 w 1672"/>
                  <a:gd name="T67" fmla="*/ 1259 h 1262"/>
                  <a:gd name="T68" fmla="*/ 545 w 1672"/>
                  <a:gd name="T69" fmla="*/ 1244 h 1262"/>
                  <a:gd name="T70" fmla="*/ 848 w 1672"/>
                  <a:gd name="T71" fmla="*/ 1039 h 1262"/>
                  <a:gd name="T72" fmla="*/ 867 w 1672"/>
                  <a:gd name="T73" fmla="*/ 993 h 1262"/>
                  <a:gd name="T74" fmla="*/ 1405 w 1672"/>
                  <a:gd name="T75" fmla="*/ 730 h 1262"/>
                  <a:gd name="T76" fmla="*/ 1461 w 1672"/>
                  <a:gd name="T77" fmla="*/ 706 h 1262"/>
                  <a:gd name="T78" fmla="*/ 1515 w 1672"/>
                  <a:gd name="T79" fmla="*/ 726 h 1262"/>
                  <a:gd name="T80" fmla="*/ 1559 w 1672"/>
                  <a:gd name="T81" fmla="*/ 722 h 1262"/>
                  <a:gd name="T82" fmla="*/ 1617 w 1672"/>
                  <a:gd name="T83" fmla="*/ 696 h 1262"/>
                  <a:gd name="T84" fmla="*/ 1650 w 1672"/>
                  <a:gd name="T85" fmla="*/ 667 h 1262"/>
                  <a:gd name="T86" fmla="*/ 1668 w 1672"/>
                  <a:gd name="T87" fmla="*/ 628 h 1262"/>
                  <a:gd name="T88" fmla="*/ 1671 w 1672"/>
                  <a:gd name="T89" fmla="*/ 585 h 1262"/>
                  <a:gd name="T90" fmla="*/ 1436 w 1672"/>
                  <a:gd name="T91" fmla="*/ 65 h 1262"/>
                  <a:gd name="T92" fmla="*/ 1411 w 1672"/>
                  <a:gd name="T93" fmla="*/ 29 h 1262"/>
                  <a:gd name="T94" fmla="*/ 1373 w 1672"/>
                  <a:gd name="T95" fmla="*/ 6 h 1262"/>
                  <a:gd name="T96" fmla="*/ 1330 w 1672"/>
                  <a:gd name="T97" fmla="*/ 0 h 1262"/>
                  <a:gd name="T98" fmla="*/ 1287 w 1672"/>
                  <a:gd name="T99" fmla="*/ 10 h 1262"/>
                  <a:gd name="T100" fmla="*/ 1238 w 1672"/>
                  <a:gd name="T101" fmla="*/ 77 h 1262"/>
                  <a:gd name="T102" fmla="*/ 532 w 1672"/>
                  <a:gd name="T103" fmla="*/ 257 h 1262"/>
                  <a:gd name="T104" fmla="*/ 529 w 1672"/>
                  <a:gd name="T105" fmla="*/ 240 h 1262"/>
                  <a:gd name="T106" fmla="*/ 535 w 1672"/>
                  <a:gd name="T107" fmla="*/ 278 h 1262"/>
                  <a:gd name="T108" fmla="*/ 529 w 1672"/>
                  <a:gd name="T109" fmla="*/ 297 h 1262"/>
                  <a:gd name="T110" fmla="*/ 975 w 1672"/>
                  <a:gd name="T111" fmla="*/ 386 h 1262"/>
                  <a:gd name="T112" fmla="*/ 1112 w 1672"/>
                  <a:gd name="T113" fmla="*/ 376 h 1262"/>
                  <a:gd name="T114" fmla="*/ 886 w 1672"/>
                  <a:gd name="T115" fmla="*/ 481 h 1262"/>
                  <a:gd name="T116" fmla="*/ 737 w 1672"/>
                  <a:gd name="T117" fmla="*/ 550 h 1262"/>
                  <a:gd name="T118" fmla="*/ 697 w 1672"/>
                  <a:gd name="T119" fmla="*/ 465 h 1262"/>
                  <a:gd name="T120" fmla="*/ 830 w 1672"/>
                  <a:gd name="T121" fmla="*/ 418 h 1262"/>
                  <a:gd name="T122" fmla="*/ 975 w 1672"/>
                  <a:gd name="T123" fmla="*/ 386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72" h="1262">
                    <a:moveTo>
                      <a:pt x="1287" y="10"/>
                    </a:moveTo>
                    <a:lnTo>
                      <a:pt x="1254" y="25"/>
                    </a:lnTo>
                    <a:lnTo>
                      <a:pt x="1246" y="30"/>
                    </a:lnTo>
                    <a:lnTo>
                      <a:pt x="1238" y="34"/>
                    </a:lnTo>
                    <a:lnTo>
                      <a:pt x="1231" y="41"/>
                    </a:lnTo>
                    <a:lnTo>
                      <a:pt x="1223" y="47"/>
                    </a:lnTo>
                    <a:lnTo>
                      <a:pt x="1217" y="53"/>
                    </a:lnTo>
                    <a:lnTo>
                      <a:pt x="1212" y="60"/>
                    </a:lnTo>
                    <a:lnTo>
                      <a:pt x="1207" y="67"/>
                    </a:lnTo>
                    <a:lnTo>
                      <a:pt x="1203" y="75"/>
                    </a:lnTo>
                    <a:lnTo>
                      <a:pt x="1163" y="72"/>
                    </a:lnTo>
                    <a:lnTo>
                      <a:pt x="1122" y="70"/>
                    </a:lnTo>
                    <a:lnTo>
                      <a:pt x="1081" y="69"/>
                    </a:lnTo>
                    <a:lnTo>
                      <a:pt x="1038" y="70"/>
                    </a:lnTo>
                    <a:lnTo>
                      <a:pt x="995" y="72"/>
                    </a:lnTo>
                    <a:lnTo>
                      <a:pt x="951" y="76"/>
                    </a:lnTo>
                    <a:lnTo>
                      <a:pt x="908" y="81"/>
                    </a:lnTo>
                    <a:lnTo>
                      <a:pt x="862" y="87"/>
                    </a:lnTo>
                    <a:lnTo>
                      <a:pt x="825" y="93"/>
                    </a:lnTo>
                    <a:lnTo>
                      <a:pt x="787" y="100"/>
                    </a:lnTo>
                    <a:lnTo>
                      <a:pt x="748" y="108"/>
                    </a:lnTo>
                    <a:lnTo>
                      <a:pt x="709" y="117"/>
                    </a:lnTo>
                    <a:lnTo>
                      <a:pt x="670" y="127"/>
                    </a:lnTo>
                    <a:lnTo>
                      <a:pt x="630" y="138"/>
                    </a:lnTo>
                    <a:lnTo>
                      <a:pt x="590" y="150"/>
                    </a:lnTo>
                    <a:lnTo>
                      <a:pt x="550" y="162"/>
                    </a:lnTo>
                    <a:lnTo>
                      <a:pt x="535" y="167"/>
                    </a:lnTo>
                    <a:lnTo>
                      <a:pt x="521" y="170"/>
                    </a:lnTo>
                    <a:lnTo>
                      <a:pt x="507" y="174"/>
                    </a:lnTo>
                    <a:lnTo>
                      <a:pt x="494" y="176"/>
                    </a:lnTo>
                    <a:lnTo>
                      <a:pt x="483" y="168"/>
                    </a:lnTo>
                    <a:lnTo>
                      <a:pt x="472" y="160"/>
                    </a:lnTo>
                    <a:lnTo>
                      <a:pt x="461" y="153"/>
                    </a:lnTo>
                    <a:lnTo>
                      <a:pt x="449" y="147"/>
                    </a:lnTo>
                    <a:lnTo>
                      <a:pt x="437" y="144"/>
                    </a:lnTo>
                    <a:lnTo>
                      <a:pt x="424" y="142"/>
                    </a:lnTo>
                    <a:lnTo>
                      <a:pt x="418" y="141"/>
                    </a:lnTo>
                    <a:lnTo>
                      <a:pt x="412" y="142"/>
                    </a:lnTo>
                    <a:lnTo>
                      <a:pt x="404" y="142"/>
                    </a:lnTo>
                    <a:lnTo>
                      <a:pt x="398" y="144"/>
                    </a:lnTo>
                    <a:lnTo>
                      <a:pt x="81" y="234"/>
                    </a:lnTo>
                    <a:lnTo>
                      <a:pt x="70" y="238"/>
                    </a:lnTo>
                    <a:lnTo>
                      <a:pt x="61" y="242"/>
                    </a:lnTo>
                    <a:lnTo>
                      <a:pt x="52" y="247"/>
                    </a:lnTo>
                    <a:lnTo>
                      <a:pt x="44" y="253"/>
                    </a:lnTo>
                    <a:lnTo>
                      <a:pt x="36" y="259"/>
                    </a:lnTo>
                    <a:lnTo>
                      <a:pt x="29" y="267"/>
                    </a:lnTo>
                    <a:lnTo>
                      <a:pt x="22" y="274"/>
                    </a:lnTo>
                    <a:lnTo>
                      <a:pt x="17" y="282"/>
                    </a:lnTo>
                    <a:lnTo>
                      <a:pt x="12" y="291"/>
                    </a:lnTo>
                    <a:lnTo>
                      <a:pt x="8" y="301"/>
                    </a:lnTo>
                    <a:lnTo>
                      <a:pt x="4" y="311"/>
                    </a:lnTo>
                    <a:lnTo>
                      <a:pt x="2" y="320"/>
                    </a:lnTo>
                    <a:lnTo>
                      <a:pt x="0" y="331"/>
                    </a:lnTo>
                    <a:lnTo>
                      <a:pt x="0" y="341"/>
                    </a:lnTo>
                    <a:lnTo>
                      <a:pt x="0" y="351"/>
                    </a:lnTo>
                    <a:lnTo>
                      <a:pt x="2" y="362"/>
                    </a:lnTo>
                    <a:lnTo>
                      <a:pt x="5" y="383"/>
                    </a:lnTo>
                    <a:lnTo>
                      <a:pt x="8" y="395"/>
                    </a:lnTo>
                    <a:lnTo>
                      <a:pt x="11" y="406"/>
                    </a:lnTo>
                    <a:lnTo>
                      <a:pt x="16" y="416"/>
                    </a:lnTo>
                    <a:lnTo>
                      <a:pt x="22" y="426"/>
                    </a:lnTo>
                    <a:lnTo>
                      <a:pt x="29" y="435"/>
                    </a:lnTo>
                    <a:lnTo>
                      <a:pt x="36" y="444"/>
                    </a:lnTo>
                    <a:lnTo>
                      <a:pt x="45" y="451"/>
                    </a:lnTo>
                    <a:lnTo>
                      <a:pt x="54" y="458"/>
                    </a:lnTo>
                    <a:lnTo>
                      <a:pt x="64" y="464"/>
                    </a:lnTo>
                    <a:lnTo>
                      <a:pt x="74" y="468"/>
                    </a:lnTo>
                    <a:lnTo>
                      <a:pt x="86" y="472"/>
                    </a:lnTo>
                    <a:lnTo>
                      <a:pt x="97" y="474"/>
                    </a:lnTo>
                    <a:lnTo>
                      <a:pt x="108" y="477"/>
                    </a:lnTo>
                    <a:lnTo>
                      <a:pt x="119" y="477"/>
                    </a:lnTo>
                    <a:lnTo>
                      <a:pt x="130" y="476"/>
                    </a:lnTo>
                    <a:lnTo>
                      <a:pt x="142" y="473"/>
                    </a:lnTo>
                    <a:lnTo>
                      <a:pt x="164" y="468"/>
                    </a:lnTo>
                    <a:lnTo>
                      <a:pt x="184" y="465"/>
                    </a:lnTo>
                    <a:lnTo>
                      <a:pt x="204" y="462"/>
                    </a:lnTo>
                    <a:lnTo>
                      <a:pt x="223" y="461"/>
                    </a:lnTo>
                    <a:lnTo>
                      <a:pt x="241" y="460"/>
                    </a:lnTo>
                    <a:lnTo>
                      <a:pt x="260" y="461"/>
                    </a:lnTo>
                    <a:lnTo>
                      <a:pt x="276" y="463"/>
                    </a:lnTo>
                    <a:lnTo>
                      <a:pt x="292" y="466"/>
                    </a:lnTo>
                    <a:lnTo>
                      <a:pt x="305" y="470"/>
                    </a:lnTo>
                    <a:lnTo>
                      <a:pt x="318" y="476"/>
                    </a:lnTo>
                    <a:lnTo>
                      <a:pt x="330" y="482"/>
                    </a:lnTo>
                    <a:lnTo>
                      <a:pt x="340" y="488"/>
                    </a:lnTo>
                    <a:lnTo>
                      <a:pt x="349" y="496"/>
                    </a:lnTo>
                    <a:lnTo>
                      <a:pt x="356" y="505"/>
                    </a:lnTo>
                    <a:lnTo>
                      <a:pt x="363" y="515"/>
                    </a:lnTo>
                    <a:lnTo>
                      <a:pt x="369" y="526"/>
                    </a:lnTo>
                    <a:lnTo>
                      <a:pt x="511" y="833"/>
                    </a:lnTo>
                    <a:lnTo>
                      <a:pt x="514" y="842"/>
                    </a:lnTo>
                    <a:lnTo>
                      <a:pt x="517" y="851"/>
                    </a:lnTo>
                    <a:lnTo>
                      <a:pt x="519" y="859"/>
                    </a:lnTo>
                    <a:lnTo>
                      <a:pt x="520" y="867"/>
                    </a:lnTo>
                    <a:lnTo>
                      <a:pt x="520" y="876"/>
                    </a:lnTo>
                    <a:lnTo>
                      <a:pt x="520" y="884"/>
                    </a:lnTo>
                    <a:lnTo>
                      <a:pt x="518" y="893"/>
                    </a:lnTo>
                    <a:lnTo>
                      <a:pt x="516" y="901"/>
                    </a:lnTo>
                    <a:lnTo>
                      <a:pt x="512" y="911"/>
                    </a:lnTo>
                    <a:lnTo>
                      <a:pt x="507" y="924"/>
                    </a:lnTo>
                    <a:lnTo>
                      <a:pt x="498" y="938"/>
                    </a:lnTo>
                    <a:lnTo>
                      <a:pt x="486" y="955"/>
                    </a:lnTo>
                    <a:lnTo>
                      <a:pt x="470" y="974"/>
                    </a:lnTo>
                    <a:lnTo>
                      <a:pt x="451" y="996"/>
                    </a:lnTo>
                    <a:lnTo>
                      <a:pt x="427" y="1021"/>
                    </a:lnTo>
                    <a:lnTo>
                      <a:pt x="396" y="1048"/>
                    </a:lnTo>
                    <a:lnTo>
                      <a:pt x="388" y="1056"/>
                    </a:lnTo>
                    <a:lnTo>
                      <a:pt x="381" y="1064"/>
                    </a:lnTo>
                    <a:lnTo>
                      <a:pt x="375" y="1073"/>
                    </a:lnTo>
                    <a:lnTo>
                      <a:pt x="370" y="1082"/>
                    </a:lnTo>
                    <a:lnTo>
                      <a:pt x="365" y="1093"/>
                    </a:lnTo>
                    <a:lnTo>
                      <a:pt x="362" y="1103"/>
                    </a:lnTo>
                    <a:lnTo>
                      <a:pt x="360" y="1113"/>
                    </a:lnTo>
                    <a:lnTo>
                      <a:pt x="358" y="1124"/>
                    </a:lnTo>
                    <a:lnTo>
                      <a:pt x="358" y="1134"/>
                    </a:lnTo>
                    <a:lnTo>
                      <a:pt x="359" y="1145"/>
                    </a:lnTo>
                    <a:lnTo>
                      <a:pt x="360" y="1155"/>
                    </a:lnTo>
                    <a:lnTo>
                      <a:pt x="363" y="1166"/>
                    </a:lnTo>
                    <a:lnTo>
                      <a:pt x="367" y="1176"/>
                    </a:lnTo>
                    <a:lnTo>
                      <a:pt x="371" y="1187"/>
                    </a:lnTo>
                    <a:lnTo>
                      <a:pt x="377" y="1196"/>
                    </a:lnTo>
                    <a:lnTo>
                      <a:pt x="384" y="1205"/>
                    </a:lnTo>
                    <a:lnTo>
                      <a:pt x="398" y="1222"/>
                    </a:lnTo>
                    <a:lnTo>
                      <a:pt x="405" y="1230"/>
                    </a:lnTo>
                    <a:lnTo>
                      <a:pt x="413" y="1237"/>
                    </a:lnTo>
                    <a:lnTo>
                      <a:pt x="421" y="1243"/>
                    </a:lnTo>
                    <a:lnTo>
                      <a:pt x="430" y="1248"/>
                    </a:lnTo>
                    <a:lnTo>
                      <a:pt x="439" y="1252"/>
                    </a:lnTo>
                    <a:lnTo>
                      <a:pt x="448" y="1256"/>
                    </a:lnTo>
                    <a:lnTo>
                      <a:pt x="458" y="1259"/>
                    </a:lnTo>
                    <a:lnTo>
                      <a:pt x="467" y="1261"/>
                    </a:lnTo>
                    <a:lnTo>
                      <a:pt x="477" y="1262"/>
                    </a:lnTo>
                    <a:lnTo>
                      <a:pt x="487" y="1262"/>
                    </a:lnTo>
                    <a:lnTo>
                      <a:pt x="498" y="1261"/>
                    </a:lnTo>
                    <a:lnTo>
                      <a:pt x="508" y="1259"/>
                    </a:lnTo>
                    <a:lnTo>
                      <a:pt x="517" y="1257"/>
                    </a:lnTo>
                    <a:lnTo>
                      <a:pt x="527" y="1254"/>
                    </a:lnTo>
                    <a:lnTo>
                      <a:pt x="536" y="1249"/>
                    </a:lnTo>
                    <a:lnTo>
                      <a:pt x="545" y="1244"/>
                    </a:lnTo>
                    <a:lnTo>
                      <a:pt x="821" y="1064"/>
                    </a:lnTo>
                    <a:lnTo>
                      <a:pt x="831" y="1057"/>
                    </a:lnTo>
                    <a:lnTo>
                      <a:pt x="840" y="1048"/>
                    </a:lnTo>
                    <a:lnTo>
                      <a:pt x="848" y="1039"/>
                    </a:lnTo>
                    <a:lnTo>
                      <a:pt x="854" y="1028"/>
                    </a:lnTo>
                    <a:lnTo>
                      <a:pt x="860" y="1017"/>
                    </a:lnTo>
                    <a:lnTo>
                      <a:pt x="864" y="1006"/>
                    </a:lnTo>
                    <a:lnTo>
                      <a:pt x="867" y="993"/>
                    </a:lnTo>
                    <a:lnTo>
                      <a:pt x="868" y="980"/>
                    </a:lnTo>
                    <a:lnTo>
                      <a:pt x="882" y="973"/>
                    </a:lnTo>
                    <a:lnTo>
                      <a:pt x="898" y="965"/>
                    </a:lnTo>
                    <a:lnTo>
                      <a:pt x="1405" y="730"/>
                    </a:lnTo>
                    <a:lnTo>
                      <a:pt x="1424" y="722"/>
                    </a:lnTo>
                    <a:lnTo>
                      <a:pt x="1439" y="715"/>
                    </a:lnTo>
                    <a:lnTo>
                      <a:pt x="1451" y="710"/>
                    </a:lnTo>
                    <a:lnTo>
                      <a:pt x="1461" y="706"/>
                    </a:lnTo>
                    <a:lnTo>
                      <a:pt x="1474" y="714"/>
                    </a:lnTo>
                    <a:lnTo>
                      <a:pt x="1487" y="720"/>
                    </a:lnTo>
                    <a:lnTo>
                      <a:pt x="1501" y="724"/>
                    </a:lnTo>
                    <a:lnTo>
                      <a:pt x="1515" y="726"/>
                    </a:lnTo>
                    <a:lnTo>
                      <a:pt x="1529" y="727"/>
                    </a:lnTo>
                    <a:lnTo>
                      <a:pt x="1544" y="726"/>
                    </a:lnTo>
                    <a:lnTo>
                      <a:pt x="1551" y="724"/>
                    </a:lnTo>
                    <a:lnTo>
                      <a:pt x="1559" y="722"/>
                    </a:lnTo>
                    <a:lnTo>
                      <a:pt x="1566" y="720"/>
                    </a:lnTo>
                    <a:lnTo>
                      <a:pt x="1573" y="717"/>
                    </a:lnTo>
                    <a:lnTo>
                      <a:pt x="1607" y="701"/>
                    </a:lnTo>
                    <a:lnTo>
                      <a:pt x="1617" y="696"/>
                    </a:lnTo>
                    <a:lnTo>
                      <a:pt x="1626" y="690"/>
                    </a:lnTo>
                    <a:lnTo>
                      <a:pt x="1634" y="683"/>
                    </a:lnTo>
                    <a:lnTo>
                      <a:pt x="1643" y="675"/>
                    </a:lnTo>
                    <a:lnTo>
                      <a:pt x="1650" y="667"/>
                    </a:lnTo>
                    <a:lnTo>
                      <a:pt x="1656" y="658"/>
                    </a:lnTo>
                    <a:lnTo>
                      <a:pt x="1661" y="648"/>
                    </a:lnTo>
                    <a:lnTo>
                      <a:pt x="1665" y="638"/>
                    </a:lnTo>
                    <a:lnTo>
                      <a:pt x="1668" y="628"/>
                    </a:lnTo>
                    <a:lnTo>
                      <a:pt x="1671" y="617"/>
                    </a:lnTo>
                    <a:lnTo>
                      <a:pt x="1672" y="607"/>
                    </a:lnTo>
                    <a:lnTo>
                      <a:pt x="1672" y="596"/>
                    </a:lnTo>
                    <a:lnTo>
                      <a:pt x="1671" y="585"/>
                    </a:lnTo>
                    <a:lnTo>
                      <a:pt x="1669" y="574"/>
                    </a:lnTo>
                    <a:lnTo>
                      <a:pt x="1666" y="564"/>
                    </a:lnTo>
                    <a:lnTo>
                      <a:pt x="1662" y="552"/>
                    </a:lnTo>
                    <a:lnTo>
                      <a:pt x="1436" y="65"/>
                    </a:lnTo>
                    <a:lnTo>
                      <a:pt x="1431" y="55"/>
                    </a:lnTo>
                    <a:lnTo>
                      <a:pt x="1425" y="46"/>
                    </a:lnTo>
                    <a:lnTo>
                      <a:pt x="1418" y="38"/>
                    </a:lnTo>
                    <a:lnTo>
                      <a:pt x="1411" y="29"/>
                    </a:lnTo>
                    <a:lnTo>
                      <a:pt x="1403" y="22"/>
                    </a:lnTo>
                    <a:lnTo>
                      <a:pt x="1394" y="16"/>
                    </a:lnTo>
                    <a:lnTo>
                      <a:pt x="1383" y="11"/>
                    </a:lnTo>
                    <a:lnTo>
                      <a:pt x="1373" y="6"/>
                    </a:lnTo>
                    <a:lnTo>
                      <a:pt x="1363" y="3"/>
                    </a:lnTo>
                    <a:lnTo>
                      <a:pt x="1352" y="1"/>
                    </a:lnTo>
                    <a:lnTo>
                      <a:pt x="1341" y="0"/>
                    </a:lnTo>
                    <a:lnTo>
                      <a:pt x="1330" y="0"/>
                    </a:lnTo>
                    <a:lnTo>
                      <a:pt x="1320" y="1"/>
                    </a:lnTo>
                    <a:lnTo>
                      <a:pt x="1309" y="3"/>
                    </a:lnTo>
                    <a:lnTo>
                      <a:pt x="1297" y="6"/>
                    </a:lnTo>
                    <a:lnTo>
                      <a:pt x="1287" y="10"/>
                    </a:lnTo>
                    <a:close/>
                    <a:moveTo>
                      <a:pt x="1234" y="76"/>
                    </a:moveTo>
                    <a:lnTo>
                      <a:pt x="1238" y="77"/>
                    </a:lnTo>
                    <a:lnTo>
                      <a:pt x="1242" y="77"/>
                    </a:lnTo>
                    <a:lnTo>
                      <a:pt x="1238" y="77"/>
                    </a:lnTo>
                    <a:lnTo>
                      <a:pt x="1234" y="77"/>
                    </a:lnTo>
                    <a:lnTo>
                      <a:pt x="1234" y="76"/>
                    </a:lnTo>
                    <a:close/>
                    <a:moveTo>
                      <a:pt x="532" y="266"/>
                    </a:moveTo>
                    <a:lnTo>
                      <a:pt x="532" y="257"/>
                    </a:lnTo>
                    <a:lnTo>
                      <a:pt x="531" y="249"/>
                    </a:lnTo>
                    <a:lnTo>
                      <a:pt x="529" y="241"/>
                    </a:lnTo>
                    <a:lnTo>
                      <a:pt x="527" y="233"/>
                    </a:lnTo>
                    <a:lnTo>
                      <a:pt x="529" y="240"/>
                    </a:lnTo>
                    <a:lnTo>
                      <a:pt x="532" y="253"/>
                    </a:lnTo>
                    <a:lnTo>
                      <a:pt x="535" y="267"/>
                    </a:lnTo>
                    <a:lnTo>
                      <a:pt x="537" y="273"/>
                    </a:lnTo>
                    <a:lnTo>
                      <a:pt x="535" y="278"/>
                    </a:lnTo>
                    <a:lnTo>
                      <a:pt x="532" y="290"/>
                    </a:lnTo>
                    <a:lnTo>
                      <a:pt x="528" y="302"/>
                    </a:lnTo>
                    <a:lnTo>
                      <a:pt x="527" y="307"/>
                    </a:lnTo>
                    <a:lnTo>
                      <a:pt x="529" y="297"/>
                    </a:lnTo>
                    <a:lnTo>
                      <a:pt x="531" y="287"/>
                    </a:lnTo>
                    <a:lnTo>
                      <a:pt x="532" y="276"/>
                    </a:lnTo>
                    <a:lnTo>
                      <a:pt x="532" y="266"/>
                    </a:lnTo>
                    <a:close/>
                    <a:moveTo>
                      <a:pt x="975" y="386"/>
                    </a:moveTo>
                    <a:lnTo>
                      <a:pt x="1012" y="382"/>
                    </a:lnTo>
                    <a:lnTo>
                      <a:pt x="1046" y="379"/>
                    </a:lnTo>
                    <a:lnTo>
                      <a:pt x="1080" y="377"/>
                    </a:lnTo>
                    <a:lnTo>
                      <a:pt x="1112" y="376"/>
                    </a:lnTo>
                    <a:lnTo>
                      <a:pt x="1060" y="400"/>
                    </a:lnTo>
                    <a:lnTo>
                      <a:pt x="1004" y="426"/>
                    </a:lnTo>
                    <a:lnTo>
                      <a:pt x="944" y="454"/>
                    </a:lnTo>
                    <a:lnTo>
                      <a:pt x="886" y="481"/>
                    </a:lnTo>
                    <a:lnTo>
                      <a:pt x="833" y="506"/>
                    </a:lnTo>
                    <a:lnTo>
                      <a:pt x="788" y="526"/>
                    </a:lnTo>
                    <a:lnTo>
                      <a:pt x="755" y="542"/>
                    </a:lnTo>
                    <a:lnTo>
                      <a:pt x="737" y="550"/>
                    </a:lnTo>
                    <a:lnTo>
                      <a:pt x="726" y="529"/>
                    </a:lnTo>
                    <a:lnTo>
                      <a:pt x="717" y="508"/>
                    </a:lnTo>
                    <a:lnTo>
                      <a:pt x="707" y="486"/>
                    </a:lnTo>
                    <a:lnTo>
                      <a:pt x="697" y="465"/>
                    </a:lnTo>
                    <a:lnTo>
                      <a:pt x="729" y="452"/>
                    </a:lnTo>
                    <a:lnTo>
                      <a:pt x="762" y="440"/>
                    </a:lnTo>
                    <a:lnTo>
                      <a:pt x="795" y="429"/>
                    </a:lnTo>
                    <a:lnTo>
                      <a:pt x="830" y="418"/>
                    </a:lnTo>
                    <a:lnTo>
                      <a:pt x="865" y="409"/>
                    </a:lnTo>
                    <a:lnTo>
                      <a:pt x="901" y="401"/>
                    </a:lnTo>
                    <a:lnTo>
                      <a:pt x="938" y="393"/>
                    </a:lnTo>
                    <a:lnTo>
                      <a:pt x="975" y="386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9"/>
              <p:cNvSpPr>
                <a:spLocks/>
              </p:cNvSpPr>
              <p:nvPr/>
            </p:nvSpPr>
            <p:spPr bwMode="auto">
              <a:xfrm>
                <a:off x="142" y="926"/>
                <a:ext cx="84" cy="81"/>
              </a:xfrm>
              <a:custGeom>
                <a:avLst/>
                <a:gdLst>
                  <a:gd name="T0" fmla="*/ 799 w 1429"/>
                  <a:gd name="T1" fmla="*/ 46 h 1379"/>
                  <a:gd name="T2" fmla="*/ 773 w 1429"/>
                  <a:gd name="T3" fmla="*/ 79 h 1379"/>
                  <a:gd name="T4" fmla="*/ 759 w 1429"/>
                  <a:gd name="T5" fmla="*/ 118 h 1379"/>
                  <a:gd name="T6" fmla="*/ 760 w 1429"/>
                  <a:gd name="T7" fmla="*/ 137 h 1379"/>
                  <a:gd name="T8" fmla="*/ 735 w 1429"/>
                  <a:gd name="T9" fmla="*/ 156 h 1379"/>
                  <a:gd name="T10" fmla="*/ 222 w 1429"/>
                  <a:gd name="T11" fmla="*/ 483 h 1379"/>
                  <a:gd name="T12" fmla="*/ 196 w 1429"/>
                  <a:gd name="T13" fmla="*/ 498 h 1379"/>
                  <a:gd name="T14" fmla="*/ 154 w 1429"/>
                  <a:gd name="T15" fmla="*/ 485 h 1379"/>
                  <a:gd name="T16" fmla="*/ 111 w 1429"/>
                  <a:gd name="T17" fmla="*/ 490 h 1379"/>
                  <a:gd name="T18" fmla="*/ 52 w 1429"/>
                  <a:gd name="T19" fmla="*/ 523 h 1379"/>
                  <a:gd name="T20" fmla="*/ 28 w 1429"/>
                  <a:gd name="T21" fmla="*/ 544 h 1379"/>
                  <a:gd name="T22" fmla="*/ 9 w 1429"/>
                  <a:gd name="T23" fmla="*/ 572 h 1379"/>
                  <a:gd name="T24" fmla="*/ 1 w 1429"/>
                  <a:gd name="T25" fmla="*/ 606 h 1379"/>
                  <a:gd name="T26" fmla="*/ 1 w 1429"/>
                  <a:gd name="T27" fmla="*/ 633 h 1379"/>
                  <a:gd name="T28" fmla="*/ 7 w 1429"/>
                  <a:gd name="T29" fmla="*/ 656 h 1379"/>
                  <a:gd name="T30" fmla="*/ 17 w 1429"/>
                  <a:gd name="T31" fmla="*/ 677 h 1379"/>
                  <a:gd name="T32" fmla="*/ 216 w 1429"/>
                  <a:gd name="T33" fmla="*/ 983 h 1379"/>
                  <a:gd name="T34" fmla="*/ 235 w 1429"/>
                  <a:gd name="T35" fmla="*/ 1007 h 1379"/>
                  <a:gd name="T36" fmla="*/ 248 w 1429"/>
                  <a:gd name="T37" fmla="*/ 1040 h 1379"/>
                  <a:gd name="T38" fmla="*/ 445 w 1429"/>
                  <a:gd name="T39" fmla="*/ 1345 h 1379"/>
                  <a:gd name="T40" fmla="*/ 471 w 1429"/>
                  <a:gd name="T41" fmla="*/ 1365 h 1379"/>
                  <a:gd name="T42" fmla="*/ 501 w 1429"/>
                  <a:gd name="T43" fmla="*/ 1376 h 1379"/>
                  <a:gd name="T44" fmla="*/ 534 w 1429"/>
                  <a:gd name="T45" fmla="*/ 1378 h 1379"/>
                  <a:gd name="T46" fmla="*/ 565 w 1429"/>
                  <a:gd name="T47" fmla="*/ 1371 h 1379"/>
                  <a:gd name="T48" fmla="*/ 617 w 1429"/>
                  <a:gd name="T49" fmla="*/ 1341 h 1379"/>
                  <a:gd name="T50" fmla="*/ 648 w 1429"/>
                  <a:gd name="T51" fmla="*/ 1312 h 1379"/>
                  <a:gd name="T52" fmla="*/ 665 w 1429"/>
                  <a:gd name="T53" fmla="*/ 1274 h 1379"/>
                  <a:gd name="T54" fmla="*/ 668 w 1429"/>
                  <a:gd name="T55" fmla="*/ 1244 h 1379"/>
                  <a:gd name="T56" fmla="*/ 684 w 1429"/>
                  <a:gd name="T57" fmla="*/ 1230 h 1379"/>
                  <a:gd name="T58" fmla="*/ 1194 w 1429"/>
                  <a:gd name="T59" fmla="*/ 903 h 1379"/>
                  <a:gd name="T60" fmla="*/ 1226 w 1429"/>
                  <a:gd name="T61" fmla="*/ 884 h 1379"/>
                  <a:gd name="T62" fmla="*/ 1247 w 1429"/>
                  <a:gd name="T63" fmla="*/ 886 h 1379"/>
                  <a:gd name="T64" fmla="*/ 1272 w 1429"/>
                  <a:gd name="T65" fmla="*/ 893 h 1379"/>
                  <a:gd name="T66" fmla="*/ 1304 w 1429"/>
                  <a:gd name="T67" fmla="*/ 892 h 1379"/>
                  <a:gd name="T68" fmla="*/ 1335 w 1429"/>
                  <a:gd name="T69" fmla="*/ 881 h 1379"/>
                  <a:gd name="T70" fmla="*/ 1388 w 1429"/>
                  <a:gd name="T71" fmla="*/ 847 h 1379"/>
                  <a:gd name="T72" fmla="*/ 1414 w 1429"/>
                  <a:gd name="T73" fmla="*/ 814 h 1379"/>
                  <a:gd name="T74" fmla="*/ 1428 w 1429"/>
                  <a:gd name="T75" fmla="*/ 775 h 1379"/>
                  <a:gd name="T76" fmla="*/ 1427 w 1429"/>
                  <a:gd name="T77" fmla="*/ 745 h 1379"/>
                  <a:gd name="T78" fmla="*/ 1422 w 1429"/>
                  <a:gd name="T79" fmla="*/ 722 h 1379"/>
                  <a:gd name="T80" fmla="*/ 1410 w 1429"/>
                  <a:gd name="T81" fmla="*/ 701 h 1379"/>
                  <a:gd name="T82" fmla="*/ 1213 w 1429"/>
                  <a:gd name="T83" fmla="*/ 397 h 1379"/>
                  <a:gd name="T84" fmla="*/ 1194 w 1429"/>
                  <a:gd name="T85" fmla="*/ 373 h 1379"/>
                  <a:gd name="T86" fmla="*/ 1182 w 1429"/>
                  <a:gd name="T87" fmla="*/ 340 h 1379"/>
                  <a:gd name="T88" fmla="*/ 983 w 1429"/>
                  <a:gd name="T89" fmla="*/ 34 h 1379"/>
                  <a:gd name="T90" fmla="*/ 957 w 1429"/>
                  <a:gd name="T91" fmla="*/ 14 h 1379"/>
                  <a:gd name="T92" fmla="*/ 928 w 1429"/>
                  <a:gd name="T93" fmla="*/ 2 h 1379"/>
                  <a:gd name="T94" fmla="*/ 895 w 1429"/>
                  <a:gd name="T95" fmla="*/ 0 h 1379"/>
                  <a:gd name="T96" fmla="*/ 863 w 1429"/>
                  <a:gd name="T97" fmla="*/ 7 h 1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29" h="1379">
                    <a:moveTo>
                      <a:pt x="842" y="17"/>
                    </a:moveTo>
                    <a:lnTo>
                      <a:pt x="811" y="37"/>
                    </a:lnTo>
                    <a:lnTo>
                      <a:pt x="799" y="46"/>
                    </a:lnTo>
                    <a:lnTo>
                      <a:pt x="789" y="56"/>
                    </a:lnTo>
                    <a:lnTo>
                      <a:pt x="780" y="67"/>
                    </a:lnTo>
                    <a:lnTo>
                      <a:pt x="773" y="79"/>
                    </a:lnTo>
                    <a:lnTo>
                      <a:pt x="767" y="92"/>
                    </a:lnTo>
                    <a:lnTo>
                      <a:pt x="762" y="105"/>
                    </a:lnTo>
                    <a:lnTo>
                      <a:pt x="759" y="118"/>
                    </a:lnTo>
                    <a:lnTo>
                      <a:pt x="759" y="132"/>
                    </a:lnTo>
                    <a:lnTo>
                      <a:pt x="759" y="134"/>
                    </a:lnTo>
                    <a:lnTo>
                      <a:pt x="760" y="137"/>
                    </a:lnTo>
                    <a:lnTo>
                      <a:pt x="753" y="142"/>
                    </a:lnTo>
                    <a:lnTo>
                      <a:pt x="744" y="148"/>
                    </a:lnTo>
                    <a:lnTo>
                      <a:pt x="735" y="156"/>
                    </a:lnTo>
                    <a:lnTo>
                      <a:pt x="723" y="164"/>
                    </a:lnTo>
                    <a:lnTo>
                      <a:pt x="234" y="475"/>
                    </a:lnTo>
                    <a:lnTo>
                      <a:pt x="222" y="483"/>
                    </a:lnTo>
                    <a:lnTo>
                      <a:pt x="212" y="489"/>
                    </a:lnTo>
                    <a:lnTo>
                      <a:pt x="204" y="494"/>
                    </a:lnTo>
                    <a:lnTo>
                      <a:pt x="196" y="498"/>
                    </a:lnTo>
                    <a:lnTo>
                      <a:pt x="182" y="492"/>
                    </a:lnTo>
                    <a:lnTo>
                      <a:pt x="168" y="488"/>
                    </a:lnTo>
                    <a:lnTo>
                      <a:pt x="154" y="485"/>
                    </a:lnTo>
                    <a:lnTo>
                      <a:pt x="140" y="485"/>
                    </a:lnTo>
                    <a:lnTo>
                      <a:pt x="125" y="486"/>
                    </a:lnTo>
                    <a:lnTo>
                      <a:pt x="111" y="490"/>
                    </a:lnTo>
                    <a:lnTo>
                      <a:pt x="96" y="495"/>
                    </a:lnTo>
                    <a:lnTo>
                      <a:pt x="83" y="502"/>
                    </a:lnTo>
                    <a:lnTo>
                      <a:pt x="52" y="523"/>
                    </a:lnTo>
                    <a:lnTo>
                      <a:pt x="43" y="529"/>
                    </a:lnTo>
                    <a:lnTo>
                      <a:pt x="35" y="537"/>
                    </a:lnTo>
                    <a:lnTo>
                      <a:pt x="28" y="544"/>
                    </a:lnTo>
                    <a:lnTo>
                      <a:pt x="20" y="553"/>
                    </a:lnTo>
                    <a:lnTo>
                      <a:pt x="14" y="562"/>
                    </a:lnTo>
                    <a:lnTo>
                      <a:pt x="9" y="572"/>
                    </a:lnTo>
                    <a:lnTo>
                      <a:pt x="5" y="582"/>
                    </a:lnTo>
                    <a:lnTo>
                      <a:pt x="2" y="594"/>
                    </a:lnTo>
                    <a:lnTo>
                      <a:pt x="1" y="606"/>
                    </a:lnTo>
                    <a:lnTo>
                      <a:pt x="0" y="618"/>
                    </a:lnTo>
                    <a:lnTo>
                      <a:pt x="0" y="626"/>
                    </a:lnTo>
                    <a:lnTo>
                      <a:pt x="1" y="633"/>
                    </a:lnTo>
                    <a:lnTo>
                      <a:pt x="2" y="641"/>
                    </a:lnTo>
                    <a:lnTo>
                      <a:pt x="4" y="649"/>
                    </a:lnTo>
                    <a:lnTo>
                      <a:pt x="7" y="656"/>
                    </a:lnTo>
                    <a:lnTo>
                      <a:pt x="10" y="664"/>
                    </a:lnTo>
                    <a:lnTo>
                      <a:pt x="13" y="671"/>
                    </a:lnTo>
                    <a:lnTo>
                      <a:pt x="17" y="677"/>
                    </a:lnTo>
                    <a:lnTo>
                      <a:pt x="202" y="967"/>
                    </a:lnTo>
                    <a:lnTo>
                      <a:pt x="208" y="975"/>
                    </a:lnTo>
                    <a:lnTo>
                      <a:pt x="216" y="983"/>
                    </a:lnTo>
                    <a:lnTo>
                      <a:pt x="224" y="989"/>
                    </a:lnTo>
                    <a:lnTo>
                      <a:pt x="233" y="995"/>
                    </a:lnTo>
                    <a:lnTo>
                      <a:pt x="235" y="1007"/>
                    </a:lnTo>
                    <a:lnTo>
                      <a:pt x="238" y="1018"/>
                    </a:lnTo>
                    <a:lnTo>
                      <a:pt x="242" y="1029"/>
                    </a:lnTo>
                    <a:lnTo>
                      <a:pt x="248" y="1040"/>
                    </a:lnTo>
                    <a:lnTo>
                      <a:pt x="431" y="1327"/>
                    </a:lnTo>
                    <a:lnTo>
                      <a:pt x="438" y="1336"/>
                    </a:lnTo>
                    <a:lnTo>
                      <a:pt x="445" y="1345"/>
                    </a:lnTo>
                    <a:lnTo>
                      <a:pt x="453" y="1352"/>
                    </a:lnTo>
                    <a:lnTo>
                      <a:pt x="462" y="1359"/>
                    </a:lnTo>
                    <a:lnTo>
                      <a:pt x="471" y="1365"/>
                    </a:lnTo>
                    <a:lnTo>
                      <a:pt x="481" y="1369"/>
                    </a:lnTo>
                    <a:lnTo>
                      <a:pt x="491" y="1373"/>
                    </a:lnTo>
                    <a:lnTo>
                      <a:pt x="501" y="1376"/>
                    </a:lnTo>
                    <a:lnTo>
                      <a:pt x="511" y="1378"/>
                    </a:lnTo>
                    <a:lnTo>
                      <a:pt x="523" y="1379"/>
                    </a:lnTo>
                    <a:lnTo>
                      <a:pt x="534" y="1378"/>
                    </a:lnTo>
                    <a:lnTo>
                      <a:pt x="544" y="1377"/>
                    </a:lnTo>
                    <a:lnTo>
                      <a:pt x="555" y="1375"/>
                    </a:lnTo>
                    <a:lnTo>
                      <a:pt x="565" y="1371"/>
                    </a:lnTo>
                    <a:lnTo>
                      <a:pt x="575" y="1367"/>
                    </a:lnTo>
                    <a:lnTo>
                      <a:pt x="585" y="1361"/>
                    </a:lnTo>
                    <a:lnTo>
                      <a:pt x="617" y="1341"/>
                    </a:lnTo>
                    <a:lnTo>
                      <a:pt x="629" y="1333"/>
                    </a:lnTo>
                    <a:lnTo>
                      <a:pt x="639" y="1323"/>
                    </a:lnTo>
                    <a:lnTo>
                      <a:pt x="648" y="1312"/>
                    </a:lnTo>
                    <a:lnTo>
                      <a:pt x="655" y="1300"/>
                    </a:lnTo>
                    <a:lnTo>
                      <a:pt x="661" y="1287"/>
                    </a:lnTo>
                    <a:lnTo>
                      <a:pt x="665" y="1274"/>
                    </a:lnTo>
                    <a:lnTo>
                      <a:pt x="668" y="1260"/>
                    </a:lnTo>
                    <a:lnTo>
                      <a:pt x="669" y="1246"/>
                    </a:lnTo>
                    <a:lnTo>
                      <a:pt x="668" y="1244"/>
                    </a:lnTo>
                    <a:lnTo>
                      <a:pt x="668" y="1241"/>
                    </a:lnTo>
                    <a:lnTo>
                      <a:pt x="675" y="1236"/>
                    </a:lnTo>
                    <a:lnTo>
                      <a:pt x="684" y="1230"/>
                    </a:lnTo>
                    <a:lnTo>
                      <a:pt x="694" y="1224"/>
                    </a:lnTo>
                    <a:lnTo>
                      <a:pt x="706" y="1216"/>
                    </a:lnTo>
                    <a:lnTo>
                      <a:pt x="1194" y="903"/>
                    </a:lnTo>
                    <a:lnTo>
                      <a:pt x="1207" y="895"/>
                    </a:lnTo>
                    <a:lnTo>
                      <a:pt x="1217" y="889"/>
                    </a:lnTo>
                    <a:lnTo>
                      <a:pt x="1226" y="884"/>
                    </a:lnTo>
                    <a:lnTo>
                      <a:pt x="1234" y="879"/>
                    </a:lnTo>
                    <a:lnTo>
                      <a:pt x="1240" y="883"/>
                    </a:lnTo>
                    <a:lnTo>
                      <a:pt x="1247" y="886"/>
                    </a:lnTo>
                    <a:lnTo>
                      <a:pt x="1253" y="889"/>
                    </a:lnTo>
                    <a:lnTo>
                      <a:pt x="1261" y="891"/>
                    </a:lnTo>
                    <a:lnTo>
                      <a:pt x="1272" y="893"/>
                    </a:lnTo>
                    <a:lnTo>
                      <a:pt x="1283" y="893"/>
                    </a:lnTo>
                    <a:lnTo>
                      <a:pt x="1293" y="893"/>
                    </a:lnTo>
                    <a:lnTo>
                      <a:pt x="1304" y="892"/>
                    </a:lnTo>
                    <a:lnTo>
                      <a:pt x="1315" y="889"/>
                    </a:lnTo>
                    <a:lnTo>
                      <a:pt x="1325" y="886"/>
                    </a:lnTo>
                    <a:lnTo>
                      <a:pt x="1335" y="881"/>
                    </a:lnTo>
                    <a:lnTo>
                      <a:pt x="1346" y="876"/>
                    </a:lnTo>
                    <a:lnTo>
                      <a:pt x="1376" y="855"/>
                    </a:lnTo>
                    <a:lnTo>
                      <a:pt x="1388" y="847"/>
                    </a:lnTo>
                    <a:lnTo>
                      <a:pt x="1398" y="837"/>
                    </a:lnTo>
                    <a:lnTo>
                      <a:pt x="1407" y="826"/>
                    </a:lnTo>
                    <a:lnTo>
                      <a:pt x="1414" y="814"/>
                    </a:lnTo>
                    <a:lnTo>
                      <a:pt x="1421" y="802"/>
                    </a:lnTo>
                    <a:lnTo>
                      <a:pt x="1425" y="789"/>
                    </a:lnTo>
                    <a:lnTo>
                      <a:pt x="1428" y="775"/>
                    </a:lnTo>
                    <a:lnTo>
                      <a:pt x="1429" y="760"/>
                    </a:lnTo>
                    <a:lnTo>
                      <a:pt x="1428" y="753"/>
                    </a:lnTo>
                    <a:lnTo>
                      <a:pt x="1427" y="745"/>
                    </a:lnTo>
                    <a:lnTo>
                      <a:pt x="1426" y="737"/>
                    </a:lnTo>
                    <a:lnTo>
                      <a:pt x="1424" y="730"/>
                    </a:lnTo>
                    <a:lnTo>
                      <a:pt x="1422" y="722"/>
                    </a:lnTo>
                    <a:lnTo>
                      <a:pt x="1418" y="715"/>
                    </a:lnTo>
                    <a:lnTo>
                      <a:pt x="1414" y="708"/>
                    </a:lnTo>
                    <a:lnTo>
                      <a:pt x="1410" y="701"/>
                    </a:lnTo>
                    <a:lnTo>
                      <a:pt x="1228" y="412"/>
                    </a:lnTo>
                    <a:lnTo>
                      <a:pt x="1221" y="404"/>
                    </a:lnTo>
                    <a:lnTo>
                      <a:pt x="1213" y="397"/>
                    </a:lnTo>
                    <a:lnTo>
                      <a:pt x="1205" y="390"/>
                    </a:lnTo>
                    <a:lnTo>
                      <a:pt x="1197" y="384"/>
                    </a:lnTo>
                    <a:lnTo>
                      <a:pt x="1194" y="373"/>
                    </a:lnTo>
                    <a:lnTo>
                      <a:pt x="1191" y="362"/>
                    </a:lnTo>
                    <a:lnTo>
                      <a:pt x="1187" y="351"/>
                    </a:lnTo>
                    <a:lnTo>
                      <a:pt x="1182" y="340"/>
                    </a:lnTo>
                    <a:lnTo>
                      <a:pt x="997" y="51"/>
                    </a:lnTo>
                    <a:lnTo>
                      <a:pt x="991" y="42"/>
                    </a:lnTo>
                    <a:lnTo>
                      <a:pt x="983" y="34"/>
                    </a:lnTo>
                    <a:lnTo>
                      <a:pt x="975" y="26"/>
                    </a:lnTo>
                    <a:lnTo>
                      <a:pt x="967" y="19"/>
                    </a:lnTo>
                    <a:lnTo>
                      <a:pt x="957" y="14"/>
                    </a:lnTo>
                    <a:lnTo>
                      <a:pt x="948" y="9"/>
                    </a:lnTo>
                    <a:lnTo>
                      <a:pt x="938" y="5"/>
                    </a:lnTo>
                    <a:lnTo>
                      <a:pt x="928" y="2"/>
                    </a:lnTo>
                    <a:lnTo>
                      <a:pt x="916" y="1"/>
                    </a:lnTo>
                    <a:lnTo>
                      <a:pt x="905" y="0"/>
                    </a:lnTo>
                    <a:lnTo>
                      <a:pt x="895" y="0"/>
                    </a:lnTo>
                    <a:lnTo>
                      <a:pt x="884" y="1"/>
                    </a:lnTo>
                    <a:lnTo>
                      <a:pt x="873" y="4"/>
                    </a:lnTo>
                    <a:lnTo>
                      <a:pt x="863" y="7"/>
                    </a:lnTo>
                    <a:lnTo>
                      <a:pt x="853" y="12"/>
                    </a:lnTo>
                    <a:lnTo>
                      <a:pt x="842" y="17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0"/>
              <p:cNvSpPr>
                <a:spLocks/>
              </p:cNvSpPr>
              <p:nvPr/>
            </p:nvSpPr>
            <p:spPr bwMode="auto">
              <a:xfrm>
                <a:off x="142" y="926"/>
                <a:ext cx="84" cy="81"/>
              </a:xfrm>
              <a:custGeom>
                <a:avLst/>
                <a:gdLst>
                  <a:gd name="T0" fmla="*/ 799 w 1429"/>
                  <a:gd name="T1" fmla="*/ 46 h 1379"/>
                  <a:gd name="T2" fmla="*/ 773 w 1429"/>
                  <a:gd name="T3" fmla="*/ 79 h 1379"/>
                  <a:gd name="T4" fmla="*/ 759 w 1429"/>
                  <a:gd name="T5" fmla="*/ 118 h 1379"/>
                  <a:gd name="T6" fmla="*/ 760 w 1429"/>
                  <a:gd name="T7" fmla="*/ 137 h 1379"/>
                  <a:gd name="T8" fmla="*/ 735 w 1429"/>
                  <a:gd name="T9" fmla="*/ 156 h 1379"/>
                  <a:gd name="T10" fmla="*/ 222 w 1429"/>
                  <a:gd name="T11" fmla="*/ 483 h 1379"/>
                  <a:gd name="T12" fmla="*/ 196 w 1429"/>
                  <a:gd name="T13" fmla="*/ 498 h 1379"/>
                  <a:gd name="T14" fmla="*/ 154 w 1429"/>
                  <a:gd name="T15" fmla="*/ 485 h 1379"/>
                  <a:gd name="T16" fmla="*/ 111 w 1429"/>
                  <a:gd name="T17" fmla="*/ 490 h 1379"/>
                  <a:gd name="T18" fmla="*/ 52 w 1429"/>
                  <a:gd name="T19" fmla="*/ 523 h 1379"/>
                  <a:gd name="T20" fmla="*/ 28 w 1429"/>
                  <a:gd name="T21" fmla="*/ 544 h 1379"/>
                  <a:gd name="T22" fmla="*/ 9 w 1429"/>
                  <a:gd name="T23" fmla="*/ 572 h 1379"/>
                  <a:gd name="T24" fmla="*/ 1 w 1429"/>
                  <a:gd name="T25" fmla="*/ 606 h 1379"/>
                  <a:gd name="T26" fmla="*/ 1 w 1429"/>
                  <a:gd name="T27" fmla="*/ 633 h 1379"/>
                  <a:gd name="T28" fmla="*/ 7 w 1429"/>
                  <a:gd name="T29" fmla="*/ 656 h 1379"/>
                  <a:gd name="T30" fmla="*/ 17 w 1429"/>
                  <a:gd name="T31" fmla="*/ 677 h 1379"/>
                  <a:gd name="T32" fmla="*/ 216 w 1429"/>
                  <a:gd name="T33" fmla="*/ 983 h 1379"/>
                  <a:gd name="T34" fmla="*/ 235 w 1429"/>
                  <a:gd name="T35" fmla="*/ 1007 h 1379"/>
                  <a:gd name="T36" fmla="*/ 248 w 1429"/>
                  <a:gd name="T37" fmla="*/ 1040 h 1379"/>
                  <a:gd name="T38" fmla="*/ 445 w 1429"/>
                  <a:gd name="T39" fmla="*/ 1345 h 1379"/>
                  <a:gd name="T40" fmla="*/ 471 w 1429"/>
                  <a:gd name="T41" fmla="*/ 1365 h 1379"/>
                  <a:gd name="T42" fmla="*/ 501 w 1429"/>
                  <a:gd name="T43" fmla="*/ 1376 h 1379"/>
                  <a:gd name="T44" fmla="*/ 534 w 1429"/>
                  <a:gd name="T45" fmla="*/ 1378 h 1379"/>
                  <a:gd name="T46" fmla="*/ 565 w 1429"/>
                  <a:gd name="T47" fmla="*/ 1371 h 1379"/>
                  <a:gd name="T48" fmla="*/ 617 w 1429"/>
                  <a:gd name="T49" fmla="*/ 1341 h 1379"/>
                  <a:gd name="T50" fmla="*/ 648 w 1429"/>
                  <a:gd name="T51" fmla="*/ 1312 h 1379"/>
                  <a:gd name="T52" fmla="*/ 665 w 1429"/>
                  <a:gd name="T53" fmla="*/ 1274 h 1379"/>
                  <a:gd name="T54" fmla="*/ 668 w 1429"/>
                  <a:gd name="T55" fmla="*/ 1244 h 1379"/>
                  <a:gd name="T56" fmla="*/ 684 w 1429"/>
                  <a:gd name="T57" fmla="*/ 1230 h 1379"/>
                  <a:gd name="T58" fmla="*/ 1194 w 1429"/>
                  <a:gd name="T59" fmla="*/ 903 h 1379"/>
                  <a:gd name="T60" fmla="*/ 1226 w 1429"/>
                  <a:gd name="T61" fmla="*/ 884 h 1379"/>
                  <a:gd name="T62" fmla="*/ 1247 w 1429"/>
                  <a:gd name="T63" fmla="*/ 886 h 1379"/>
                  <a:gd name="T64" fmla="*/ 1272 w 1429"/>
                  <a:gd name="T65" fmla="*/ 893 h 1379"/>
                  <a:gd name="T66" fmla="*/ 1304 w 1429"/>
                  <a:gd name="T67" fmla="*/ 892 h 1379"/>
                  <a:gd name="T68" fmla="*/ 1335 w 1429"/>
                  <a:gd name="T69" fmla="*/ 881 h 1379"/>
                  <a:gd name="T70" fmla="*/ 1388 w 1429"/>
                  <a:gd name="T71" fmla="*/ 847 h 1379"/>
                  <a:gd name="T72" fmla="*/ 1414 w 1429"/>
                  <a:gd name="T73" fmla="*/ 814 h 1379"/>
                  <a:gd name="T74" fmla="*/ 1428 w 1429"/>
                  <a:gd name="T75" fmla="*/ 775 h 1379"/>
                  <a:gd name="T76" fmla="*/ 1427 w 1429"/>
                  <a:gd name="T77" fmla="*/ 745 h 1379"/>
                  <a:gd name="T78" fmla="*/ 1422 w 1429"/>
                  <a:gd name="T79" fmla="*/ 722 h 1379"/>
                  <a:gd name="T80" fmla="*/ 1410 w 1429"/>
                  <a:gd name="T81" fmla="*/ 701 h 1379"/>
                  <a:gd name="T82" fmla="*/ 1213 w 1429"/>
                  <a:gd name="T83" fmla="*/ 397 h 1379"/>
                  <a:gd name="T84" fmla="*/ 1194 w 1429"/>
                  <a:gd name="T85" fmla="*/ 373 h 1379"/>
                  <a:gd name="T86" fmla="*/ 1182 w 1429"/>
                  <a:gd name="T87" fmla="*/ 340 h 1379"/>
                  <a:gd name="T88" fmla="*/ 983 w 1429"/>
                  <a:gd name="T89" fmla="*/ 34 h 1379"/>
                  <a:gd name="T90" fmla="*/ 957 w 1429"/>
                  <a:gd name="T91" fmla="*/ 14 h 1379"/>
                  <a:gd name="T92" fmla="*/ 928 w 1429"/>
                  <a:gd name="T93" fmla="*/ 2 h 1379"/>
                  <a:gd name="T94" fmla="*/ 895 w 1429"/>
                  <a:gd name="T95" fmla="*/ 0 h 1379"/>
                  <a:gd name="T96" fmla="*/ 863 w 1429"/>
                  <a:gd name="T97" fmla="*/ 7 h 1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29" h="1379">
                    <a:moveTo>
                      <a:pt x="842" y="17"/>
                    </a:moveTo>
                    <a:lnTo>
                      <a:pt x="811" y="37"/>
                    </a:lnTo>
                    <a:lnTo>
                      <a:pt x="799" y="46"/>
                    </a:lnTo>
                    <a:lnTo>
                      <a:pt x="789" y="56"/>
                    </a:lnTo>
                    <a:lnTo>
                      <a:pt x="780" y="67"/>
                    </a:lnTo>
                    <a:lnTo>
                      <a:pt x="773" y="79"/>
                    </a:lnTo>
                    <a:lnTo>
                      <a:pt x="767" y="92"/>
                    </a:lnTo>
                    <a:lnTo>
                      <a:pt x="762" y="105"/>
                    </a:lnTo>
                    <a:lnTo>
                      <a:pt x="759" y="118"/>
                    </a:lnTo>
                    <a:lnTo>
                      <a:pt x="759" y="132"/>
                    </a:lnTo>
                    <a:lnTo>
                      <a:pt x="759" y="134"/>
                    </a:lnTo>
                    <a:lnTo>
                      <a:pt x="760" y="137"/>
                    </a:lnTo>
                    <a:lnTo>
                      <a:pt x="753" y="142"/>
                    </a:lnTo>
                    <a:lnTo>
                      <a:pt x="744" y="148"/>
                    </a:lnTo>
                    <a:lnTo>
                      <a:pt x="735" y="156"/>
                    </a:lnTo>
                    <a:lnTo>
                      <a:pt x="723" y="164"/>
                    </a:lnTo>
                    <a:lnTo>
                      <a:pt x="234" y="475"/>
                    </a:lnTo>
                    <a:lnTo>
                      <a:pt x="222" y="483"/>
                    </a:lnTo>
                    <a:lnTo>
                      <a:pt x="212" y="489"/>
                    </a:lnTo>
                    <a:lnTo>
                      <a:pt x="204" y="494"/>
                    </a:lnTo>
                    <a:lnTo>
                      <a:pt x="196" y="498"/>
                    </a:lnTo>
                    <a:lnTo>
                      <a:pt x="182" y="492"/>
                    </a:lnTo>
                    <a:lnTo>
                      <a:pt x="168" y="488"/>
                    </a:lnTo>
                    <a:lnTo>
                      <a:pt x="154" y="485"/>
                    </a:lnTo>
                    <a:lnTo>
                      <a:pt x="140" y="485"/>
                    </a:lnTo>
                    <a:lnTo>
                      <a:pt x="125" y="486"/>
                    </a:lnTo>
                    <a:lnTo>
                      <a:pt x="111" y="490"/>
                    </a:lnTo>
                    <a:lnTo>
                      <a:pt x="96" y="495"/>
                    </a:lnTo>
                    <a:lnTo>
                      <a:pt x="83" y="502"/>
                    </a:lnTo>
                    <a:lnTo>
                      <a:pt x="52" y="523"/>
                    </a:lnTo>
                    <a:lnTo>
                      <a:pt x="43" y="529"/>
                    </a:lnTo>
                    <a:lnTo>
                      <a:pt x="35" y="537"/>
                    </a:lnTo>
                    <a:lnTo>
                      <a:pt x="28" y="544"/>
                    </a:lnTo>
                    <a:lnTo>
                      <a:pt x="20" y="553"/>
                    </a:lnTo>
                    <a:lnTo>
                      <a:pt x="14" y="562"/>
                    </a:lnTo>
                    <a:lnTo>
                      <a:pt x="9" y="572"/>
                    </a:lnTo>
                    <a:lnTo>
                      <a:pt x="5" y="582"/>
                    </a:lnTo>
                    <a:lnTo>
                      <a:pt x="2" y="594"/>
                    </a:lnTo>
                    <a:lnTo>
                      <a:pt x="1" y="606"/>
                    </a:lnTo>
                    <a:lnTo>
                      <a:pt x="0" y="618"/>
                    </a:lnTo>
                    <a:lnTo>
                      <a:pt x="0" y="626"/>
                    </a:lnTo>
                    <a:lnTo>
                      <a:pt x="1" y="633"/>
                    </a:lnTo>
                    <a:lnTo>
                      <a:pt x="2" y="641"/>
                    </a:lnTo>
                    <a:lnTo>
                      <a:pt x="4" y="649"/>
                    </a:lnTo>
                    <a:lnTo>
                      <a:pt x="7" y="656"/>
                    </a:lnTo>
                    <a:lnTo>
                      <a:pt x="10" y="664"/>
                    </a:lnTo>
                    <a:lnTo>
                      <a:pt x="13" y="671"/>
                    </a:lnTo>
                    <a:lnTo>
                      <a:pt x="17" y="677"/>
                    </a:lnTo>
                    <a:lnTo>
                      <a:pt x="202" y="967"/>
                    </a:lnTo>
                    <a:lnTo>
                      <a:pt x="208" y="975"/>
                    </a:lnTo>
                    <a:lnTo>
                      <a:pt x="216" y="983"/>
                    </a:lnTo>
                    <a:lnTo>
                      <a:pt x="224" y="989"/>
                    </a:lnTo>
                    <a:lnTo>
                      <a:pt x="233" y="995"/>
                    </a:lnTo>
                    <a:lnTo>
                      <a:pt x="235" y="1007"/>
                    </a:lnTo>
                    <a:lnTo>
                      <a:pt x="238" y="1018"/>
                    </a:lnTo>
                    <a:lnTo>
                      <a:pt x="242" y="1029"/>
                    </a:lnTo>
                    <a:lnTo>
                      <a:pt x="248" y="1040"/>
                    </a:lnTo>
                    <a:lnTo>
                      <a:pt x="431" y="1327"/>
                    </a:lnTo>
                    <a:lnTo>
                      <a:pt x="438" y="1336"/>
                    </a:lnTo>
                    <a:lnTo>
                      <a:pt x="445" y="1345"/>
                    </a:lnTo>
                    <a:lnTo>
                      <a:pt x="453" y="1352"/>
                    </a:lnTo>
                    <a:lnTo>
                      <a:pt x="462" y="1359"/>
                    </a:lnTo>
                    <a:lnTo>
                      <a:pt x="471" y="1365"/>
                    </a:lnTo>
                    <a:lnTo>
                      <a:pt x="481" y="1369"/>
                    </a:lnTo>
                    <a:lnTo>
                      <a:pt x="491" y="1373"/>
                    </a:lnTo>
                    <a:lnTo>
                      <a:pt x="501" y="1376"/>
                    </a:lnTo>
                    <a:lnTo>
                      <a:pt x="511" y="1378"/>
                    </a:lnTo>
                    <a:lnTo>
                      <a:pt x="523" y="1379"/>
                    </a:lnTo>
                    <a:lnTo>
                      <a:pt x="534" y="1378"/>
                    </a:lnTo>
                    <a:lnTo>
                      <a:pt x="544" y="1377"/>
                    </a:lnTo>
                    <a:lnTo>
                      <a:pt x="555" y="1375"/>
                    </a:lnTo>
                    <a:lnTo>
                      <a:pt x="565" y="1371"/>
                    </a:lnTo>
                    <a:lnTo>
                      <a:pt x="575" y="1367"/>
                    </a:lnTo>
                    <a:lnTo>
                      <a:pt x="585" y="1361"/>
                    </a:lnTo>
                    <a:lnTo>
                      <a:pt x="617" y="1341"/>
                    </a:lnTo>
                    <a:lnTo>
                      <a:pt x="629" y="1333"/>
                    </a:lnTo>
                    <a:lnTo>
                      <a:pt x="639" y="1323"/>
                    </a:lnTo>
                    <a:lnTo>
                      <a:pt x="648" y="1312"/>
                    </a:lnTo>
                    <a:lnTo>
                      <a:pt x="655" y="1300"/>
                    </a:lnTo>
                    <a:lnTo>
                      <a:pt x="661" y="1287"/>
                    </a:lnTo>
                    <a:lnTo>
                      <a:pt x="665" y="1274"/>
                    </a:lnTo>
                    <a:lnTo>
                      <a:pt x="668" y="1260"/>
                    </a:lnTo>
                    <a:lnTo>
                      <a:pt x="669" y="1246"/>
                    </a:lnTo>
                    <a:lnTo>
                      <a:pt x="668" y="1244"/>
                    </a:lnTo>
                    <a:lnTo>
                      <a:pt x="668" y="1241"/>
                    </a:lnTo>
                    <a:lnTo>
                      <a:pt x="675" y="1236"/>
                    </a:lnTo>
                    <a:lnTo>
                      <a:pt x="684" y="1230"/>
                    </a:lnTo>
                    <a:lnTo>
                      <a:pt x="694" y="1224"/>
                    </a:lnTo>
                    <a:lnTo>
                      <a:pt x="706" y="1216"/>
                    </a:lnTo>
                    <a:lnTo>
                      <a:pt x="1194" y="903"/>
                    </a:lnTo>
                    <a:lnTo>
                      <a:pt x="1207" y="895"/>
                    </a:lnTo>
                    <a:lnTo>
                      <a:pt x="1217" y="889"/>
                    </a:lnTo>
                    <a:lnTo>
                      <a:pt x="1226" y="884"/>
                    </a:lnTo>
                    <a:lnTo>
                      <a:pt x="1234" y="879"/>
                    </a:lnTo>
                    <a:lnTo>
                      <a:pt x="1240" y="883"/>
                    </a:lnTo>
                    <a:lnTo>
                      <a:pt x="1247" y="886"/>
                    </a:lnTo>
                    <a:lnTo>
                      <a:pt x="1253" y="889"/>
                    </a:lnTo>
                    <a:lnTo>
                      <a:pt x="1261" y="891"/>
                    </a:lnTo>
                    <a:lnTo>
                      <a:pt x="1272" y="893"/>
                    </a:lnTo>
                    <a:lnTo>
                      <a:pt x="1283" y="893"/>
                    </a:lnTo>
                    <a:lnTo>
                      <a:pt x="1293" y="893"/>
                    </a:lnTo>
                    <a:lnTo>
                      <a:pt x="1304" y="892"/>
                    </a:lnTo>
                    <a:lnTo>
                      <a:pt x="1315" y="889"/>
                    </a:lnTo>
                    <a:lnTo>
                      <a:pt x="1325" y="886"/>
                    </a:lnTo>
                    <a:lnTo>
                      <a:pt x="1335" y="881"/>
                    </a:lnTo>
                    <a:lnTo>
                      <a:pt x="1346" y="876"/>
                    </a:lnTo>
                    <a:lnTo>
                      <a:pt x="1376" y="855"/>
                    </a:lnTo>
                    <a:lnTo>
                      <a:pt x="1388" y="847"/>
                    </a:lnTo>
                    <a:lnTo>
                      <a:pt x="1398" y="837"/>
                    </a:lnTo>
                    <a:lnTo>
                      <a:pt x="1407" y="826"/>
                    </a:lnTo>
                    <a:lnTo>
                      <a:pt x="1414" y="814"/>
                    </a:lnTo>
                    <a:lnTo>
                      <a:pt x="1421" y="802"/>
                    </a:lnTo>
                    <a:lnTo>
                      <a:pt x="1425" y="789"/>
                    </a:lnTo>
                    <a:lnTo>
                      <a:pt x="1428" y="775"/>
                    </a:lnTo>
                    <a:lnTo>
                      <a:pt x="1429" y="760"/>
                    </a:lnTo>
                    <a:lnTo>
                      <a:pt x="1428" y="753"/>
                    </a:lnTo>
                    <a:lnTo>
                      <a:pt x="1427" y="745"/>
                    </a:lnTo>
                    <a:lnTo>
                      <a:pt x="1426" y="737"/>
                    </a:lnTo>
                    <a:lnTo>
                      <a:pt x="1424" y="730"/>
                    </a:lnTo>
                    <a:lnTo>
                      <a:pt x="1422" y="722"/>
                    </a:lnTo>
                    <a:lnTo>
                      <a:pt x="1418" y="715"/>
                    </a:lnTo>
                    <a:lnTo>
                      <a:pt x="1414" y="708"/>
                    </a:lnTo>
                    <a:lnTo>
                      <a:pt x="1410" y="701"/>
                    </a:lnTo>
                    <a:lnTo>
                      <a:pt x="1228" y="412"/>
                    </a:lnTo>
                    <a:lnTo>
                      <a:pt x="1221" y="404"/>
                    </a:lnTo>
                    <a:lnTo>
                      <a:pt x="1213" y="397"/>
                    </a:lnTo>
                    <a:lnTo>
                      <a:pt x="1205" y="390"/>
                    </a:lnTo>
                    <a:lnTo>
                      <a:pt x="1197" y="384"/>
                    </a:lnTo>
                    <a:lnTo>
                      <a:pt x="1194" y="373"/>
                    </a:lnTo>
                    <a:lnTo>
                      <a:pt x="1191" y="362"/>
                    </a:lnTo>
                    <a:lnTo>
                      <a:pt x="1187" y="351"/>
                    </a:lnTo>
                    <a:lnTo>
                      <a:pt x="1182" y="340"/>
                    </a:lnTo>
                    <a:lnTo>
                      <a:pt x="997" y="51"/>
                    </a:lnTo>
                    <a:lnTo>
                      <a:pt x="991" y="42"/>
                    </a:lnTo>
                    <a:lnTo>
                      <a:pt x="983" y="34"/>
                    </a:lnTo>
                    <a:lnTo>
                      <a:pt x="975" y="26"/>
                    </a:lnTo>
                    <a:lnTo>
                      <a:pt x="967" y="19"/>
                    </a:lnTo>
                    <a:lnTo>
                      <a:pt x="957" y="14"/>
                    </a:lnTo>
                    <a:lnTo>
                      <a:pt x="948" y="9"/>
                    </a:lnTo>
                    <a:lnTo>
                      <a:pt x="938" y="5"/>
                    </a:lnTo>
                    <a:lnTo>
                      <a:pt x="928" y="2"/>
                    </a:lnTo>
                    <a:lnTo>
                      <a:pt x="916" y="1"/>
                    </a:lnTo>
                    <a:lnTo>
                      <a:pt x="905" y="0"/>
                    </a:lnTo>
                    <a:lnTo>
                      <a:pt x="895" y="0"/>
                    </a:lnTo>
                    <a:lnTo>
                      <a:pt x="884" y="1"/>
                    </a:lnTo>
                    <a:lnTo>
                      <a:pt x="873" y="4"/>
                    </a:lnTo>
                    <a:lnTo>
                      <a:pt x="863" y="7"/>
                    </a:lnTo>
                    <a:lnTo>
                      <a:pt x="853" y="12"/>
                    </a:lnTo>
                    <a:lnTo>
                      <a:pt x="842" y="17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11"/>
              <p:cNvSpPr>
                <a:spLocks/>
              </p:cNvSpPr>
              <p:nvPr/>
            </p:nvSpPr>
            <p:spPr bwMode="auto">
              <a:xfrm>
                <a:off x="190" y="969"/>
                <a:ext cx="68" cy="83"/>
              </a:xfrm>
              <a:custGeom>
                <a:avLst/>
                <a:gdLst>
                  <a:gd name="T0" fmla="*/ 448 w 1158"/>
                  <a:gd name="T1" fmla="*/ 60 h 1406"/>
                  <a:gd name="T2" fmla="*/ 427 w 1158"/>
                  <a:gd name="T3" fmla="*/ 90 h 1406"/>
                  <a:gd name="T4" fmla="*/ 418 w 1158"/>
                  <a:gd name="T5" fmla="*/ 124 h 1406"/>
                  <a:gd name="T6" fmla="*/ 421 w 1158"/>
                  <a:gd name="T7" fmla="*/ 157 h 1406"/>
                  <a:gd name="T8" fmla="*/ 398 w 1158"/>
                  <a:gd name="T9" fmla="*/ 179 h 1406"/>
                  <a:gd name="T10" fmla="*/ 263 w 1158"/>
                  <a:gd name="T11" fmla="*/ 296 h 1406"/>
                  <a:gd name="T12" fmla="*/ 228 w 1158"/>
                  <a:gd name="T13" fmla="*/ 333 h 1406"/>
                  <a:gd name="T14" fmla="*/ 199 w 1158"/>
                  <a:gd name="T15" fmla="*/ 372 h 1406"/>
                  <a:gd name="T16" fmla="*/ 175 w 1158"/>
                  <a:gd name="T17" fmla="*/ 414 h 1406"/>
                  <a:gd name="T18" fmla="*/ 160 w 1158"/>
                  <a:gd name="T19" fmla="*/ 458 h 1406"/>
                  <a:gd name="T20" fmla="*/ 151 w 1158"/>
                  <a:gd name="T21" fmla="*/ 503 h 1406"/>
                  <a:gd name="T22" fmla="*/ 148 w 1158"/>
                  <a:gd name="T23" fmla="*/ 533 h 1406"/>
                  <a:gd name="T24" fmla="*/ 149 w 1158"/>
                  <a:gd name="T25" fmla="*/ 569 h 1406"/>
                  <a:gd name="T26" fmla="*/ 155 w 1158"/>
                  <a:gd name="T27" fmla="*/ 608 h 1406"/>
                  <a:gd name="T28" fmla="*/ 166 w 1158"/>
                  <a:gd name="T29" fmla="*/ 645 h 1406"/>
                  <a:gd name="T30" fmla="*/ 182 w 1158"/>
                  <a:gd name="T31" fmla="*/ 681 h 1406"/>
                  <a:gd name="T32" fmla="*/ 204 w 1158"/>
                  <a:gd name="T33" fmla="*/ 714 h 1406"/>
                  <a:gd name="T34" fmla="*/ 239 w 1158"/>
                  <a:gd name="T35" fmla="*/ 756 h 1406"/>
                  <a:gd name="T36" fmla="*/ 301 w 1158"/>
                  <a:gd name="T37" fmla="*/ 808 h 1406"/>
                  <a:gd name="T38" fmla="*/ 229 w 1158"/>
                  <a:gd name="T39" fmla="*/ 869 h 1406"/>
                  <a:gd name="T40" fmla="*/ 199 w 1158"/>
                  <a:gd name="T41" fmla="*/ 894 h 1406"/>
                  <a:gd name="T42" fmla="*/ 174 w 1158"/>
                  <a:gd name="T43" fmla="*/ 903 h 1406"/>
                  <a:gd name="T44" fmla="*/ 149 w 1158"/>
                  <a:gd name="T45" fmla="*/ 897 h 1406"/>
                  <a:gd name="T46" fmla="*/ 116 w 1158"/>
                  <a:gd name="T47" fmla="*/ 899 h 1406"/>
                  <a:gd name="T48" fmla="*/ 85 w 1158"/>
                  <a:gd name="T49" fmla="*/ 911 h 1406"/>
                  <a:gd name="T50" fmla="*/ 39 w 1158"/>
                  <a:gd name="T51" fmla="*/ 949 h 1406"/>
                  <a:gd name="T52" fmla="*/ 17 w 1158"/>
                  <a:gd name="T53" fmla="*/ 973 h 1406"/>
                  <a:gd name="T54" fmla="*/ 4 w 1158"/>
                  <a:gd name="T55" fmla="*/ 1003 h 1406"/>
                  <a:gd name="T56" fmla="*/ 0 w 1158"/>
                  <a:gd name="T57" fmla="*/ 1037 h 1406"/>
                  <a:gd name="T58" fmla="*/ 5 w 1158"/>
                  <a:gd name="T59" fmla="*/ 1069 h 1406"/>
                  <a:gd name="T60" fmla="*/ 20 w 1158"/>
                  <a:gd name="T61" fmla="*/ 1098 h 1406"/>
                  <a:gd name="T62" fmla="*/ 258 w 1158"/>
                  <a:gd name="T63" fmla="*/ 1376 h 1406"/>
                  <a:gd name="T64" fmla="*/ 286 w 1158"/>
                  <a:gd name="T65" fmla="*/ 1395 h 1406"/>
                  <a:gd name="T66" fmla="*/ 316 w 1158"/>
                  <a:gd name="T67" fmla="*/ 1405 h 1406"/>
                  <a:gd name="T68" fmla="*/ 348 w 1158"/>
                  <a:gd name="T69" fmla="*/ 1406 h 1406"/>
                  <a:gd name="T70" fmla="*/ 380 w 1158"/>
                  <a:gd name="T71" fmla="*/ 1397 h 1406"/>
                  <a:gd name="T72" fmla="*/ 409 w 1158"/>
                  <a:gd name="T73" fmla="*/ 1379 h 1406"/>
                  <a:gd name="T74" fmla="*/ 452 w 1158"/>
                  <a:gd name="T75" fmla="*/ 1338 h 1406"/>
                  <a:gd name="T76" fmla="*/ 468 w 1158"/>
                  <a:gd name="T77" fmla="*/ 1310 h 1406"/>
                  <a:gd name="T78" fmla="*/ 476 w 1158"/>
                  <a:gd name="T79" fmla="*/ 1278 h 1406"/>
                  <a:gd name="T80" fmla="*/ 474 w 1158"/>
                  <a:gd name="T81" fmla="*/ 1258 h 1406"/>
                  <a:gd name="T82" fmla="*/ 485 w 1158"/>
                  <a:gd name="T83" fmla="*/ 1234 h 1406"/>
                  <a:gd name="T84" fmla="*/ 945 w 1158"/>
                  <a:gd name="T85" fmla="*/ 837 h 1406"/>
                  <a:gd name="T86" fmla="*/ 973 w 1158"/>
                  <a:gd name="T87" fmla="*/ 814 h 1406"/>
                  <a:gd name="T88" fmla="*/ 994 w 1158"/>
                  <a:gd name="T89" fmla="*/ 814 h 1406"/>
                  <a:gd name="T90" fmla="*/ 1021 w 1158"/>
                  <a:gd name="T91" fmla="*/ 817 h 1406"/>
                  <a:gd name="T92" fmla="*/ 1053 w 1158"/>
                  <a:gd name="T93" fmla="*/ 811 h 1406"/>
                  <a:gd name="T94" fmla="*/ 1082 w 1158"/>
                  <a:gd name="T95" fmla="*/ 797 h 1406"/>
                  <a:gd name="T96" fmla="*/ 1127 w 1158"/>
                  <a:gd name="T97" fmla="*/ 758 h 1406"/>
                  <a:gd name="T98" fmla="*/ 1146 w 1158"/>
                  <a:gd name="T99" fmla="*/ 731 h 1406"/>
                  <a:gd name="T100" fmla="*/ 1156 w 1158"/>
                  <a:gd name="T101" fmla="*/ 700 h 1406"/>
                  <a:gd name="T102" fmla="*/ 1158 w 1158"/>
                  <a:gd name="T103" fmla="*/ 681 h 1406"/>
                  <a:gd name="T104" fmla="*/ 1154 w 1158"/>
                  <a:gd name="T105" fmla="*/ 651 h 1406"/>
                  <a:gd name="T106" fmla="*/ 1143 w 1158"/>
                  <a:gd name="T107" fmla="*/ 624 h 1406"/>
                  <a:gd name="T108" fmla="*/ 907 w 1158"/>
                  <a:gd name="T109" fmla="*/ 347 h 1406"/>
                  <a:gd name="T110" fmla="*/ 879 w 1158"/>
                  <a:gd name="T111" fmla="*/ 321 h 1406"/>
                  <a:gd name="T112" fmla="*/ 864 w 1158"/>
                  <a:gd name="T113" fmla="*/ 296 h 1406"/>
                  <a:gd name="T114" fmla="*/ 627 w 1158"/>
                  <a:gd name="T115" fmla="*/ 23 h 1406"/>
                  <a:gd name="T116" fmla="*/ 597 w 1158"/>
                  <a:gd name="T117" fmla="*/ 7 h 1406"/>
                  <a:gd name="T118" fmla="*/ 566 w 1158"/>
                  <a:gd name="T119" fmla="*/ 0 h 1406"/>
                  <a:gd name="T120" fmla="*/ 534 w 1158"/>
                  <a:gd name="T121" fmla="*/ 3 h 1406"/>
                  <a:gd name="T122" fmla="*/ 503 w 1158"/>
                  <a:gd name="T123" fmla="*/ 14 h 1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58" h="1406">
                    <a:moveTo>
                      <a:pt x="485" y="27"/>
                    </a:moveTo>
                    <a:lnTo>
                      <a:pt x="457" y="52"/>
                    </a:lnTo>
                    <a:lnTo>
                      <a:pt x="448" y="60"/>
                    </a:lnTo>
                    <a:lnTo>
                      <a:pt x="439" y="70"/>
                    </a:lnTo>
                    <a:lnTo>
                      <a:pt x="432" y="80"/>
                    </a:lnTo>
                    <a:lnTo>
                      <a:pt x="427" y="90"/>
                    </a:lnTo>
                    <a:lnTo>
                      <a:pt x="423" y="101"/>
                    </a:lnTo>
                    <a:lnTo>
                      <a:pt x="420" y="113"/>
                    </a:lnTo>
                    <a:lnTo>
                      <a:pt x="418" y="124"/>
                    </a:lnTo>
                    <a:lnTo>
                      <a:pt x="417" y="137"/>
                    </a:lnTo>
                    <a:lnTo>
                      <a:pt x="419" y="147"/>
                    </a:lnTo>
                    <a:lnTo>
                      <a:pt x="421" y="157"/>
                    </a:lnTo>
                    <a:lnTo>
                      <a:pt x="415" y="163"/>
                    </a:lnTo>
                    <a:lnTo>
                      <a:pt x="407" y="170"/>
                    </a:lnTo>
                    <a:lnTo>
                      <a:pt x="398" y="179"/>
                    </a:lnTo>
                    <a:lnTo>
                      <a:pt x="387" y="188"/>
                    </a:lnTo>
                    <a:lnTo>
                      <a:pt x="276" y="284"/>
                    </a:lnTo>
                    <a:lnTo>
                      <a:pt x="263" y="296"/>
                    </a:lnTo>
                    <a:lnTo>
                      <a:pt x="250" y="308"/>
                    </a:lnTo>
                    <a:lnTo>
                      <a:pt x="239" y="321"/>
                    </a:lnTo>
                    <a:lnTo>
                      <a:pt x="228" y="333"/>
                    </a:lnTo>
                    <a:lnTo>
                      <a:pt x="217" y="346"/>
                    </a:lnTo>
                    <a:lnTo>
                      <a:pt x="208" y="359"/>
                    </a:lnTo>
                    <a:lnTo>
                      <a:pt x="199" y="372"/>
                    </a:lnTo>
                    <a:lnTo>
                      <a:pt x="190" y="386"/>
                    </a:lnTo>
                    <a:lnTo>
                      <a:pt x="182" y="401"/>
                    </a:lnTo>
                    <a:lnTo>
                      <a:pt x="175" y="414"/>
                    </a:lnTo>
                    <a:lnTo>
                      <a:pt x="169" y="429"/>
                    </a:lnTo>
                    <a:lnTo>
                      <a:pt x="164" y="443"/>
                    </a:lnTo>
                    <a:lnTo>
                      <a:pt x="160" y="458"/>
                    </a:lnTo>
                    <a:lnTo>
                      <a:pt x="156" y="472"/>
                    </a:lnTo>
                    <a:lnTo>
                      <a:pt x="153" y="488"/>
                    </a:lnTo>
                    <a:lnTo>
                      <a:pt x="151" y="503"/>
                    </a:lnTo>
                    <a:lnTo>
                      <a:pt x="149" y="514"/>
                    </a:lnTo>
                    <a:lnTo>
                      <a:pt x="149" y="524"/>
                    </a:lnTo>
                    <a:lnTo>
                      <a:pt x="148" y="533"/>
                    </a:lnTo>
                    <a:lnTo>
                      <a:pt x="148" y="543"/>
                    </a:lnTo>
                    <a:lnTo>
                      <a:pt x="148" y="556"/>
                    </a:lnTo>
                    <a:lnTo>
                      <a:pt x="149" y="569"/>
                    </a:lnTo>
                    <a:lnTo>
                      <a:pt x="151" y="583"/>
                    </a:lnTo>
                    <a:lnTo>
                      <a:pt x="153" y="596"/>
                    </a:lnTo>
                    <a:lnTo>
                      <a:pt x="155" y="608"/>
                    </a:lnTo>
                    <a:lnTo>
                      <a:pt x="158" y="621"/>
                    </a:lnTo>
                    <a:lnTo>
                      <a:pt x="162" y="633"/>
                    </a:lnTo>
                    <a:lnTo>
                      <a:pt x="166" y="645"/>
                    </a:lnTo>
                    <a:lnTo>
                      <a:pt x="171" y="657"/>
                    </a:lnTo>
                    <a:lnTo>
                      <a:pt x="176" y="669"/>
                    </a:lnTo>
                    <a:lnTo>
                      <a:pt x="182" y="681"/>
                    </a:lnTo>
                    <a:lnTo>
                      <a:pt x="188" y="692"/>
                    </a:lnTo>
                    <a:lnTo>
                      <a:pt x="195" y="703"/>
                    </a:lnTo>
                    <a:lnTo>
                      <a:pt x="204" y="714"/>
                    </a:lnTo>
                    <a:lnTo>
                      <a:pt x="212" y="725"/>
                    </a:lnTo>
                    <a:lnTo>
                      <a:pt x="220" y="735"/>
                    </a:lnTo>
                    <a:lnTo>
                      <a:pt x="239" y="756"/>
                    </a:lnTo>
                    <a:lnTo>
                      <a:pt x="259" y="775"/>
                    </a:lnTo>
                    <a:lnTo>
                      <a:pt x="280" y="792"/>
                    </a:lnTo>
                    <a:lnTo>
                      <a:pt x="301" y="808"/>
                    </a:lnTo>
                    <a:lnTo>
                      <a:pt x="272" y="831"/>
                    </a:lnTo>
                    <a:lnTo>
                      <a:pt x="247" y="854"/>
                    </a:lnTo>
                    <a:lnTo>
                      <a:pt x="229" y="869"/>
                    </a:lnTo>
                    <a:lnTo>
                      <a:pt x="222" y="875"/>
                    </a:lnTo>
                    <a:lnTo>
                      <a:pt x="210" y="886"/>
                    </a:lnTo>
                    <a:lnTo>
                      <a:pt x="199" y="894"/>
                    </a:lnTo>
                    <a:lnTo>
                      <a:pt x="189" y="901"/>
                    </a:lnTo>
                    <a:lnTo>
                      <a:pt x="182" y="906"/>
                    </a:lnTo>
                    <a:lnTo>
                      <a:pt x="174" y="903"/>
                    </a:lnTo>
                    <a:lnTo>
                      <a:pt x="166" y="900"/>
                    </a:lnTo>
                    <a:lnTo>
                      <a:pt x="157" y="898"/>
                    </a:lnTo>
                    <a:lnTo>
                      <a:pt x="149" y="897"/>
                    </a:lnTo>
                    <a:lnTo>
                      <a:pt x="138" y="897"/>
                    </a:lnTo>
                    <a:lnTo>
                      <a:pt x="127" y="897"/>
                    </a:lnTo>
                    <a:lnTo>
                      <a:pt x="116" y="899"/>
                    </a:lnTo>
                    <a:lnTo>
                      <a:pt x="105" y="902"/>
                    </a:lnTo>
                    <a:lnTo>
                      <a:pt x="95" y="906"/>
                    </a:lnTo>
                    <a:lnTo>
                      <a:pt x="85" y="911"/>
                    </a:lnTo>
                    <a:lnTo>
                      <a:pt x="76" y="917"/>
                    </a:lnTo>
                    <a:lnTo>
                      <a:pt x="67" y="924"/>
                    </a:lnTo>
                    <a:lnTo>
                      <a:pt x="39" y="949"/>
                    </a:lnTo>
                    <a:lnTo>
                      <a:pt x="30" y="956"/>
                    </a:lnTo>
                    <a:lnTo>
                      <a:pt x="23" y="964"/>
                    </a:lnTo>
                    <a:lnTo>
                      <a:pt x="17" y="973"/>
                    </a:lnTo>
                    <a:lnTo>
                      <a:pt x="12" y="983"/>
                    </a:lnTo>
                    <a:lnTo>
                      <a:pt x="7" y="993"/>
                    </a:lnTo>
                    <a:lnTo>
                      <a:pt x="4" y="1003"/>
                    </a:lnTo>
                    <a:lnTo>
                      <a:pt x="1" y="1015"/>
                    </a:lnTo>
                    <a:lnTo>
                      <a:pt x="0" y="1026"/>
                    </a:lnTo>
                    <a:lnTo>
                      <a:pt x="0" y="1037"/>
                    </a:lnTo>
                    <a:lnTo>
                      <a:pt x="1" y="1048"/>
                    </a:lnTo>
                    <a:lnTo>
                      <a:pt x="2" y="1058"/>
                    </a:lnTo>
                    <a:lnTo>
                      <a:pt x="5" y="1069"/>
                    </a:lnTo>
                    <a:lnTo>
                      <a:pt x="9" y="1079"/>
                    </a:lnTo>
                    <a:lnTo>
                      <a:pt x="14" y="1089"/>
                    </a:lnTo>
                    <a:lnTo>
                      <a:pt x="20" y="1098"/>
                    </a:lnTo>
                    <a:lnTo>
                      <a:pt x="26" y="1108"/>
                    </a:lnTo>
                    <a:lnTo>
                      <a:pt x="250" y="1368"/>
                    </a:lnTo>
                    <a:lnTo>
                      <a:pt x="258" y="1376"/>
                    </a:lnTo>
                    <a:lnTo>
                      <a:pt x="266" y="1383"/>
                    </a:lnTo>
                    <a:lnTo>
                      <a:pt x="275" y="1389"/>
                    </a:lnTo>
                    <a:lnTo>
                      <a:pt x="286" y="1395"/>
                    </a:lnTo>
                    <a:lnTo>
                      <a:pt x="296" y="1399"/>
                    </a:lnTo>
                    <a:lnTo>
                      <a:pt x="306" y="1402"/>
                    </a:lnTo>
                    <a:lnTo>
                      <a:pt x="316" y="1405"/>
                    </a:lnTo>
                    <a:lnTo>
                      <a:pt x="327" y="1406"/>
                    </a:lnTo>
                    <a:lnTo>
                      <a:pt x="338" y="1406"/>
                    </a:lnTo>
                    <a:lnTo>
                      <a:pt x="348" y="1406"/>
                    </a:lnTo>
                    <a:lnTo>
                      <a:pt x="359" y="1404"/>
                    </a:lnTo>
                    <a:lnTo>
                      <a:pt x="370" y="1401"/>
                    </a:lnTo>
                    <a:lnTo>
                      <a:pt x="380" y="1397"/>
                    </a:lnTo>
                    <a:lnTo>
                      <a:pt x="390" y="1392"/>
                    </a:lnTo>
                    <a:lnTo>
                      <a:pt x="400" y="1386"/>
                    </a:lnTo>
                    <a:lnTo>
                      <a:pt x="409" y="1379"/>
                    </a:lnTo>
                    <a:lnTo>
                      <a:pt x="436" y="1354"/>
                    </a:lnTo>
                    <a:lnTo>
                      <a:pt x="445" y="1347"/>
                    </a:lnTo>
                    <a:lnTo>
                      <a:pt x="452" y="1338"/>
                    </a:lnTo>
                    <a:lnTo>
                      <a:pt x="459" y="1330"/>
                    </a:lnTo>
                    <a:lnTo>
                      <a:pt x="464" y="1320"/>
                    </a:lnTo>
                    <a:lnTo>
                      <a:pt x="468" y="1310"/>
                    </a:lnTo>
                    <a:lnTo>
                      <a:pt x="472" y="1300"/>
                    </a:lnTo>
                    <a:lnTo>
                      <a:pt x="474" y="1289"/>
                    </a:lnTo>
                    <a:lnTo>
                      <a:pt x="476" y="1278"/>
                    </a:lnTo>
                    <a:lnTo>
                      <a:pt x="476" y="1273"/>
                    </a:lnTo>
                    <a:lnTo>
                      <a:pt x="476" y="1269"/>
                    </a:lnTo>
                    <a:lnTo>
                      <a:pt x="474" y="1258"/>
                    </a:lnTo>
                    <a:lnTo>
                      <a:pt x="472" y="1248"/>
                    </a:lnTo>
                    <a:lnTo>
                      <a:pt x="478" y="1242"/>
                    </a:lnTo>
                    <a:lnTo>
                      <a:pt x="485" y="1234"/>
                    </a:lnTo>
                    <a:lnTo>
                      <a:pt x="494" y="1226"/>
                    </a:lnTo>
                    <a:lnTo>
                      <a:pt x="505" y="1217"/>
                    </a:lnTo>
                    <a:lnTo>
                      <a:pt x="945" y="837"/>
                    </a:lnTo>
                    <a:lnTo>
                      <a:pt x="956" y="828"/>
                    </a:lnTo>
                    <a:lnTo>
                      <a:pt x="965" y="820"/>
                    </a:lnTo>
                    <a:lnTo>
                      <a:pt x="973" y="814"/>
                    </a:lnTo>
                    <a:lnTo>
                      <a:pt x="980" y="809"/>
                    </a:lnTo>
                    <a:lnTo>
                      <a:pt x="987" y="811"/>
                    </a:lnTo>
                    <a:lnTo>
                      <a:pt x="994" y="814"/>
                    </a:lnTo>
                    <a:lnTo>
                      <a:pt x="1002" y="816"/>
                    </a:lnTo>
                    <a:lnTo>
                      <a:pt x="1009" y="817"/>
                    </a:lnTo>
                    <a:lnTo>
                      <a:pt x="1021" y="817"/>
                    </a:lnTo>
                    <a:lnTo>
                      <a:pt x="1032" y="816"/>
                    </a:lnTo>
                    <a:lnTo>
                      <a:pt x="1043" y="814"/>
                    </a:lnTo>
                    <a:lnTo>
                      <a:pt x="1053" y="811"/>
                    </a:lnTo>
                    <a:lnTo>
                      <a:pt x="1063" y="808"/>
                    </a:lnTo>
                    <a:lnTo>
                      <a:pt x="1073" y="803"/>
                    </a:lnTo>
                    <a:lnTo>
                      <a:pt x="1082" y="797"/>
                    </a:lnTo>
                    <a:lnTo>
                      <a:pt x="1091" y="790"/>
                    </a:lnTo>
                    <a:lnTo>
                      <a:pt x="1119" y="766"/>
                    </a:lnTo>
                    <a:lnTo>
                      <a:pt x="1127" y="758"/>
                    </a:lnTo>
                    <a:lnTo>
                      <a:pt x="1134" y="749"/>
                    </a:lnTo>
                    <a:lnTo>
                      <a:pt x="1141" y="740"/>
                    </a:lnTo>
                    <a:lnTo>
                      <a:pt x="1146" y="731"/>
                    </a:lnTo>
                    <a:lnTo>
                      <a:pt x="1150" y="721"/>
                    </a:lnTo>
                    <a:lnTo>
                      <a:pt x="1154" y="711"/>
                    </a:lnTo>
                    <a:lnTo>
                      <a:pt x="1156" y="700"/>
                    </a:lnTo>
                    <a:lnTo>
                      <a:pt x="1158" y="689"/>
                    </a:lnTo>
                    <a:lnTo>
                      <a:pt x="1158" y="685"/>
                    </a:lnTo>
                    <a:lnTo>
                      <a:pt x="1158" y="681"/>
                    </a:lnTo>
                    <a:lnTo>
                      <a:pt x="1157" y="671"/>
                    </a:lnTo>
                    <a:lnTo>
                      <a:pt x="1156" y="660"/>
                    </a:lnTo>
                    <a:lnTo>
                      <a:pt x="1154" y="651"/>
                    </a:lnTo>
                    <a:lnTo>
                      <a:pt x="1151" y="641"/>
                    </a:lnTo>
                    <a:lnTo>
                      <a:pt x="1147" y="632"/>
                    </a:lnTo>
                    <a:lnTo>
                      <a:pt x="1143" y="624"/>
                    </a:lnTo>
                    <a:lnTo>
                      <a:pt x="1137" y="615"/>
                    </a:lnTo>
                    <a:lnTo>
                      <a:pt x="1131" y="607"/>
                    </a:lnTo>
                    <a:lnTo>
                      <a:pt x="907" y="347"/>
                    </a:lnTo>
                    <a:lnTo>
                      <a:pt x="896" y="337"/>
                    </a:lnTo>
                    <a:lnTo>
                      <a:pt x="883" y="329"/>
                    </a:lnTo>
                    <a:lnTo>
                      <a:pt x="879" y="321"/>
                    </a:lnTo>
                    <a:lnTo>
                      <a:pt x="875" y="312"/>
                    </a:lnTo>
                    <a:lnTo>
                      <a:pt x="870" y="303"/>
                    </a:lnTo>
                    <a:lnTo>
                      <a:pt x="864" y="296"/>
                    </a:lnTo>
                    <a:lnTo>
                      <a:pt x="643" y="38"/>
                    </a:lnTo>
                    <a:lnTo>
                      <a:pt x="635" y="30"/>
                    </a:lnTo>
                    <a:lnTo>
                      <a:pt x="627" y="23"/>
                    </a:lnTo>
                    <a:lnTo>
                      <a:pt x="618" y="17"/>
                    </a:lnTo>
                    <a:lnTo>
                      <a:pt x="608" y="12"/>
                    </a:lnTo>
                    <a:lnTo>
                      <a:pt x="597" y="7"/>
                    </a:lnTo>
                    <a:lnTo>
                      <a:pt x="587" y="4"/>
                    </a:lnTo>
                    <a:lnTo>
                      <a:pt x="577" y="2"/>
                    </a:lnTo>
                    <a:lnTo>
                      <a:pt x="566" y="0"/>
                    </a:lnTo>
                    <a:lnTo>
                      <a:pt x="555" y="0"/>
                    </a:lnTo>
                    <a:lnTo>
                      <a:pt x="545" y="1"/>
                    </a:lnTo>
                    <a:lnTo>
                      <a:pt x="534" y="3"/>
                    </a:lnTo>
                    <a:lnTo>
                      <a:pt x="523" y="5"/>
                    </a:lnTo>
                    <a:lnTo>
                      <a:pt x="513" y="9"/>
                    </a:lnTo>
                    <a:lnTo>
                      <a:pt x="503" y="14"/>
                    </a:lnTo>
                    <a:lnTo>
                      <a:pt x="494" y="20"/>
                    </a:lnTo>
                    <a:lnTo>
                      <a:pt x="485" y="27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2"/>
              <p:cNvSpPr>
                <a:spLocks/>
              </p:cNvSpPr>
              <p:nvPr/>
            </p:nvSpPr>
            <p:spPr bwMode="auto">
              <a:xfrm>
                <a:off x="190" y="969"/>
                <a:ext cx="68" cy="83"/>
              </a:xfrm>
              <a:custGeom>
                <a:avLst/>
                <a:gdLst>
                  <a:gd name="T0" fmla="*/ 448 w 1158"/>
                  <a:gd name="T1" fmla="*/ 60 h 1406"/>
                  <a:gd name="T2" fmla="*/ 427 w 1158"/>
                  <a:gd name="T3" fmla="*/ 90 h 1406"/>
                  <a:gd name="T4" fmla="*/ 418 w 1158"/>
                  <a:gd name="T5" fmla="*/ 124 h 1406"/>
                  <a:gd name="T6" fmla="*/ 421 w 1158"/>
                  <a:gd name="T7" fmla="*/ 157 h 1406"/>
                  <a:gd name="T8" fmla="*/ 398 w 1158"/>
                  <a:gd name="T9" fmla="*/ 179 h 1406"/>
                  <a:gd name="T10" fmla="*/ 263 w 1158"/>
                  <a:gd name="T11" fmla="*/ 296 h 1406"/>
                  <a:gd name="T12" fmla="*/ 228 w 1158"/>
                  <a:gd name="T13" fmla="*/ 333 h 1406"/>
                  <a:gd name="T14" fmla="*/ 199 w 1158"/>
                  <a:gd name="T15" fmla="*/ 372 h 1406"/>
                  <a:gd name="T16" fmla="*/ 175 w 1158"/>
                  <a:gd name="T17" fmla="*/ 414 h 1406"/>
                  <a:gd name="T18" fmla="*/ 160 w 1158"/>
                  <a:gd name="T19" fmla="*/ 458 h 1406"/>
                  <a:gd name="T20" fmla="*/ 151 w 1158"/>
                  <a:gd name="T21" fmla="*/ 503 h 1406"/>
                  <a:gd name="T22" fmla="*/ 148 w 1158"/>
                  <a:gd name="T23" fmla="*/ 533 h 1406"/>
                  <a:gd name="T24" fmla="*/ 149 w 1158"/>
                  <a:gd name="T25" fmla="*/ 569 h 1406"/>
                  <a:gd name="T26" fmla="*/ 155 w 1158"/>
                  <a:gd name="T27" fmla="*/ 608 h 1406"/>
                  <a:gd name="T28" fmla="*/ 166 w 1158"/>
                  <a:gd name="T29" fmla="*/ 645 h 1406"/>
                  <a:gd name="T30" fmla="*/ 182 w 1158"/>
                  <a:gd name="T31" fmla="*/ 681 h 1406"/>
                  <a:gd name="T32" fmla="*/ 204 w 1158"/>
                  <a:gd name="T33" fmla="*/ 714 h 1406"/>
                  <a:gd name="T34" fmla="*/ 239 w 1158"/>
                  <a:gd name="T35" fmla="*/ 756 h 1406"/>
                  <a:gd name="T36" fmla="*/ 301 w 1158"/>
                  <a:gd name="T37" fmla="*/ 808 h 1406"/>
                  <a:gd name="T38" fmla="*/ 229 w 1158"/>
                  <a:gd name="T39" fmla="*/ 869 h 1406"/>
                  <a:gd name="T40" fmla="*/ 199 w 1158"/>
                  <a:gd name="T41" fmla="*/ 894 h 1406"/>
                  <a:gd name="T42" fmla="*/ 174 w 1158"/>
                  <a:gd name="T43" fmla="*/ 903 h 1406"/>
                  <a:gd name="T44" fmla="*/ 149 w 1158"/>
                  <a:gd name="T45" fmla="*/ 897 h 1406"/>
                  <a:gd name="T46" fmla="*/ 116 w 1158"/>
                  <a:gd name="T47" fmla="*/ 899 h 1406"/>
                  <a:gd name="T48" fmla="*/ 85 w 1158"/>
                  <a:gd name="T49" fmla="*/ 911 h 1406"/>
                  <a:gd name="T50" fmla="*/ 39 w 1158"/>
                  <a:gd name="T51" fmla="*/ 949 h 1406"/>
                  <a:gd name="T52" fmla="*/ 17 w 1158"/>
                  <a:gd name="T53" fmla="*/ 973 h 1406"/>
                  <a:gd name="T54" fmla="*/ 4 w 1158"/>
                  <a:gd name="T55" fmla="*/ 1003 h 1406"/>
                  <a:gd name="T56" fmla="*/ 0 w 1158"/>
                  <a:gd name="T57" fmla="*/ 1037 h 1406"/>
                  <a:gd name="T58" fmla="*/ 5 w 1158"/>
                  <a:gd name="T59" fmla="*/ 1069 h 1406"/>
                  <a:gd name="T60" fmla="*/ 20 w 1158"/>
                  <a:gd name="T61" fmla="*/ 1098 h 1406"/>
                  <a:gd name="T62" fmla="*/ 258 w 1158"/>
                  <a:gd name="T63" fmla="*/ 1376 h 1406"/>
                  <a:gd name="T64" fmla="*/ 286 w 1158"/>
                  <a:gd name="T65" fmla="*/ 1395 h 1406"/>
                  <a:gd name="T66" fmla="*/ 316 w 1158"/>
                  <a:gd name="T67" fmla="*/ 1405 h 1406"/>
                  <a:gd name="T68" fmla="*/ 348 w 1158"/>
                  <a:gd name="T69" fmla="*/ 1406 h 1406"/>
                  <a:gd name="T70" fmla="*/ 380 w 1158"/>
                  <a:gd name="T71" fmla="*/ 1397 h 1406"/>
                  <a:gd name="T72" fmla="*/ 409 w 1158"/>
                  <a:gd name="T73" fmla="*/ 1379 h 1406"/>
                  <a:gd name="T74" fmla="*/ 452 w 1158"/>
                  <a:gd name="T75" fmla="*/ 1338 h 1406"/>
                  <a:gd name="T76" fmla="*/ 468 w 1158"/>
                  <a:gd name="T77" fmla="*/ 1310 h 1406"/>
                  <a:gd name="T78" fmla="*/ 476 w 1158"/>
                  <a:gd name="T79" fmla="*/ 1278 h 1406"/>
                  <a:gd name="T80" fmla="*/ 474 w 1158"/>
                  <a:gd name="T81" fmla="*/ 1258 h 1406"/>
                  <a:gd name="T82" fmla="*/ 485 w 1158"/>
                  <a:gd name="T83" fmla="*/ 1234 h 1406"/>
                  <a:gd name="T84" fmla="*/ 945 w 1158"/>
                  <a:gd name="T85" fmla="*/ 837 h 1406"/>
                  <a:gd name="T86" fmla="*/ 973 w 1158"/>
                  <a:gd name="T87" fmla="*/ 814 h 1406"/>
                  <a:gd name="T88" fmla="*/ 994 w 1158"/>
                  <a:gd name="T89" fmla="*/ 814 h 1406"/>
                  <a:gd name="T90" fmla="*/ 1021 w 1158"/>
                  <a:gd name="T91" fmla="*/ 817 h 1406"/>
                  <a:gd name="T92" fmla="*/ 1053 w 1158"/>
                  <a:gd name="T93" fmla="*/ 811 h 1406"/>
                  <a:gd name="T94" fmla="*/ 1082 w 1158"/>
                  <a:gd name="T95" fmla="*/ 797 h 1406"/>
                  <a:gd name="T96" fmla="*/ 1127 w 1158"/>
                  <a:gd name="T97" fmla="*/ 758 h 1406"/>
                  <a:gd name="T98" fmla="*/ 1146 w 1158"/>
                  <a:gd name="T99" fmla="*/ 731 h 1406"/>
                  <a:gd name="T100" fmla="*/ 1156 w 1158"/>
                  <a:gd name="T101" fmla="*/ 700 h 1406"/>
                  <a:gd name="T102" fmla="*/ 1158 w 1158"/>
                  <a:gd name="T103" fmla="*/ 681 h 1406"/>
                  <a:gd name="T104" fmla="*/ 1154 w 1158"/>
                  <a:gd name="T105" fmla="*/ 651 h 1406"/>
                  <a:gd name="T106" fmla="*/ 1143 w 1158"/>
                  <a:gd name="T107" fmla="*/ 624 h 1406"/>
                  <a:gd name="T108" fmla="*/ 907 w 1158"/>
                  <a:gd name="T109" fmla="*/ 347 h 1406"/>
                  <a:gd name="T110" fmla="*/ 879 w 1158"/>
                  <a:gd name="T111" fmla="*/ 321 h 1406"/>
                  <a:gd name="T112" fmla="*/ 864 w 1158"/>
                  <a:gd name="T113" fmla="*/ 296 h 1406"/>
                  <a:gd name="T114" fmla="*/ 627 w 1158"/>
                  <a:gd name="T115" fmla="*/ 23 h 1406"/>
                  <a:gd name="T116" fmla="*/ 597 w 1158"/>
                  <a:gd name="T117" fmla="*/ 7 h 1406"/>
                  <a:gd name="T118" fmla="*/ 566 w 1158"/>
                  <a:gd name="T119" fmla="*/ 0 h 1406"/>
                  <a:gd name="T120" fmla="*/ 534 w 1158"/>
                  <a:gd name="T121" fmla="*/ 3 h 1406"/>
                  <a:gd name="T122" fmla="*/ 503 w 1158"/>
                  <a:gd name="T123" fmla="*/ 14 h 1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58" h="1406">
                    <a:moveTo>
                      <a:pt x="485" y="27"/>
                    </a:moveTo>
                    <a:lnTo>
                      <a:pt x="457" y="52"/>
                    </a:lnTo>
                    <a:lnTo>
                      <a:pt x="448" y="60"/>
                    </a:lnTo>
                    <a:lnTo>
                      <a:pt x="439" y="70"/>
                    </a:lnTo>
                    <a:lnTo>
                      <a:pt x="432" y="80"/>
                    </a:lnTo>
                    <a:lnTo>
                      <a:pt x="427" y="90"/>
                    </a:lnTo>
                    <a:lnTo>
                      <a:pt x="423" y="101"/>
                    </a:lnTo>
                    <a:lnTo>
                      <a:pt x="420" y="113"/>
                    </a:lnTo>
                    <a:lnTo>
                      <a:pt x="418" y="124"/>
                    </a:lnTo>
                    <a:lnTo>
                      <a:pt x="417" y="137"/>
                    </a:lnTo>
                    <a:lnTo>
                      <a:pt x="419" y="147"/>
                    </a:lnTo>
                    <a:lnTo>
                      <a:pt x="421" y="157"/>
                    </a:lnTo>
                    <a:lnTo>
                      <a:pt x="415" y="163"/>
                    </a:lnTo>
                    <a:lnTo>
                      <a:pt x="407" y="170"/>
                    </a:lnTo>
                    <a:lnTo>
                      <a:pt x="398" y="179"/>
                    </a:lnTo>
                    <a:lnTo>
                      <a:pt x="387" y="188"/>
                    </a:lnTo>
                    <a:lnTo>
                      <a:pt x="276" y="284"/>
                    </a:lnTo>
                    <a:lnTo>
                      <a:pt x="263" y="296"/>
                    </a:lnTo>
                    <a:lnTo>
                      <a:pt x="250" y="308"/>
                    </a:lnTo>
                    <a:lnTo>
                      <a:pt x="239" y="321"/>
                    </a:lnTo>
                    <a:lnTo>
                      <a:pt x="228" y="333"/>
                    </a:lnTo>
                    <a:lnTo>
                      <a:pt x="217" y="346"/>
                    </a:lnTo>
                    <a:lnTo>
                      <a:pt x="208" y="359"/>
                    </a:lnTo>
                    <a:lnTo>
                      <a:pt x="199" y="372"/>
                    </a:lnTo>
                    <a:lnTo>
                      <a:pt x="190" y="386"/>
                    </a:lnTo>
                    <a:lnTo>
                      <a:pt x="182" y="401"/>
                    </a:lnTo>
                    <a:lnTo>
                      <a:pt x="175" y="414"/>
                    </a:lnTo>
                    <a:lnTo>
                      <a:pt x="169" y="429"/>
                    </a:lnTo>
                    <a:lnTo>
                      <a:pt x="164" y="443"/>
                    </a:lnTo>
                    <a:lnTo>
                      <a:pt x="160" y="458"/>
                    </a:lnTo>
                    <a:lnTo>
                      <a:pt x="156" y="472"/>
                    </a:lnTo>
                    <a:lnTo>
                      <a:pt x="153" y="488"/>
                    </a:lnTo>
                    <a:lnTo>
                      <a:pt x="151" y="503"/>
                    </a:lnTo>
                    <a:lnTo>
                      <a:pt x="149" y="514"/>
                    </a:lnTo>
                    <a:lnTo>
                      <a:pt x="149" y="524"/>
                    </a:lnTo>
                    <a:lnTo>
                      <a:pt x="148" y="533"/>
                    </a:lnTo>
                    <a:lnTo>
                      <a:pt x="148" y="543"/>
                    </a:lnTo>
                    <a:lnTo>
                      <a:pt x="148" y="556"/>
                    </a:lnTo>
                    <a:lnTo>
                      <a:pt x="149" y="569"/>
                    </a:lnTo>
                    <a:lnTo>
                      <a:pt x="151" y="583"/>
                    </a:lnTo>
                    <a:lnTo>
                      <a:pt x="153" y="596"/>
                    </a:lnTo>
                    <a:lnTo>
                      <a:pt x="155" y="608"/>
                    </a:lnTo>
                    <a:lnTo>
                      <a:pt x="158" y="621"/>
                    </a:lnTo>
                    <a:lnTo>
                      <a:pt x="162" y="633"/>
                    </a:lnTo>
                    <a:lnTo>
                      <a:pt x="166" y="645"/>
                    </a:lnTo>
                    <a:lnTo>
                      <a:pt x="171" y="657"/>
                    </a:lnTo>
                    <a:lnTo>
                      <a:pt x="176" y="669"/>
                    </a:lnTo>
                    <a:lnTo>
                      <a:pt x="182" y="681"/>
                    </a:lnTo>
                    <a:lnTo>
                      <a:pt x="188" y="692"/>
                    </a:lnTo>
                    <a:lnTo>
                      <a:pt x="195" y="703"/>
                    </a:lnTo>
                    <a:lnTo>
                      <a:pt x="204" y="714"/>
                    </a:lnTo>
                    <a:lnTo>
                      <a:pt x="212" y="725"/>
                    </a:lnTo>
                    <a:lnTo>
                      <a:pt x="220" y="735"/>
                    </a:lnTo>
                    <a:lnTo>
                      <a:pt x="239" y="756"/>
                    </a:lnTo>
                    <a:lnTo>
                      <a:pt x="259" y="775"/>
                    </a:lnTo>
                    <a:lnTo>
                      <a:pt x="280" y="792"/>
                    </a:lnTo>
                    <a:lnTo>
                      <a:pt x="301" y="808"/>
                    </a:lnTo>
                    <a:lnTo>
                      <a:pt x="272" y="831"/>
                    </a:lnTo>
                    <a:lnTo>
                      <a:pt x="247" y="854"/>
                    </a:lnTo>
                    <a:lnTo>
                      <a:pt x="229" y="869"/>
                    </a:lnTo>
                    <a:lnTo>
                      <a:pt x="222" y="875"/>
                    </a:lnTo>
                    <a:lnTo>
                      <a:pt x="210" y="886"/>
                    </a:lnTo>
                    <a:lnTo>
                      <a:pt x="199" y="894"/>
                    </a:lnTo>
                    <a:lnTo>
                      <a:pt x="189" y="901"/>
                    </a:lnTo>
                    <a:lnTo>
                      <a:pt x="182" y="906"/>
                    </a:lnTo>
                    <a:lnTo>
                      <a:pt x="174" y="903"/>
                    </a:lnTo>
                    <a:lnTo>
                      <a:pt x="166" y="900"/>
                    </a:lnTo>
                    <a:lnTo>
                      <a:pt x="157" y="898"/>
                    </a:lnTo>
                    <a:lnTo>
                      <a:pt x="149" y="897"/>
                    </a:lnTo>
                    <a:lnTo>
                      <a:pt x="138" y="897"/>
                    </a:lnTo>
                    <a:lnTo>
                      <a:pt x="127" y="897"/>
                    </a:lnTo>
                    <a:lnTo>
                      <a:pt x="116" y="899"/>
                    </a:lnTo>
                    <a:lnTo>
                      <a:pt x="105" y="902"/>
                    </a:lnTo>
                    <a:lnTo>
                      <a:pt x="95" y="906"/>
                    </a:lnTo>
                    <a:lnTo>
                      <a:pt x="85" y="911"/>
                    </a:lnTo>
                    <a:lnTo>
                      <a:pt x="76" y="917"/>
                    </a:lnTo>
                    <a:lnTo>
                      <a:pt x="67" y="924"/>
                    </a:lnTo>
                    <a:lnTo>
                      <a:pt x="39" y="949"/>
                    </a:lnTo>
                    <a:lnTo>
                      <a:pt x="30" y="956"/>
                    </a:lnTo>
                    <a:lnTo>
                      <a:pt x="23" y="964"/>
                    </a:lnTo>
                    <a:lnTo>
                      <a:pt x="17" y="973"/>
                    </a:lnTo>
                    <a:lnTo>
                      <a:pt x="12" y="983"/>
                    </a:lnTo>
                    <a:lnTo>
                      <a:pt x="7" y="993"/>
                    </a:lnTo>
                    <a:lnTo>
                      <a:pt x="4" y="1003"/>
                    </a:lnTo>
                    <a:lnTo>
                      <a:pt x="1" y="1015"/>
                    </a:lnTo>
                    <a:lnTo>
                      <a:pt x="0" y="1026"/>
                    </a:lnTo>
                    <a:lnTo>
                      <a:pt x="0" y="1037"/>
                    </a:lnTo>
                    <a:lnTo>
                      <a:pt x="1" y="1048"/>
                    </a:lnTo>
                    <a:lnTo>
                      <a:pt x="2" y="1058"/>
                    </a:lnTo>
                    <a:lnTo>
                      <a:pt x="5" y="1069"/>
                    </a:lnTo>
                    <a:lnTo>
                      <a:pt x="9" y="1079"/>
                    </a:lnTo>
                    <a:lnTo>
                      <a:pt x="14" y="1089"/>
                    </a:lnTo>
                    <a:lnTo>
                      <a:pt x="20" y="1098"/>
                    </a:lnTo>
                    <a:lnTo>
                      <a:pt x="26" y="1108"/>
                    </a:lnTo>
                    <a:lnTo>
                      <a:pt x="250" y="1368"/>
                    </a:lnTo>
                    <a:lnTo>
                      <a:pt x="258" y="1376"/>
                    </a:lnTo>
                    <a:lnTo>
                      <a:pt x="266" y="1383"/>
                    </a:lnTo>
                    <a:lnTo>
                      <a:pt x="275" y="1389"/>
                    </a:lnTo>
                    <a:lnTo>
                      <a:pt x="286" y="1395"/>
                    </a:lnTo>
                    <a:lnTo>
                      <a:pt x="296" y="1399"/>
                    </a:lnTo>
                    <a:lnTo>
                      <a:pt x="306" y="1402"/>
                    </a:lnTo>
                    <a:lnTo>
                      <a:pt x="316" y="1405"/>
                    </a:lnTo>
                    <a:lnTo>
                      <a:pt x="327" y="1406"/>
                    </a:lnTo>
                    <a:lnTo>
                      <a:pt x="338" y="1406"/>
                    </a:lnTo>
                    <a:lnTo>
                      <a:pt x="348" y="1406"/>
                    </a:lnTo>
                    <a:lnTo>
                      <a:pt x="359" y="1404"/>
                    </a:lnTo>
                    <a:lnTo>
                      <a:pt x="370" y="1401"/>
                    </a:lnTo>
                    <a:lnTo>
                      <a:pt x="380" y="1397"/>
                    </a:lnTo>
                    <a:lnTo>
                      <a:pt x="390" y="1392"/>
                    </a:lnTo>
                    <a:lnTo>
                      <a:pt x="400" y="1386"/>
                    </a:lnTo>
                    <a:lnTo>
                      <a:pt x="409" y="1379"/>
                    </a:lnTo>
                    <a:lnTo>
                      <a:pt x="436" y="1354"/>
                    </a:lnTo>
                    <a:lnTo>
                      <a:pt x="445" y="1347"/>
                    </a:lnTo>
                    <a:lnTo>
                      <a:pt x="452" y="1338"/>
                    </a:lnTo>
                    <a:lnTo>
                      <a:pt x="459" y="1330"/>
                    </a:lnTo>
                    <a:lnTo>
                      <a:pt x="464" y="1320"/>
                    </a:lnTo>
                    <a:lnTo>
                      <a:pt x="468" y="1310"/>
                    </a:lnTo>
                    <a:lnTo>
                      <a:pt x="472" y="1300"/>
                    </a:lnTo>
                    <a:lnTo>
                      <a:pt x="474" y="1289"/>
                    </a:lnTo>
                    <a:lnTo>
                      <a:pt x="476" y="1278"/>
                    </a:lnTo>
                    <a:lnTo>
                      <a:pt x="476" y="1273"/>
                    </a:lnTo>
                    <a:lnTo>
                      <a:pt x="476" y="1269"/>
                    </a:lnTo>
                    <a:lnTo>
                      <a:pt x="474" y="1258"/>
                    </a:lnTo>
                    <a:lnTo>
                      <a:pt x="472" y="1248"/>
                    </a:lnTo>
                    <a:lnTo>
                      <a:pt x="478" y="1242"/>
                    </a:lnTo>
                    <a:lnTo>
                      <a:pt x="485" y="1234"/>
                    </a:lnTo>
                    <a:lnTo>
                      <a:pt x="494" y="1226"/>
                    </a:lnTo>
                    <a:lnTo>
                      <a:pt x="505" y="1217"/>
                    </a:lnTo>
                    <a:lnTo>
                      <a:pt x="945" y="837"/>
                    </a:lnTo>
                    <a:lnTo>
                      <a:pt x="956" y="828"/>
                    </a:lnTo>
                    <a:lnTo>
                      <a:pt x="965" y="820"/>
                    </a:lnTo>
                    <a:lnTo>
                      <a:pt x="973" y="814"/>
                    </a:lnTo>
                    <a:lnTo>
                      <a:pt x="980" y="809"/>
                    </a:lnTo>
                    <a:lnTo>
                      <a:pt x="987" y="811"/>
                    </a:lnTo>
                    <a:lnTo>
                      <a:pt x="994" y="814"/>
                    </a:lnTo>
                    <a:lnTo>
                      <a:pt x="1002" y="816"/>
                    </a:lnTo>
                    <a:lnTo>
                      <a:pt x="1009" y="817"/>
                    </a:lnTo>
                    <a:lnTo>
                      <a:pt x="1021" y="817"/>
                    </a:lnTo>
                    <a:lnTo>
                      <a:pt x="1032" y="816"/>
                    </a:lnTo>
                    <a:lnTo>
                      <a:pt x="1043" y="814"/>
                    </a:lnTo>
                    <a:lnTo>
                      <a:pt x="1053" y="811"/>
                    </a:lnTo>
                    <a:lnTo>
                      <a:pt x="1063" y="808"/>
                    </a:lnTo>
                    <a:lnTo>
                      <a:pt x="1073" y="803"/>
                    </a:lnTo>
                    <a:lnTo>
                      <a:pt x="1082" y="797"/>
                    </a:lnTo>
                    <a:lnTo>
                      <a:pt x="1091" y="790"/>
                    </a:lnTo>
                    <a:lnTo>
                      <a:pt x="1119" y="766"/>
                    </a:lnTo>
                    <a:lnTo>
                      <a:pt x="1127" y="758"/>
                    </a:lnTo>
                    <a:lnTo>
                      <a:pt x="1134" y="749"/>
                    </a:lnTo>
                    <a:lnTo>
                      <a:pt x="1141" y="740"/>
                    </a:lnTo>
                    <a:lnTo>
                      <a:pt x="1146" y="731"/>
                    </a:lnTo>
                    <a:lnTo>
                      <a:pt x="1150" y="721"/>
                    </a:lnTo>
                    <a:lnTo>
                      <a:pt x="1154" y="711"/>
                    </a:lnTo>
                    <a:lnTo>
                      <a:pt x="1156" y="700"/>
                    </a:lnTo>
                    <a:lnTo>
                      <a:pt x="1158" y="689"/>
                    </a:lnTo>
                    <a:lnTo>
                      <a:pt x="1158" y="685"/>
                    </a:lnTo>
                    <a:lnTo>
                      <a:pt x="1158" y="681"/>
                    </a:lnTo>
                    <a:lnTo>
                      <a:pt x="1157" y="671"/>
                    </a:lnTo>
                    <a:lnTo>
                      <a:pt x="1156" y="660"/>
                    </a:lnTo>
                    <a:lnTo>
                      <a:pt x="1154" y="651"/>
                    </a:lnTo>
                    <a:lnTo>
                      <a:pt x="1151" y="641"/>
                    </a:lnTo>
                    <a:lnTo>
                      <a:pt x="1147" y="632"/>
                    </a:lnTo>
                    <a:lnTo>
                      <a:pt x="1143" y="624"/>
                    </a:lnTo>
                    <a:lnTo>
                      <a:pt x="1137" y="615"/>
                    </a:lnTo>
                    <a:lnTo>
                      <a:pt x="1131" y="607"/>
                    </a:lnTo>
                    <a:lnTo>
                      <a:pt x="907" y="347"/>
                    </a:lnTo>
                    <a:lnTo>
                      <a:pt x="896" y="337"/>
                    </a:lnTo>
                    <a:lnTo>
                      <a:pt x="883" y="329"/>
                    </a:lnTo>
                    <a:lnTo>
                      <a:pt x="879" y="321"/>
                    </a:lnTo>
                    <a:lnTo>
                      <a:pt x="875" y="312"/>
                    </a:lnTo>
                    <a:lnTo>
                      <a:pt x="870" y="303"/>
                    </a:lnTo>
                    <a:lnTo>
                      <a:pt x="864" y="296"/>
                    </a:lnTo>
                    <a:lnTo>
                      <a:pt x="643" y="38"/>
                    </a:lnTo>
                    <a:lnTo>
                      <a:pt x="635" y="30"/>
                    </a:lnTo>
                    <a:lnTo>
                      <a:pt x="627" y="23"/>
                    </a:lnTo>
                    <a:lnTo>
                      <a:pt x="618" y="17"/>
                    </a:lnTo>
                    <a:lnTo>
                      <a:pt x="608" y="12"/>
                    </a:lnTo>
                    <a:lnTo>
                      <a:pt x="597" y="7"/>
                    </a:lnTo>
                    <a:lnTo>
                      <a:pt x="587" y="4"/>
                    </a:lnTo>
                    <a:lnTo>
                      <a:pt x="577" y="2"/>
                    </a:lnTo>
                    <a:lnTo>
                      <a:pt x="566" y="0"/>
                    </a:lnTo>
                    <a:lnTo>
                      <a:pt x="555" y="0"/>
                    </a:lnTo>
                    <a:lnTo>
                      <a:pt x="545" y="1"/>
                    </a:lnTo>
                    <a:lnTo>
                      <a:pt x="534" y="3"/>
                    </a:lnTo>
                    <a:lnTo>
                      <a:pt x="523" y="5"/>
                    </a:lnTo>
                    <a:lnTo>
                      <a:pt x="513" y="9"/>
                    </a:lnTo>
                    <a:lnTo>
                      <a:pt x="503" y="14"/>
                    </a:lnTo>
                    <a:lnTo>
                      <a:pt x="494" y="20"/>
                    </a:lnTo>
                    <a:lnTo>
                      <a:pt x="485" y="27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3"/>
              <p:cNvSpPr>
                <a:spLocks/>
              </p:cNvSpPr>
              <p:nvPr/>
            </p:nvSpPr>
            <p:spPr bwMode="auto">
              <a:xfrm>
                <a:off x="213" y="1007"/>
                <a:ext cx="84" cy="84"/>
              </a:xfrm>
              <a:custGeom>
                <a:avLst/>
                <a:gdLst>
                  <a:gd name="T0" fmla="*/ 687 w 1416"/>
                  <a:gd name="T1" fmla="*/ 5 h 1440"/>
                  <a:gd name="T2" fmla="*/ 658 w 1416"/>
                  <a:gd name="T3" fmla="*/ 19 h 1440"/>
                  <a:gd name="T4" fmla="*/ 634 w 1416"/>
                  <a:gd name="T5" fmla="*/ 40 h 1440"/>
                  <a:gd name="T6" fmla="*/ 597 w 1416"/>
                  <a:gd name="T7" fmla="*/ 85 h 1440"/>
                  <a:gd name="T8" fmla="*/ 586 w 1416"/>
                  <a:gd name="T9" fmla="*/ 113 h 1440"/>
                  <a:gd name="T10" fmla="*/ 583 w 1416"/>
                  <a:gd name="T11" fmla="*/ 141 h 1440"/>
                  <a:gd name="T12" fmla="*/ 587 w 1416"/>
                  <a:gd name="T13" fmla="*/ 168 h 1440"/>
                  <a:gd name="T14" fmla="*/ 579 w 1416"/>
                  <a:gd name="T15" fmla="*/ 193 h 1440"/>
                  <a:gd name="T16" fmla="*/ 186 w 1416"/>
                  <a:gd name="T17" fmla="*/ 658 h 1440"/>
                  <a:gd name="T18" fmla="*/ 161 w 1416"/>
                  <a:gd name="T19" fmla="*/ 685 h 1440"/>
                  <a:gd name="T20" fmla="*/ 127 w 1416"/>
                  <a:gd name="T21" fmla="*/ 689 h 1440"/>
                  <a:gd name="T22" fmla="*/ 94 w 1416"/>
                  <a:gd name="T23" fmla="*/ 696 h 1440"/>
                  <a:gd name="T24" fmla="*/ 66 w 1416"/>
                  <a:gd name="T25" fmla="*/ 712 h 1440"/>
                  <a:gd name="T26" fmla="*/ 26 w 1416"/>
                  <a:gd name="T27" fmla="*/ 756 h 1440"/>
                  <a:gd name="T28" fmla="*/ 10 w 1416"/>
                  <a:gd name="T29" fmla="*/ 782 h 1440"/>
                  <a:gd name="T30" fmla="*/ 1 w 1416"/>
                  <a:gd name="T31" fmla="*/ 811 h 1440"/>
                  <a:gd name="T32" fmla="*/ 0 w 1416"/>
                  <a:gd name="T33" fmla="*/ 841 h 1440"/>
                  <a:gd name="T34" fmla="*/ 9 w 1416"/>
                  <a:gd name="T35" fmla="*/ 875 h 1440"/>
                  <a:gd name="T36" fmla="*/ 29 w 1416"/>
                  <a:gd name="T37" fmla="*/ 907 h 1440"/>
                  <a:gd name="T38" fmla="*/ 309 w 1416"/>
                  <a:gd name="T39" fmla="*/ 1143 h 1440"/>
                  <a:gd name="T40" fmla="*/ 338 w 1416"/>
                  <a:gd name="T41" fmla="*/ 1157 h 1440"/>
                  <a:gd name="T42" fmla="*/ 357 w 1416"/>
                  <a:gd name="T43" fmla="*/ 1185 h 1440"/>
                  <a:gd name="T44" fmla="*/ 633 w 1416"/>
                  <a:gd name="T45" fmla="*/ 1420 h 1440"/>
                  <a:gd name="T46" fmla="*/ 662 w 1416"/>
                  <a:gd name="T47" fmla="*/ 1435 h 1440"/>
                  <a:gd name="T48" fmla="*/ 694 w 1416"/>
                  <a:gd name="T49" fmla="*/ 1440 h 1440"/>
                  <a:gd name="T50" fmla="*/ 728 w 1416"/>
                  <a:gd name="T51" fmla="*/ 1436 h 1440"/>
                  <a:gd name="T52" fmla="*/ 757 w 1416"/>
                  <a:gd name="T53" fmla="*/ 1422 h 1440"/>
                  <a:gd name="T54" fmla="*/ 783 w 1416"/>
                  <a:gd name="T55" fmla="*/ 1400 h 1440"/>
                  <a:gd name="T56" fmla="*/ 818 w 1416"/>
                  <a:gd name="T57" fmla="*/ 1356 h 1440"/>
                  <a:gd name="T58" fmla="*/ 829 w 1416"/>
                  <a:gd name="T59" fmla="*/ 1328 h 1440"/>
                  <a:gd name="T60" fmla="*/ 833 w 1416"/>
                  <a:gd name="T61" fmla="*/ 1299 h 1440"/>
                  <a:gd name="T62" fmla="*/ 830 w 1416"/>
                  <a:gd name="T63" fmla="*/ 1277 h 1440"/>
                  <a:gd name="T64" fmla="*/ 836 w 1416"/>
                  <a:gd name="T65" fmla="*/ 1247 h 1440"/>
                  <a:gd name="T66" fmla="*/ 1229 w 1416"/>
                  <a:gd name="T67" fmla="*/ 783 h 1440"/>
                  <a:gd name="T68" fmla="*/ 1254 w 1416"/>
                  <a:gd name="T69" fmla="*/ 755 h 1440"/>
                  <a:gd name="T70" fmla="*/ 1290 w 1416"/>
                  <a:gd name="T71" fmla="*/ 752 h 1440"/>
                  <a:gd name="T72" fmla="*/ 1321 w 1416"/>
                  <a:gd name="T73" fmla="*/ 745 h 1440"/>
                  <a:gd name="T74" fmla="*/ 1349 w 1416"/>
                  <a:gd name="T75" fmla="*/ 729 h 1440"/>
                  <a:gd name="T76" fmla="*/ 1390 w 1416"/>
                  <a:gd name="T77" fmla="*/ 684 h 1440"/>
                  <a:gd name="T78" fmla="*/ 1406 w 1416"/>
                  <a:gd name="T79" fmla="*/ 659 h 1440"/>
                  <a:gd name="T80" fmla="*/ 1415 w 1416"/>
                  <a:gd name="T81" fmla="*/ 630 h 1440"/>
                  <a:gd name="T82" fmla="*/ 1416 w 1416"/>
                  <a:gd name="T83" fmla="*/ 600 h 1440"/>
                  <a:gd name="T84" fmla="*/ 1406 w 1416"/>
                  <a:gd name="T85" fmla="*/ 565 h 1440"/>
                  <a:gd name="T86" fmla="*/ 1386 w 1416"/>
                  <a:gd name="T87" fmla="*/ 534 h 1440"/>
                  <a:gd name="T88" fmla="*/ 1108 w 1416"/>
                  <a:gd name="T89" fmla="*/ 299 h 1440"/>
                  <a:gd name="T90" fmla="*/ 1078 w 1416"/>
                  <a:gd name="T91" fmla="*/ 285 h 1440"/>
                  <a:gd name="T92" fmla="*/ 1060 w 1416"/>
                  <a:gd name="T93" fmla="*/ 257 h 1440"/>
                  <a:gd name="T94" fmla="*/ 783 w 1416"/>
                  <a:gd name="T95" fmla="*/ 21 h 1440"/>
                  <a:gd name="T96" fmla="*/ 753 w 1416"/>
                  <a:gd name="T97" fmla="*/ 6 h 1440"/>
                  <a:gd name="T98" fmla="*/ 721 w 1416"/>
                  <a:gd name="T99" fmla="*/ 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16" h="1440">
                    <a:moveTo>
                      <a:pt x="710" y="1"/>
                    </a:moveTo>
                    <a:lnTo>
                      <a:pt x="698" y="2"/>
                    </a:lnTo>
                    <a:lnTo>
                      <a:pt x="687" y="5"/>
                    </a:lnTo>
                    <a:lnTo>
                      <a:pt x="677" y="8"/>
                    </a:lnTo>
                    <a:lnTo>
                      <a:pt x="667" y="13"/>
                    </a:lnTo>
                    <a:lnTo>
                      <a:pt x="658" y="19"/>
                    </a:lnTo>
                    <a:lnTo>
                      <a:pt x="649" y="25"/>
                    </a:lnTo>
                    <a:lnTo>
                      <a:pt x="641" y="32"/>
                    </a:lnTo>
                    <a:lnTo>
                      <a:pt x="634" y="40"/>
                    </a:lnTo>
                    <a:lnTo>
                      <a:pt x="609" y="68"/>
                    </a:lnTo>
                    <a:lnTo>
                      <a:pt x="603" y="77"/>
                    </a:lnTo>
                    <a:lnTo>
                      <a:pt x="597" y="85"/>
                    </a:lnTo>
                    <a:lnTo>
                      <a:pt x="593" y="94"/>
                    </a:lnTo>
                    <a:lnTo>
                      <a:pt x="589" y="103"/>
                    </a:lnTo>
                    <a:lnTo>
                      <a:pt x="586" y="113"/>
                    </a:lnTo>
                    <a:lnTo>
                      <a:pt x="584" y="122"/>
                    </a:lnTo>
                    <a:lnTo>
                      <a:pt x="583" y="132"/>
                    </a:lnTo>
                    <a:lnTo>
                      <a:pt x="583" y="141"/>
                    </a:lnTo>
                    <a:lnTo>
                      <a:pt x="583" y="150"/>
                    </a:lnTo>
                    <a:lnTo>
                      <a:pt x="585" y="159"/>
                    </a:lnTo>
                    <a:lnTo>
                      <a:pt x="587" y="168"/>
                    </a:lnTo>
                    <a:lnTo>
                      <a:pt x="590" y="176"/>
                    </a:lnTo>
                    <a:lnTo>
                      <a:pt x="585" y="184"/>
                    </a:lnTo>
                    <a:lnTo>
                      <a:pt x="579" y="193"/>
                    </a:lnTo>
                    <a:lnTo>
                      <a:pt x="570" y="205"/>
                    </a:lnTo>
                    <a:lnTo>
                      <a:pt x="560" y="217"/>
                    </a:lnTo>
                    <a:lnTo>
                      <a:pt x="186" y="658"/>
                    </a:lnTo>
                    <a:lnTo>
                      <a:pt x="177" y="669"/>
                    </a:lnTo>
                    <a:lnTo>
                      <a:pt x="168" y="678"/>
                    </a:lnTo>
                    <a:lnTo>
                      <a:pt x="161" y="685"/>
                    </a:lnTo>
                    <a:lnTo>
                      <a:pt x="155" y="692"/>
                    </a:lnTo>
                    <a:lnTo>
                      <a:pt x="141" y="689"/>
                    </a:lnTo>
                    <a:lnTo>
                      <a:pt x="127" y="689"/>
                    </a:lnTo>
                    <a:lnTo>
                      <a:pt x="115" y="690"/>
                    </a:lnTo>
                    <a:lnTo>
                      <a:pt x="105" y="693"/>
                    </a:lnTo>
                    <a:lnTo>
                      <a:pt x="94" y="696"/>
                    </a:lnTo>
                    <a:lnTo>
                      <a:pt x="84" y="701"/>
                    </a:lnTo>
                    <a:lnTo>
                      <a:pt x="75" y="706"/>
                    </a:lnTo>
                    <a:lnTo>
                      <a:pt x="66" y="712"/>
                    </a:lnTo>
                    <a:lnTo>
                      <a:pt x="58" y="720"/>
                    </a:lnTo>
                    <a:lnTo>
                      <a:pt x="51" y="729"/>
                    </a:lnTo>
                    <a:lnTo>
                      <a:pt x="26" y="756"/>
                    </a:lnTo>
                    <a:lnTo>
                      <a:pt x="20" y="765"/>
                    </a:lnTo>
                    <a:lnTo>
                      <a:pt x="14" y="773"/>
                    </a:lnTo>
                    <a:lnTo>
                      <a:pt x="10" y="782"/>
                    </a:lnTo>
                    <a:lnTo>
                      <a:pt x="6" y="791"/>
                    </a:lnTo>
                    <a:lnTo>
                      <a:pt x="3" y="800"/>
                    </a:lnTo>
                    <a:lnTo>
                      <a:pt x="1" y="811"/>
                    </a:lnTo>
                    <a:lnTo>
                      <a:pt x="0" y="820"/>
                    </a:lnTo>
                    <a:lnTo>
                      <a:pt x="0" y="829"/>
                    </a:lnTo>
                    <a:lnTo>
                      <a:pt x="0" y="841"/>
                    </a:lnTo>
                    <a:lnTo>
                      <a:pt x="2" y="853"/>
                    </a:lnTo>
                    <a:lnTo>
                      <a:pt x="5" y="864"/>
                    </a:lnTo>
                    <a:lnTo>
                      <a:pt x="9" y="875"/>
                    </a:lnTo>
                    <a:lnTo>
                      <a:pt x="15" y="886"/>
                    </a:lnTo>
                    <a:lnTo>
                      <a:pt x="21" y="896"/>
                    </a:lnTo>
                    <a:lnTo>
                      <a:pt x="29" y="907"/>
                    </a:lnTo>
                    <a:lnTo>
                      <a:pt x="38" y="915"/>
                    </a:lnTo>
                    <a:lnTo>
                      <a:pt x="300" y="1136"/>
                    </a:lnTo>
                    <a:lnTo>
                      <a:pt x="309" y="1143"/>
                    </a:lnTo>
                    <a:lnTo>
                      <a:pt x="318" y="1149"/>
                    </a:lnTo>
                    <a:lnTo>
                      <a:pt x="328" y="1153"/>
                    </a:lnTo>
                    <a:lnTo>
                      <a:pt x="338" y="1157"/>
                    </a:lnTo>
                    <a:lnTo>
                      <a:pt x="344" y="1167"/>
                    </a:lnTo>
                    <a:lnTo>
                      <a:pt x="350" y="1176"/>
                    </a:lnTo>
                    <a:lnTo>
                      <a:pt x="357" y="1185"/>
                    </a:lnTo>
                    <a:lnTo>
                      <a:pt x="365" y="1193"/>
                    </a:lnTo>
                    <a:lnTo>
                      <a:pt x="625" y="1413"/>
                    </a:lnTo>
                    <a:lnTo>
                      <a:pt x="633" y="1420"/>
                    </a:lnTo>
                    <a:lnTo>
                      <a:pt x="643" y="1426"/>
                    </a:lnTo>
                    <a:lnTo>
                      <a:pt x="652" y="1431"/>
                    </a:lnTo>
                    <a:lnTo>
                      <a:pt x="662" y="1435"/>
                    </a:lnTo>
                    <a:lnTo>
                      <a:pt x="673" y="1438"/>
                    </a:lnTo>
                    <a:lnTo>
                      <a:pt x="684" y="1440"/>
                    </a:lnTo>
                    <a:lnTo>
                      <a:pt x="694" y="1440"/>
                    </a:lnTo>
                    <a:lnTo>
                      <a:pt x="706" y="1440"/>
                    </a:lnTo>
                    <a:lnTo>
                      <a:pt x="717" y="1439"/>
                    </a:lnTo>
                    <a:lnTo>
                      <a:pt x="728" y="1436"/>
                    </a:lnTo>
                    <a:lnTo>
                      <a:pt x="738" y="1433"/>
                    </a:lnTo>
                    <a:lnTo>
                      <a:pt x="748" y="1428"/>
                    </a:lnTo>
                    <a:lnTo>
                      <a:pt x="757" y="1422"/>
                    </a:lnTo>
                    <a:lnTo>
                      <a:pt x="766" y="1415"/>
                    </a:lnTo>
                    <a:lnTo>
                      <a:pt x="774" y="1408"/>
                    </a:lnTo>
                    <a:lnTo>
                      <a:pt x="783" y="1400"/>
                    </a:lnTo>
                    <a:lnTo>
                      <a:pt x="807" y="1372"/>
                    </a:lnTo>
                    <a:lnTo>
                      <a:pt x="813" y="1364"/>
                    </a:lnTo>
                    <a:lnTo>
                      <a:pt x="818" y="1356"/>
                    </a:lnTo>
                    <a:lnTo>
                      <a:pt x="822" y="1348"/>
                    </a:lnTo>
                    <a:lnTo>
                      <a:pt x="826" y="1339"/>
                    </a:lnTo>
                    <a:lnTo>
                      <a:pt x="829" y="1328"/>
                    </a:lnTo>
                    <a:lnTo>
                      <a:pt x="831" y="1319"/>
                    </a:lnTo>
                    <a:lnTo>
                      <a:pt x="833" y="1309"/>
                    </a:lnTo>
                    <a:lnTo>
                      <a:pt x="833" y="1299"/>
                    </a:lnTo>
                    <a:lnTo>
                      <a:pt x="833" y="1295"/>
                    </a:lnTo>
                    <a:lnTo>
                      <a:pt x="833" y="1290"/>
                    </a:lnTo>
                    <a:lnTo>
                      <a:pt x="830" y="1277"/>
                    </a:lnTo>
                    <a:lnTo>
                      <a:pt x="825" y="1263"/>
                    </a:lnTo>
                    <a:lnTo>
                      <a:pt x="830" y="1256"/>
                    </a:lnTo>
                    <a:lnTo>
                      <a:pt x="836" y="1247"/>
                    </a:lnTo>
                    <a:lnTo>
                      <a:pt x="844" y="1237"/>
                    </a:lnTo>
                    <a:lnTo>
                      <a:pt x="854" y="1226"/>
                    </a:lnTo>
                    <a:lnTo>
                      <a:pt x="1229" y="783"/>
                    </a:lnTo>
                    <a:lnTo>
                      <a:pt x="1239" y="772"/>
                    </a:lnTo>
                    <a:lnTo>
                      <a:pt x="1247" y="763"/>
                    </a:lnTo>
                    <a:lnTo>
                      <a:pt x="1254" y="755"/>
                    </a:lnTo>
                    <a:lnTo>
                      <a:pt x="1260" y="749"/>
                    </a:lnTo>
                    <a:lnTo>
                      <a:pt x="1275" y="752"/>
                    </a:lnTo>
                    <a:lnTo>
                      <a:pt x="1290" y="752"/>
                    </a:lnTo>
                    <a:lnTo>
                      <a:pt x="1300" y="751"/>
                    </a:lnTo>
                    <a:lnTo>
                      <a:pt x="1311" y="748"/>
                    </a:lnTo>
                    <a:lnTo>
                      <a:pt x="1321" y="745"/>
                    </a:lnTo>
                    <a:lnTo>
                      <a:pt x="1331" y="740"/>
                    </a:lnTo>
                    <a:lnTo>
                      <a:pt x="1340" y="735"/>
                    </a:lnTo>
                    <a:lnTo>
                      <a:pt x="1349" y="729"/>
                    </a:lnTo>
                    <a:lnTo>
                      <a:pt x="1358" y="720"/>
                    </a:lnTo>
                    <a:lnTo>
                      <a:pt x="1366" y="712"/>
                    </a:lnTo>
                    <a:lnTo>
                      <a:pt x="1390" y="684"/>
                    </a:lnTo>
                    <a:lnTo>
                      <a:pt x="1396" y="676"/>
                    </a:lnTo>
                    <a:lnTo>
                      <a:pt x="1401" y="668"/>
                    </a:lnTo>
                    <a:lnTo>
                      <a:pt x="1406" y="659"/>
                    </a:lnTo>
                    <a:lnTo>
                      <a:pt x="1410" y="650"/>
                    </a:lnTo>
                    <a:lnTo>
                      <a:pt x="1412" y="641"/>
                    </a:lnTo>
                    <a:lnTo>
                      <a:pt x="1415" y="630"/>
                    </a:lnTo>
                    <a:lnTo>
                      <a:pt x="1416" y="621"/>
                    </a:lnTo>
                    <a:lnTo>
                      <a:pt x="1416" y="611"/>
                    </a:lnTo>
                    <a:lnTo>
                      <a:pt x="1416" y="600"/>
                    </a:lnTo>
                    <a:lnTo>
                      <a:pt x="1414" y="588"/>
                    </a:lnTo>
                    <a:lnTo>
                      <a:pt x="1411" y="577"/>
                    </a:lnTo>
                    <a:lnTo>
                      <a:pt x="1406" y="565"/>
                    </a:lnTo>
                    <a:lnTo>
                      <a:pt x="1401" y="555"/>
                    </a:lnTo>
                    <a:lnTo>
                      <a:pt x="1394" y="544"/>
                    </a:lnTo>
                    <a:lnTo>
                      <a:pt x="1386" y="534"/>
                    </a:lnTo>
                    <a:lnTo>
                      <a:pt x="1377" y="525"/>
                    </a:lnTo>
                    <a:lnTo>
                      <a:pt x="1118" y="305"/>
                    </a:lnTo>
                    <a:lnTo>
                      <a:pt x="1108" y="299"/>
                    </a:lnTo>
                    <a:lnTo>
                      <a:pt x="1098" y="293"/>
                    </a:lnTo>
                    <a:lnTo>
                      <a:pt x="1088" y="288"/>
                    </a:lnTo>
                    <a:lnTo>
                      <a:pt x="1078" y="285"/>
                    </a:lnTo>
                    <a:lnTo>
                      <a:pt x="1073" y="274"/>
                    </a:lnTo>
                    <a:lnTo>
                      <a:pt x="1067" y="265"/>
                    </a:lnTo>
                    <a:lnTo>
                      <a:pt x="1060" y="257"/>
                    </a:lnTo>
                    <a:lnTo>
                      <a:pt x="1052" y="249"/>
                    </a:lnTo>
                    <a:lnTo>
                      <a:pt x="792" y="28"/>
                    </a:lnTo>
                    <a:lnTo>
                      <a:pt x="783" y="21"/>
                    </a:lnTo>
                    <a:lnTo>
                      <a:pt x="773" y="14"/>
                    </a:lnTo>
                    <a:lnTo>
                      <a:pt x="763" y="10"/>
                    </a:lnTo>
                    <a:lnTo>
                      <a:pt x="753" y="6"/>
                    </a:lnTo>
                    <a:lnTo>
                      <a:pt x="743" y="3"/>
                    </a:lnTo>
                    <a:lnTo>
                      <a:pt x="732" y="1"/>
                    </a:lnTo>
                    <a:lnTo>
                      <a:pt x="721" y="0"/>
                    </a:lnTo>
                    <a:lnTo>
                      <a:pt x="710" y="1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4"/>
              <p:cNvSpPr>
                <a:spLocks/>
              </p:cNvSpPr>
              <p:nvPr/>
            </p:nvSpPr>
            <p:spPr bwMode="auto">
              <a:xfrm>
                <a:off x="213" y="1007"/>
                <a:ext cx="84" cy="84"/>
              </a:xfrm>
              <a:custGeom>
                <a:avLst/>
                <a:gdLst>
                  <a:gd name="T0" fmla="*/ 687 w 1416"/>
                  <a:gd name="T1" fmla="*/ 5 h 1440"/>
                  <a:gd name="T2" fmla="*/ 658 w 1416"/>
                  <a:gd name="T3" fmla="*/ 19 h 1440"/>
                  <a:gd name="T4" fmla="*/ 634 w 1416"/>
                  <a:gd name="T5" fmla="*/ 40 h 1440"/>
                  <a:gd name="T6" fmla="*/ 597 w 1416"/>
                  <a:gd name="T7" fmla="*/ 85 h 1440"/>
                  <a:gd name="T8" fmla="*/ 586 w 1416"/>
                  <a:gd name="T9" fmla="*/ 113 h 1440"/>
                  <a:gd name="T10" fmla="*/ 583 w 1416"/>
                  <a:gd name="T11" fmla="*/ 141 h 1440"/>
                  <a:gd name="T12" fmla="*/ 587 w 1416"/>
                  <a:gd name="T13" fmla="*/ 168 h 1440"/>
                  <a:gd name="T14" fmla="*/ 579 w 1416"/>
                  <a:gd name="T15" fmla="*/ 193 h 1440"/>
                  <a:gd name="T16" fmla="*/ 186 w 1416"/>
                  <a:gd name="T17" fmla="*/ 658 h 1440"/>
                  <a:gd name="T18" fmla="*/ 161 w 1416"/>
                  <a:gd name="T19" fmla="*/ 685 h 1440"/>
                  <a:gd name="T20" fmla="*/ 127 w 1416"/>
                  <a:gd name="T21" fmla="*/ 689 h 1440"/>
                  <a:gd name="T22" fmla="*/ 94 w 1416"/>
                  <a:gd name="T23" fmla="*/ 696 h 1440"/>
                  <a:gd name="T24" fmla="*/ 66 w 1416"/>
                  <a:gd name="T25" fmla="*/ 712 h 1440"/>
                  <a:gd name="T26" fmla="*/ 26 w 1416"/>
                  <a:gd name="T27" fmla="*/ 756 h 1440"/>
                  <a:gd name="T28" fmla="*/ 10 w 1416"/>
                  <a:gd name="T29" fmla="*/ 782 h 1440"/>
                  <a:gd name="T30" fmla="*/ 1 w 1416"/>
                  <a:gd name="T31" fmla="*/ 811 h 1440"/>
                  <a:gd name="T32" fmla="*/ 0 w 1416"/>
                  <a:gd name="T33" fmla="*/ 841 h 1440"/>
                  <a:gd name="T34" fmla="*/ 9 w 1416"/>
                  <a:gd name="T35" fmla="*/ 875 h 1440"/>
                  <a:gd name="T36" fmla="*/ 29 w 1416"/>
                  <a:gd name="T37" fmla="*/ 907 h 1440"/>
                  <a:gd name="T38" fmla="*/ 309 w 1416"/>
                  <a:gd name="T39" fmla="*/ 1143 h 1440"/>
                  <a:gd name="T40" fmla="*/ 338 w 1416"/>
                  <a:gd name="T41" fmla="*/ 1157 h 1440"/>
                  <a:gd name="T42" fmla="*/ 357 w 1416"/>
                  <a:gd name="T43" fmla="*/ 1185 h 1440"/>
                  <a:gd name="T44" fmla="*/ 633 w 1416"/>
                  <a:gd name="T45" fmla="*/ 1420 h 1440"/>
                  <a:gd name="T46" fmla="*/ 662 w 1416"/>
                  <a:gd name="T47" fmla="*/ 1435 h 1440"/>
                  <a:gd name="T48" fmla="*/ 694 w 1416"/>
                  <a:gd name="T49" fmla="*/ 1440 h 1440"/>
                  <a:gd name="T50" fmla="*/ 728 w 1416"/>
                  <a:gd name="T51" fmla="*/ 1436 h 1440"/>
                  <a:gd name="T52" fmla="*/ 757 w 1416"/>
                  <a:gd name="T53" fmla="*/ 1422 h 1440"/>
                  <a:gd name="T54" fmla="*/ 783 w 1416"/>
                  <a:gd name="T55" fmla="*/ 1400 h 1440"/>
                  <a:gd name="T56" fmla="*/ 818 w 1416"/>
                  <a:gd name="T57" fmla="*/ 1356 h 1440"/>
                  <a:gd name="T58" fmla="*/ 829 w 1416"/>
                  <a:gd name="T59" fmla="*/ 1328 h 1440"/>
                  <a:gd name="T60" fmla="*/ 833 w 1416"/>
                  <a:gd name="T61" fmla="*/ 1299 h 1440"/>
                  <a:gd name="T62" fmla="*/ 830 w 1416"/>
                  <a:gd name="T63" fmla="*/ 1277 h 1440"/>
                  <a:gd name="T64" fmla="*/ 836 w 1416"/>
                  <a:gd name="T65" fmla="*/ 1247 h 1440"/>
                  <a:gd name="T66" fmla="*/ 1229 w 1416"/>
                  <a:gd name="T67" fmla="*/ 783 h 1440"/>
                  <a:gd name="T68" fmla="*/ 1254 w 1416"/>
                  <a:gd name="T69" fmla="*/ 755 h 1440"/>
                  <a:gd name="T70" fmla="*/ 1290 w 1416"/>
                  <a:gd name="T71" fmla="*/ 752 h 1440"/>
                  <a:gd name="T72" fmla="*/ 1321 w 1416"/>
                  <a:gd name="T73" fmla="*/ 745 h 1440"/>
                  <a:gd name="T74" fmla="*/ 1349 w 1416"/>
                  <a:gd name="T75" fmla="*/ 729 h 1440"/>
                  <a:gd name="T76" fmla="*/ 1390 w 1416"/>
                  <a:gd name="T77" fmla="*/ 684 h 1440"/>
                  <a:gd name="T78" fmla="*/ 1406 w 1416"/>
                  <a:gd name="T79" fmla="*/ 659 h 1440"/>
                  <a:gd name="T80" fmla="*/ 1415 w 1416"/>
                  <a:gd name="T81" fmla="*/ 630 h 1440"/>
                  <a:gd name="T82" fmla="*/ 1416 w 1416"/>
                  <a:gd name="T83" fmla="*/ 600 h 1440"/>
                  <a:gd name="T84" fmla="*/ 1406 w 1416"/>
                  <a:gd name="T85" fmla="*/ 565 h 1440"/>
                  <a:gd name="T86" fmla="*/ 1386 w 1416"/>
                  <a:gd name="T87" fmla="*/ 534 h 1440"/>
                  <a:gd name="T88" fmla="*/ 1108 w 1416"/>
                  <a:gd name="T89" fmla="*/ 299 h 1440"/>
                  <a:gd name="T90" fmla="*/ 1078 w 1416"/>
                  <a:gd name="T91" fmla="*/ 285 h 1440"/>
                  <a:gd name="T92" fmla="*/ 1060 w 1416"/>
                  <a:gd name="T93" fmla="*/ 257 h 1440"/>
                  <a:gd name="T94" fmla="*/ 783 w 1416"/>
                  <a:gd name="T95" fmla="*/ 21 h 1440"/>
                  <a:gd name="T96" fmla="*/ 753 w 1416"/>
                  <a:gd name="T97" fmla="*/ 6 h 1440"/>
                  <a:gd name="T98" fmla="*/ 721 w 1416"/>
                  <a:gd name="T99" fmla="*/ 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16" h="1440">
                    <a:moveTo>
                      <a:pt x="710" y="1"/>
                    </a:moveTo>
                    <a:lnTo>
                      <a:pt x="698" y="2"/>
                    </a:lnTo>
                    <a:lnTo>
                      <a:pt x="687" y="5"/>
                    </a:lnTo>
                    <a:lnTo>
                      <a:pt x="677" y="8"/>
                    </a:lnTo>
                    <a:lnTo>
                      <a:pt x="667" y="13"/>
                    </a:lnTo>
                    <a:lnTo>
                      <a:pt x="658" y="19"/>
                    </a:lnTo>
                    <a:lnTo>
                      <a:pt x="649" y="25"/>
                    </a:lnTo>
                    <a:lnTo>
                      <a:pt x="641" y="32"/>
                    </a:lnTo>
                    <a:lnTo>
                      <a:pt x="634" y="40"/>
                    </a:lnTo>
                    <a:lnTo>
                      <a:pt x="609" y="68"/>
                    </a:lnTo>
                    <a:lnTo>
                      <a:pt x="603" y="77"/>
                    </a:lnTo>
                    <a:lnTo>
                      <a:pt x="597" y="85"/>
                    </a:lnTo>
                    <a:lnTo>
                      <a:pt x="593" y="94"/>
                    </a:lnTo>
                    <a:lnTo>
                      <a:pt x="589" y="103"/>
                    </a:lnTo>
                    <a:lnTo>
                      <a:pt x="586" y="113"/>
                    </a:lnTo>
                    <a:lnTo>
                      <a:pt x="584" y="122"/>
                    </a:lnTo>
                    <a:lnTo>
                      <a:pt x="583" y="132"/>
                    </a:lnTo>
                    <a:lnTo>
                      <a:pt x="583" y="141"/>
                    </a:lnTo>
                    <a:lnTo>
                      <a:pt x="583" y="150"/>
                    </a:lnTo>
                    <a:lnTo>
                      <a:pt x="585" y="159"/>
                    </a:lnTo>
                    <a:lnTo>
                      <a:pt x="587" y="168"/>
                    </a:lnTo>
                    <a:lnTo>
                      <a:pt x="590" y="176"/>
                    </a:lnTo>
                    <a:lnTo>
                      <a:pt x="585" y="184"/>
                    </a:lnTo>
                    <a:lnTo>
                      <a:pt x="579" y="193"/>
                    </a:lnTo>
                    <a:lnTo>
                      <a:pt x="570" y="205"/>
                    </a:lnTo>
                    <a:lnTo>
                      <a:pt x="560" y="217"/>
                    </a:lnTo>
                    <a:lnTo>
                      <a:pt x="186" y="658"/>
                    </a:lnTo>
                    <a:lnTo>
                      <a:pt x="177" y="669"/>
                    </a:lnTo>
                    <a:lnTo>
                      <a:pt x="168" y="678"/>
                    </a:lnTo>
                    <a:lnTo>
                      <a:pt x="161" y="685"/>
                    </a:lnTo>
                    <a:lnTo>
                      <a:pt x="155" y="692"/>
                    </a:lnTo>
                    <a:lnTo>
                      <a:pt x="141" y="689"/>
                    </a:lnTo>
                    <a:lnTo>
                      <a:pt x="127" y="689"/>
                    </a:lnTo>
                    <a:lnTo>
                      <a:pt x="115" y="690"/>
                    </a:lnTo>
                    <a:lnTo>
                      <a:pt x="105" y="693"/>
                    </a:lnTo>
                    <a:lnTo>
                      <a:pt x="94" y="696"/>
                    </a:lnTo>
                    <a:lnTo>
                      <a:pt x="84" y="701"/>
                    </a:lnTo>
                    <a:lnTo>
                      <a:pt x="75" y="706"/>
                    </a:lnTo>
                    <a:lnTo>
                      <a:pt x="66" y="712"/>
                    </a:lnTo>
                    <a:lnTo>
                      <a:pt x="58" y="720"/>
                    </a:lnTo>
                    <a:lnTo>
                      <a:pt x="51" y="729"/>
                    </a:lnTo>
                    <a:lnTo>
                      <a:pt x="26" y="756"/>
                    </a:lnTo>
                    <a:lnTo>
                      <a:pt x="20" y="765"/>
                    </a:lnTo>
                    <a:lnTo>
                      <a:pt x="14" y="773"/>
                    </a:lnTo>
                    <a:lnTo>
                      <a:pt x="10" y="782"/>
                    </a:lnTo>
                    <a:lnTo>
                      <a:pt x="6" y="791"/>
                    </a:lnTo>
                    <a:lnTo>
                      <a:pt x="3" y="800"/>
                    </a:lnTo>
                    <a:lnTo>
                      <a:pt x="1" y="811"/>
                    </a:lnTo>
                    <a:lnTo>
                      <a:pt x="0" y="820"/>
                    </a:lnTo>
                    <a:lnTo>
                      <a:pt x="0" y="829"/>
                    </a:lnTo>
                    <a:lnTo>
                      <a:pt x="0" y="841"/>
                    </a:lnTo>
                    <a:lnTo>
                      <a:pt x="2" y="853"/>
                    </a:lnTo>
                    <a:lnTo>
                      <a:pt x="5" y="864"/>
                    </a:lnTo>
                    <a:lnTo>
                      <a:pt x="9" y="875"/>
                    </a:lnTo>
                    <a:lnTo>
                      <a:pt x="15" y="886"/>
                    </a:lnTo>
                    <a:lnTo>
                      <a:pt x="21" y="896"/>
                    </a:lnTo>
                    <a:lnTo>
                      <a:pt x="29" y="907"/>
                    </a:lnTo>
                    <a:lnTo>
                      <a:pt x="38" y="915"/>
                    </a:lnTo>
                    <a:lnTo>
                      <a:pt x="300" y="1136"/>
                    </a:lnTo>
                    <a:lnTo>
                      <a:pt x="309" y="1143"/>
                    </a:lnTo>
                    <a:lnTo>
                      <a:pt x="318" y="1149"/>
                    </a:lnTo>
                    <a:lnTo>
                      <a:pt x="328" y="1153"/>
                    </a:lnTo>
                    <a:lnTo>
                      <a:pt x="338" y="1157"/>
                    </a:lnTo>
                    <a:lnTo>
                      <a:pt x="344" y="1167"/>
                    </a:lnTo>
                    <a:lnTo>
                      <a:pt x="350" y="1176"/>
                    </a:lnTo>
                    <a:lnTo>
                      <a:pt x="357" y="1185"/>
                    </a:lnTo>
                    <a:lnTo>
                      <a:pt x="365" y="1193"/>
                    </a:lnTo>
                    <a:lnTo>
                      <a:pt x="625" y="1413"/>
                    </a:lnTo>
                    <a:lnTo>
                      <a:pt x="633" y="1420"/>
                    </a:lnTo>
                    <a:lnTo>
                      <a:pt x="643" y="1426"/>
                    </a:lnTo>
                    <a:lnTo>
                      <a:pt x="652" y="1431"/>
                    </a:lnTo>
                    <a:lnTo>
                      <a:pt x="662" y="1435"/>
                    </a:lnTo>
                    <a:lnTo>
                      <a:pt x="673" y="1438"/>
                    </a:lnTo>
                    <a:lnTo>
                      <a:pt x="684" y="1440"/>
                    </a:lnTo>
                    <a:lnTo>
                      <a:pt x="694" y="1440"/>
                    </a:lnTo>
                    <a:lnTo>
                      <a:pt x="706" y="1440"/>
                    </a:lnTo>
                    <a:lnTo>
                      <a:pt x="717" y="1439"/>
                    </a:lnTo>
                    <a:lnTo>
                      <a:pt x="728" y="1436"/>
                    </a:lnTo>
                    <a:lnTo>
                      <a:pt x="738" y="1433"/>
                    </a:lnTo>
                    <a:lnTo>
                      <a:pt x="748" y="1428"/>
                    </a:lnTo>
                    <a:lnTo>
                      <a:pt x="757" y="1422"/>
                    </a:lnTo>
                    <a:lnTo>
                      <a:pt x="766" y="1415"/>
                    </a:lnTo>
                    <a:lnTo>
                      <a:pt x="774" y="1408"/>
                    </a:lnTo>
                    <a:lnTo>
                      <a:pt x="783" y="1400"/>
                    </a:lnTo>
                    <a:lnTo>
                      <a:pt x="807" y="1372"/>
                    </a:lnTo>
                    <a:lnTo>
                      <a:pt x="813" y="1364"/>
                    </a:lnTo>
                    <a:lnTo>
                      <a:pt x="818" y="1356"/>
                    </a:lnTo>
                    <a:lnTo>
                      <a:pt x="822" y="1348"/>
                    </a:lnTo>
                    <a:lnTo>
                      <a:pt x="826" y="1339"/>
                    </a:lnTo>
                    <a:lnTo>
                      <a:pt x="829" y="1328"/>
                    </a:lnTo>
                    <a:lnTo>
                      <a:pt x="831" y="1319"/>
                    </a:lnTo>
                    <a:lnTo>
                      <a:pt x="833" y="1309"/>
                    </a:lnTo>
                    <a:lnTo>
                      <a:pt x="833" y="1299"/>
                    </a:lnTo>
                    <a:lnTo>
                      <a:pt x="833" y="1295"/>
                    </a:lnTo>
                    <a:lnTo>
                      <a:pt x="833" y="1290"/>
                    </a:lnTo>
                    <a:lnTo>
                      <a:pt x="830" y="1277"/>
                    </a:lnTo>
                    <a:lnTo>
                      <a:pt x="825" y="1263"/>
                    </a:lnTo>
                    <a:lnTo>
                      <a:pt x="830" y="1256"/>
                    </a:lnTo>
                    <a:lnTo>
                      <a:pt x="836" y="1247"/>
                    </a:lnTo>
                    <a:lnTo>
                      <a:pt x="844" y="1237"/>
                    </a:lnTo>
                    <a:lnTo>
                      <a:pt x="854" y="1226"/>
                    </a:lnTo>
                    <a:lnTo>
                      <a:pt x="1229" y="783"/>
                    </a:lnTo>
                    <a:lnTo>
                      <a:pt x="1239" y="772"/>
                    </a:lnTo>
                    <a:lnTo>
                      <a:pt x="1247" y="763"/>
                    </a:lnTo>
                    <a:lnTo>
                      <a:pt x="1254" y="755"/>
                    </a:lnTo>
                    <a:lnTo>
                      <a:pt x="1260" y="749"/>
                    </a:lnTo>
                    <a:lnTo>
                      <a:pt x="1275" y="752"/>
                    </a:lnTo>
                    <a:lnTo>
                      <a:pt x="1290" y="752"/>
                    </a:lnTo>
                    <a:lnTo>
                      <a:pt x="1300" y="751"/>
                    </a:lnTo>
                    <a:lnTo>
                      <a:pt x="1311" y="748"/>
                    </a:lnTo>
                    <a:lnTo>
                      <a:pt x="1321" y="745"/>
                    </a:lnTo>
                    <a:lnTo>
                      <a:pt x="1331" y="740"/>
                    </a:lnTo>
                    <a:lnTo>
                      <a:pt x="1340" y="735"/>
                    </a:lnTo>
                    <a:lnTo>
                      <a:pt x="1349" y="729"/>
                    </a:lnTo>
                    <a:lnTo>
                      <a:pt x="1358" y="720"/>
                    </a:lnTo>
                    <a:lnTo>
                      <a:pt x="1366" y="712"/>
                    </a:lnTo>
                    <a:lnTo>
                      <a:pt x="1390" y="684"/>
                    </a:lnTo>
                    <a:lnTo>
                      <a:pt x="1396" y="676"/>
                    </a:lnTo>
                    <a:lnTo>
                      <a:pt x="1401" y="668"/>
                    </a:lnTo>
                    <a:lnTo>
                      <a:pt x="1406" y="659"/>
                    </a:lnTo>
                    <a:lnTo>
                      <a:pt x="1410" y="650"/>
                    </a:lnTo>
                    <a:lnTo>
                      <a:pt x="1412" y="641"/>
                    </a:lnTo>
                    <a:lnTo>
                      <a:pt x="1415" y="630"/>
                    </a:lnTo>
                    <a:lnTo>
                      <a:pt x="1416" y="621"/>
                    </a:lnTo>
                    <a:lnTo>
                      <a:pt x="1416" y="611"/>
                    </a:lnTo>
                    <a:lnTo>
                      <a:pt x="1416" y="600"/>
                    </a:lnTo>
                    <a:lnTo>
                      <a:pt x="1414" y="588"/>
                    </a:lnTo>
                    <a:lnTo>
                      <a:pt x="1411" y="577"/>
                    </a:lnTo>
                    <a:lnTo>
                      <a:pt x="1406" y="565"/>
                    </a:lnTo>
                    <a:lnTo>
                      <a:pt x="1401" y="555"/>
                    </a:lnTo>
                    <a:lnTo>
                      <a:pt x="1394" y="544"/>
                    </a:lnTo>
                    <a:lnTo>
                      <a:pt x="1386" y="534"/>
                    </a:lnTo>
                    <a:lnTo>
                      <a:pt x="1377" y="525"/>
                    </a:lnTo>
                    <a:lnTo>
                      <a:pt x="1118" y="305"/>
                    </a:lnTo>
                    <a:lnTo>
                      <a:pt x="1108" y="299"/>
                    </a:lnTo>
                    <a:lnTo>
                      <a:pt x="1098" y="293"/>
                    </a:lnTo>
                    <a:lnTo>
                      <a:pt x="1088" y="288"/>
                    </a:lnTo>
                    <a:lnTo>
                      <a:pt x="1078" y="285"/>
                    </a:lnTo>
                    <a:lnTo>
                      <a:pt x="1073" y="274"/>
                    </a:lnTo>
                    <a:lnTo>
                      <a:pt x="1067" y="265"/>
                    </a:lnTo>
                    <a:lnTo>
                      <a:pt x="1060" y="257"/>
                    </a:lnTo>
                    <a:lnTo>
                      <a:pt x="1052" y="249"/>
                    </a:lnTo>
                    <a:lnTo>
                      <a:pt x="792" y="28"/>
                    </a:lnTo>
                    <a:lnTo>
                      <a:pt x="783" y="21"/>
                    </a:lnTo>
                    <a:lnTo>
                      <a:pt x="773" y="14"/>
                    </a:lnTo>
                    <a:lnTo>
                      <a:pt x="763" y="10"/>
                    </a:lnTo>
                    <a:lnTo>
                      <a:pt x="753" y="6"/>
                    </a:lnTo>
                    <a:lnTo>
                      <a:pt x="743" y="3"/>
                    </a:lnTo>
                    <a:lnTo>
                      <a:pt x="732" y="1"/>
                    </a:lnTo>
                    <a:lnTo>
                      <a:pt x="721" y="0"/>
                    </a:lnTo>
                    <a:lnTo>
                      <a:pt x="710" y="1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5"/>
              <p:cNvSpPr>
                <a:spLocks/>
              </p:cNvSpPr>
              <p:nvPr/>
            </p:nvSpPr>
            <p:spPr bwMode="auto">
              <a:xfrm>
                <a:off x="260" y="1040"/>
                <a:ext cx="80" cy="84"/>
              </a:xfrm>
              <a:custGeom>
                <a:avLst/>
                <a:gdLst>
                  <a:gd name="T0" fmla="*/ 466 w 1360"/>
                  <a:gd name="T1" fmla="*/ 94 h 1424"/>
                  <a:gd name="T2" fmla="*/ 458 w 1360"/>
                  <a:gd name="T3" fmla="*/ 115 h 1424"/>
                  <a:gd name="T4" fmla="*/ 455 w 1360"/>
                  <a:gd name="T5" fmla="*/ 158 h 1424"/>
                  <a:gd name="T6" fmla="*/ 469 w 1360"/>
                  <a:gd name="T7" fmla="*/ 200 h 1424"/>
                  <a:gd name="T8" fmla="*/ 455 w 1360"/>
                  <a:gd name="T9" fmla="*/ 227 h 1424"/>
                  <a:gd name="T10" fmla="*/ 149 w 1360"/>
                  <a:gd name="T11" fmla="*/ 753 h 1424"/>
                  <a:gd name="T12" fmla="*/ 132 w 1360"/>
                  <a:gd name="T13" fmla="*/ 779 h 1424"/>
                  <a:gd name="T14" fmla="*/ 90 w 1360"/>
                  <a:gd name="T15" fmla="*/ 787 h 1424"/>
                  <a:gd name="T16" fmla="*/ 52 w 1360"/>
                  <a:gd name="T17" fmla="*/ 810 h 1424"/>
                  <a:gd name="T18" fmla="*/ 38 w 1360"/>
                  <a:gd name="T19" fmla="*/ 828 h 1424"/>
                  <a:gd name="T20" fmla="*/ 9 w 1360"/>
                  <a:gd name="T21" fmla="*/ 880 h 1424"/>
                  <a:gd name="T22" fmla="*/ 0 w 1360"/>
                  <a:gd name="T23" fmla="*/ 923 h 1424"/>
                  <a:gd name="T24" fmla="*/ 7 w 1360"/>
                  <a:gd name="T25" fmla="*/ 963 h 1424"/>
                  <a:gd name="T26" fmla="*/ 23 w 1360"/>
                  <a:gd name="T27" fmla="*/ 991 h 1424"/>
                  <a:gd name="T28" fmla="*/ 46 w 1360"/>
                  <a:gd name="T29" fmla="*/ 1014 h 1424"/>
                  <a:gd name="T30" fmla="*/ 360 w 1360"/>
                  <a:gd name="T31" fmla="*/ 1197 h 1424"/>
                  <a:gd name="T32" fmla="*/ 394 w 1360"/>
                  <a:gd name="T33" fmla="*/ 1204 h 1424"/>
                  <a:gd name="T34" fmla="*/ 416 w 1360"/>
                  <a:gd name="T35" fmla="*/ 1230 h 1424"/>
                  <a:gd name="T36" fmla="*/ 729 w 1360"/>
                  <a:gd name="T37" fmla="*/ 1414 h 1424"/>
                  <a:gd name="T38" fmla="*/ 760 w 1360"/>
                  <a:gd name="T39" fmla="*/ 1423 h 1424"/>
                  <a:gd name="T40" fmla="*/ 792 w 1360"/>
                  <a:gd name="T41" fmla="*/ 1423 h 1424"/>
                  <a:gd name="T42" fmla="*/ 825 w 1360"/>
                  <a:gd name="T43" fmla="*/ 1413 h 1424"/>
                  <a:gd name="T44" fmla="*/ 851 w 1360"/>
                  <a:gd name="T45" fmla="*/ 1395 h 1424"/>
                  <a:gd name="T46" fmla="*/ 872 w 1360"/>
                  <a:gd name="T47" fmla="*/ 1368 h 1424"/>
                  <a:gd name="T48" fmla="*/ 903 w 1360"/>
                  <a:gd name="T49" fmla="*/ 1309 h 1424"/>
                  <a:gd name="T50" fmla="*/ 905 w 1360"/>
                  <a:gd name="T51" fmla="*/ 1265 h 1424"/>
                  <a:gd name="T52" fmla="*/ 891 w 1360"/>
                  <a:gd name="T53" fmla="*/ 1224 h 1424"/>
                  <a:gd name="T54" fmla="*/ 905 w 1360"/>
                  <a:gd name="T55" fmla="*/ 1196 h 1424"/>
                  <a:gd name="T56" fmla="*/ 1212 w 1360"/>
                  <a:gd name="T57" fmla="*/ 670 h 1424"/>
                  <a:gd name="T58" fmla="*/ 1229 w 1360"/>
                  <a:gd name="T59" fmla="*/ 644 h 1424"/>
                  <a:gd name="T60" fmla="*/ 1269 w 1360"/>
                  <a:gd name="T61" fmla="*/ 638 h 1424"/>
                  <a:gd name="T62" fmla="*/ 1298 w 1360"/>
                  <a:gd name="T63" fmla="*/ 622 h 1424"/>
                  <a:gd name="T64" fmla="*/ 1321 w 1360"/>
                  <a:gd name="T65" fmla="*/ 598 h 1424"/>
                  <a:gd name="T66" fmla="*/ 1352 w 1360"/>
                  <a:gd name="T67" fmla="*/ 544 h 1424"/>
                  <a:gd name="T68" fmla="*/ 1360 w 1360"/>
                  <a:gd name="T69" fmla="*/ 500 h 1424"/>
                  <a:gd name="T70" fmla="*/ 1352 w 1360"/>
                  <a:gd name="T71" fmla="*/ 458 h 1424"/>
                  <a:gd name="T72" fmla="*/ 1329 w 1360"/>
                  <a:gd name="T73" fmla="*/ 421 h 1424"/>
                  <a:gd name="T74" fmla="*/ 1011 w 1360"/>
                  <a:gd name="T75" fmla="*/ 231 h 1424"/>
                  <a:gd name="T76" fmla="*/ 980 w 1360"/>
                  <a:gd name="T77" fmla="*/ 221 h 1424"/>
                  <a:gd name="T78" fmla="*/ 954 w 1360"/>
                  <a:gd name="T79" fmla="*/ 202 h 1424"/>
                  <a:gd name="T80" fmla="*/ 642 w 1360"/>
                  <a:gd name="T81" fmla="*/ 15 h 1424"/>
                  <a:gd name="T82" fmla="*/ 610 w 1360"/>
                  <a:gd name="T83" fmla="*/ 3 h 1424"/>
                  <a:gd name="T84" fmla="*/ 578 w 1360"/>
                  <a:gd name="T85" fmla="*/ 0 h 1424"/>
                  <a:gd name="T86" fmla="*/ 546 w 1360"/>
                  <a:gd name="T87" fmla="*/ 7 h 1424"/>
                  <a:gd name="T88" fmla="*/ 518 w 1360"/>
                  <a:gd name="T89" fmla="*/ 22 h 1424"/>
                  <a:gd name="T90" fmla="*/ 495 w 1360"/>
                  <a:gd name="T91" fmla="*/ 45 h 1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60" h="1424">
                    <a:moveTo>
                      <a:pt x="489" y="55"/>
                    </a:moveTo>
                    <a:lnTo>
                      <a:pt x="469" y="87"/>
                    </a:lnTo>
                    <a:lnTo>
                      <a:pt x="466" y="94"/>
                    </a:lnTo>
                    <a:lnTo>
                      <a:pt x="463" y="101"/>
                    </a:lnTo>
                    <a:lnTo>
                      <a:pt x="460" y="108"/>
                    </a:lnTo>
                    <a:lnTo>
                      <a:pt x="458" y="115"/>
                    </a:lnTo>
                    <a:lnTo>
                      <a:pt x="455" y="129"/>
                    </a:lnTo>
                    <a:lnTo>
                      <a:pt x="454" y="143"/>
                    </a:lnTo>
                    <a:lnTo>
                      <a:pt x="455" y="158"/>
                    </a:lnTo>
                    <a:lnTo>
                      <a:pt x="458" y="173"/>
                    </a:lnTo>
                    <a:lnTo>
                      <a:pt x="463" y="187"/>
                    </a:lnTo>
                    <a:lnTo>
                      <a:pt x="469" y="200"/>
                    </a:lnTo>
                    <a:lnTo>
                      <a:pt x="465" y="207"/>
                    </a:lnTo>
                    <a:lnTo>
                      <a:pt x="461" y="216"/>
                    </a:lnTo>
                    <a:lnTo>
                      <a:pt x="455" y="227"/>
                    </a:lnTo>
                    <a:lnTo>
                      <a:pt x="448" y="239"/>
                    </a:lnTo>
                    <a:lnTo>
                      <a:pt x="156" y="741"/>
                    </a:lnTo>
                    <a:lnTo>
                      <a:pt x="149" y="753"/>
                    </a:lnTo>
                    <a:lnTo>
                      <a:pt x="142" y="763"/>
                    </a:lnTo>
                    <a:lnTo>
                      <a:pt x="136" y="771"/>
                    </a:lnTo>
                    <a:lnTo>
                      <a:pt x="132" y="779"/>
                    </a:lnTo>
                    <a:lnTo>
                      <a:pt x="117" y="780"/>
                    </a:lnTo>
                    <a:lnTo>
                      <a:pt x="103" y="783"/>
                    </a:lnTo>
                    <a:lnTo>
                      <a:pt x="90" y="787"/>
                    </a:lnTo>
                    <a:lnTo>
                      <a:pt x="77" y="793"/>
                    </a:lnTo>
                    <a:lnTo>
                      <a:pt x="65" y="801"/>
                    </a:lnTo>
                    <a:lnTo>
                      <a:pt x="52" y="810"/>
                    </a:lnTo>
                    <a:lnTo>
                      <a:pt x="47" y="816"/>
                    </a:lnTo>
                    <a:lnTo>
                      <a:pt x="42" y="821"/>
                    </a:lnTo>
                    <a:lnTo>
                      <a:pt x="38" y="828"/>
                    </a:lnTo>
                    <a:lnTo>
                      <a:pt x="34" y="834"/>
                    </a:lnTo>
                    <a:lnTo>
                      <a:pt x="15" y="867"/>
                    </a:lnTo>
                    <a:lnTo>
                      <a:pt x="9" y="880"/>
                    </a:lnTo>
                    <a:lnTo>
                      <a:pt x="4" y="894"/>
                    </a:lnTo>
                    <a:lnTo>
                      <a:pt x="1" y="908"/>
                    </a:lnTo>
                    <a:lnTo>
                      <a:pt x="0" y="923"/>
                    </a:lnTo>
                    <a:lnTo>
                      <a:pt x="1" y="937"/>
                    </a:lnTo>
                    <a:lnTo>
                      <a:pt x="4" y="951"/>
                    </a:lnTo>
                    <a:lnTo>
                      <a:pt x="7" y="963"/>
                    </a:lnTo>
                    <a:lnTo>
                      <a:pt x="11" y="973"/>
                    </a:lnTo>
                    <a:lnTo>
                      <a:pt x="17" y="982"/>
                    </a:lnTo>
                    <a:lnTo>
                      <a:pt x="23" y="991"/>
                    </a:lnTo>
                    <a:lnTo>
                      <a:pt x="30" y="999"/>
                    </a:lnTo>
                    <a:lnTo>
                      <a:pt x="38" y="1007"/>
                    </a:lnTo>
                    <a:lnTo>
                      <a:pt x="46" y="1014"/>
                    </a:lnTo>
                    <a:lnTo>
                      <a:pt x="55" y="1020"/>
                    </a:lnTo>
                    <a:lnTo>
                      <a:pt x="350" y="1193"/>
                    </a:lnTo>
                    <a:lnTo>
                      <a:pt x="360" y="1197"/>
                    </a:lnTo>
                    <a:lnTo>
                      <a:pt x="371" y="1201"/>
                    </a:lnTo>
                    <a:lnTo>
                      <a:pt x="382" y="1203"/>
                    </a:lnTo>
                    <a:lnTo>
                      <a:pt x="394" y="1204"/>
                    </a:lnTo>
                    <a:lnTo>
                      <a:pt x="400" y="1213"/>
                    </a:lnTo>
                    <a:lnTo>
                      <a:pt x="408" y="1223"/>
                    </a:lnTo>
                    <a:lnTo>
                      <a:pt x="416" y="1230"/>
                    </a:lnTo>
                    <a:lnTo>
                      <a:pt x="425" y="1237"/>
                    </a:lnTo>
                    <a:lnTo>
                      <a:pt x="719" y="1409"/>
                    </a:lnTo>
                    <a:lnTo>
                      <a:pt x="729" y="1414"/>
                    </a:lnTo>
                    <a:lnTo>
                      <a:pt x="739" y="1418"/>
                    </a:lnTo>
                    <a:lnTo>
                      <a:pt x="749" y="1421"/>
                    </a:lnTo>
                    <a:lnTo>
                      <a:pt x="760" y="1423"/>
                    </a:lnTo>
                    <a:lnTo>
                      <a:pt x="771" y="1424"/>
                    </a:lnTo>
                    <a:lnTo>
                      <a:pt x="782" y="1424"/>
                    </a:lnTo>
                    <a:lnTo>
                      <a:pt x="792" y="1423"/>
                    </a:lnTo>
                    <a:lnTo>
                      <a:pt x="804" y="1420"/>
                    </a:lnTo>
                    <a:lnTo>
                      <a:pt x="815" y="1417"/>
                    </a:lnTo>
                    <a:lnTo>
                      <a:pt x="825" y="1413"/>
                    </a:lnTo>
                    <a:lnTo>
                      <a:pt x="834" y="1408"/>
                    </a:lnTo>
                    <a:lnTo>
                      <a:pt x="843" y="1402"/>
                    </a:lnTo>
                    <a:lnTo>
                      <a:pt x="851" y="1395"/>
                    </a:lnTo>
                    <a:lnTo>
                      <a:pt x="859" y="1386"/>
                    </a:lnTo>
                    <a:lnTo>
                      <a:pt x="866" y="1377"/>
                    </a:lnTo>
                    <a:lnTo>
                      <a:pt x="872" y="1368"/>
                    </a:lnTo>
                    <a:lnTo>
                      <a:pt x="891" y="1336"/>
                    </a:lnTo>
                    <a:lnTo>
                      <a:pt x="898" y="1323"/>
                    </a:lnTo>
                    <a:lnTo>
                      <a:pt x="903" y="1309"/>
                    </a:lnTo>
                    <a:lnTo>
                      <a:pt x="905" y="1294"/>
                    </a:lnTo>
                    <a:lnTo>
                      <a:pt x="906" y="1279"/>
                    </a:lnTo>
                    <a:lnTo>
                      <a:pt x="905" y="1265"/>
                    </a:lnTo>
                    <a:lnTo>
                      <a:pt x="903" y="1251"/>
                    </a:lnTo>
                    <a:lnTo>
                      <a:pt x="898" y="1237"/>
                    </a:lnTo>
                    <a:lnTo>
                      <a:pt x="891" y="1224"/>
                    </a:lnTo>
                    <a:lnTo>
                      <a:pt x="895" y="1215"/>
                    </a:lnTo>
                    <a:lnTo>
                      <a:pt x="900" y="1206"/>
                    </a:lnTo>
                    <a:lnTo>
                      <a:pt x="905" y="1196"/>
                    </a:lnTo>
                    <a:lnTo>
                      <a:pt x="912" y="1184"/>
                    </a:lnTo>
                    <a:lnTo>
                      <a:pt x="1204" y="682"/>
                    </a:lnTo>
                    <a:lnTo>
                      <a:pt x="1212" y="670"/>
                    </a:lnTo>
                    <a:lnTo>
                      <a:pt x="1218" y="660"/>
                    </a:lnTo>
                    <a:lnTo>
                      <a:pt x="1224" y="652"/>
                    </a:lnTo>
                    <a:lnTo>
                      <a:pt x="1229" y="644"/>
                    </a:lnTo>
                    <a:lnTo>
                      <a:pt x="1243" y="644"/>
                    </a:lnTo>
                    <a:lnTo>
                      <a:pt x="1258" y="641"/>
                    </a:lnTo>
                    <a:lnTo>
                      <a:pt x="1269" y="638"/>
                    </a:lnTo>
                    <a:lnTo>
                      <a:pt x="1279" y="634"/>
                    </a:lnTo>
                    <a:lnTo>
                      <a:pt x="1288" y="629"/>
                    </a:lnTo>
                    <a:lnTo>
                      <a:pt x="1298" y="622"/>
                    </a:lnTo>
                    <a:lnTo>
                      <a:pt x="1306" y="615"/>
                    </a:lnTo>
                    <a:lnTo>
                      <a:pt x="1314" y="608"/>
                    </a:lnTo>
                    <a:lnTo>
                      <a:pt x="1321" y="598"/>
                    </a:lnTo>
                    <a:lnTo>
                      <a:pt x="1327" y="589"/>
                    </a:lnTo>
                    <a:lnTo>
                      <a:pt x="1345" y="557"/>
                    </a:lnTo>
                    <a:lnTo>
                      <a:pt x="1352" y="544"/>
                    </a:lnTo>
                    <a:lnTo>
                      <a:pt x="1357" y="530"/>
                    </a:lnTo>
                    <a:lnTo>
                      <a:pt x="1359" y="515"/>
                    </a:lnTo>
                    <a:lnTo>
                      <a:pt x="1360" y="500"/>
                    </a:lnTo>
                    <a:lnTo>
                      <a:pt x="1359" y="486"/>
                    </a:lnTo>
                    <a:lnTo>
                      <a:pt x="1357" y="472"/>
                    </a:lnTo>
                    <a:lnTo>
                      <a:pt x="1352" y="458"/>
                    </a:lnTo>
                    <a:lnTo>
                      <a:pt x="1346" y="445"/>
                    </a:lnTo>
                    <a:lnTo>
                      <a:pt x="1338" y="433"/>
                    </a:lnTo>
                    <a:lnTo>
                      <a:pt x="1329" y="421"/>
                    </a:lnTo>
                    <a:lnTo>
                      <a:pt x="1318" y="411"/>
                    </a:lnTo>
                    <a:lnTo>
                      <a:pt x="1306" y="403"/>
                    </a:lnTo>
                    <a:lnTo>
                      <a:pt x="1011" y="231"/>
                    </a:lnTo>
                    <a:lnTo>
                      <a:pt x="1001" y="226"/>
                    </a:lnTo>
                    <a:lnTo>
                      <a:pt x="991" y="223"/>
                    </a:lnTo>
                    <a:lnTo>
                      <a:pt x="980" y="221"/>
                    </a:lnTo>
                    <a:lnTo>
                      <a:pt x="969" y="219"/>
                    </a:lnTo>
                    <a:lnTo>
                      <a:pt x="961" y="210"/>
                    </a:lnTo>
                    <a:lnTo>
                      <a:pt x="954" y="202"/>
                    </a:lnTo>
                    <a:lnTo>
                      <a:pt x="946" y="194"/>
                    </a:lnTo>
                    <a:lnTo>
                      <a:pt x="937" y="188"/>
                    </a:lnTo>
                    <a:lnTo>
                      <a:pt x="642" y="15"/>
                    </a:lnTo>
                    <a:lnTo>
                      <a:pt x="631" y="10"/>
                    </a:lnTo>
                    <a:lnTo>
                      <a:pt x="621" y="6"/>
                    </a:lnTo>
                    <a:lnTo>
                      <a:pt x="610" y="3"/>
                    </a:lnTo>
                    <a:lnTo>
                      <a:pt x="600" y="1"/>
                    </a:lnTo>
                    <a:lnTo>
                      <a:pt x="589" y="0"/>
                    </a:lnTo>
                    <a:lnTo>
                      <a:pt x="578" y="0"/>
                    </a:lnTo>
                    <a:lnTo>
                      <a:pt x="568" y="1"/>
                    </a:lnTo>
                    <a:lnTo>
                      <a:pt x="557" y="3"/>
                    </a:lnTo>
                    <a:lnTo>
                      <a:pt x="546" y="7"/>
                    </a:lnTo>
                    <a:lnTo>
                      <a:pt x="536" y="11"/>
                    </a:lnTo>
                    <a:lnTo>
                      <a:pt x="527" y="16"/>
                    </a:lnTo>
                    <a:lnTo>
                      <a:pt x="518" y="22"/>
                    </a:lnTo>
                    <a:lnTo>
                      <a:pt x="510" y="29"/>
                    </a:lnTo>
                    <a:lnTo>
                      <a:pt x="502" y="37"/>
                    </a:lnTo>
                    <a:lnTo>
                      <a:pt x="495" y="45"/>
                    </a:lnTo>
                    <a:lnTo>
                      <a:pt x="489" y="55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6"/>
              <p:cNvSpPr>
                <a:spLocks/>
              </p:cNvSpPr>
              <p:nvPr/>
            </p:nvSpPr>
            <p:spPr bwMode="auto">
              <a:xfrm>
                <a:off x="260" y="1040"/>
                <a:ext cx="80" cy="84"/>
              </a:xfrm>
              <a:custGeom>
                <a:avLst/>
                <a:gdLst>
                  <a:gd name="T0" fmla="*/ 466 w 1360"/>
                  <a:gd name="T1" fmla="*/ 94 h 1424"/>
                  <a:gd name="T2" fmla="*/ 458 w 1360"/>
                  <a:gd name="T3" fmla="*/ 115 h 1424"/>
                  <a:gd name="T4" fmla="*/ 455 w 1360"/>
                  <a:gd name="T5" fmla="*/ 158 h 1424"/>
                  <a:gd name="T6" fmla="*/ 469 w 1360"/>
                  <a:gd name="T7" fmla="*/ 200 h 1424"/>
                  <a:gd name="T8" fmla="*/ 455 w 1360"/>
                  <a:gd name="T9" fmla="*/ 227 h 1424"/>
                  <a:gd name="T10" fmla="*/ 149 w 1360"/>
                  <a:gd name="T11" fmla="*/ 753 h 1424"/>
                  <a:gd name="T12" fmla="*/ 132 w 1360"/>
                  <a:gd name="T13" fmla="*/ 779 h 1424"/>
                  <a:gd name="T14" fmla="*/ 90 w 1360"/>
                  <a:gd name="T15" fmla="*/ 787 h 1424"/>
                  <a:gd name="T16" fmla="*/ 52 w 1360"/>
                  <a:gd name="T17" fmla="*/ 810 h 1424"/>
                  <a:gd name="T18" fmla="*/ 38 w 1360"/>
                  <a:gd name="T19" fmla="*/ 828 h 1424"/>
                  <a:gd name="T20" fmla="*/ 9 w 1360"/>
                  <a:gd name="T21" fmla="*/ 880 h 1424"/>
                  <a:gd name="T22" fmla="*/ 0 w 1360"/>
                  <a:gd name="T23" fmla="*/ 923 h 1424"/>
                  <a:gd name="T24" fmla="*/ 7 w 1360"/>
                  <a:gd name="T25" fmla="*/ 963 h 1424"/>
                  <a:gd name="T26" fmla="*/ 23 w 1360"/>
                  <a:gd name="T27" fmla="*/ 991 h 1424"/>
                  <a:gd name="T28" fmla="*/ 46 w 1360"/>
                  <a:gd name="T29" fmla="*/ 1014 h 1424"/>
                  <a:gd name="T30" fmla="*/ 360 w 1360"/>
                  <a:gd name="T31" fmla="*/ 1197 h 1424"/>
                  <a:gd name="T32" fmla="*/ 394 w 1360"/>
                  <a:gd name="T33" fmla="*/ 1204 h 1424"/>
                  <a:gd name="T34" fmla="*/ 416 w 1360"/>
                  <a:gd name="T35" fmla="*/ 1230 h 1424"/>
                  <a:gd name="T36" fmla="*/ 729 w 1360"/>
                  <a:gd name="T37" fmla="*/ 1414 h 1424"/>
                  <a:gd name="T38" fmla="*/ 760 w 1360"/>
                  <a:gd name="T39" fmla="*/ 1423 h 1424"/>
                  <a:gd name="T40" fmla="*/ 792 w 1360"/>
                  <a:gd name="T41" fmla="*/ 1423 h 1424"/>
                  <a:gd name="T42" fmla="*/ 825 w 1360"/>
                  <a:gd name="T43" fmla="*/ 1413 h 1424"/>
                  <a:gd name="T44" fmla="*/ 851 w 1360"/>
                  <a:gd name="T45" fmla="*/ 1395 h 1424"/>
                  <a:gd name="T46" fmla="*/ 872 w 1360"/>
                  <a:gd name="T47" fmla="*/ 1368 h 1424"/>
                  <a:gd name="T48" fmla="*/ 903 w 1360"/>
                  <a:gd name="T49" fmla="*/ 1309 h 1424"/>
                  <a:gd name="T50" fmla="*/ 905 w 1360"/>
                  <a:gd name="T51" fmla="*/ 1265 h 1424"/>
                  <a:gd name="T52" fmla="*/ 891 w 1360"/>
                  <a:gd name="T53" fmla="*/ 1224 h 1424"/>
                  <a:gd name="T54" fmla="*/ 905 w 1360"/>
                  <a:gd name="T55" fmla="*/ 1196 h 1424"/>
                  <a:gd name="T56" fmla="*/ 1212 w 1360"/>
                  <a:gd name="T57" fmla="*/ 670 h 1424"/>
                  <a:gd name="T58" fmla="*/ 1229 w 1360"/>
                  <a:gd name="T59" fmla="*/ 644 h 1424"/>
                  <a:gd name="T60" fmla="*/ 1269 w 1360"/>
                  <a:gd name="T61" fmla="*/ 638 h 1424"/>
                  <a:gd name="T62" fmla="*/ 1298 w 1360"/>
                  <a:gd name="T63" fmla="*/ 622 h 1424"/>
                  <a:gd name="T64" fmla="*/ 1321 w 1360"/>
                  <a:gd name="T65" fmla="*/ 598 h 1424"/>
                  <a:gd name="T66" fmla="*/ 1352 w 1360"/>
                  <a:gd name="T67" fmla="*/ 544 h 1424"/>
                  <a:gd name="T68" fmla="*/ 1360 w 1360"/>
                  <a:gd name="T69" fmla="*/ 500 h 1424"/>
                  <a:gd name="T70" fmla="*/ 1352 w 1360"/>
                  <a:gd name="T71" fmla="*/ 458 h 1424"/>
                  <a:gd name="T72" fmla="*/ 1329 w 1360"/>
                  <a:gd name="T73" fmla="*/ 421 h 1424"/>
                  <a:gd name="T74" fmla="*/ 1011 w 1360"/>
                  <a:gd name="T75" fmla="*/ 231 h 1424"/>
                  <a:gd name="T76" fmla="*/ 980 w 1360"/>
                  <a:gd name="T77" fmla="*/ 221 h 1424"/>
                  <a:gd name="T78" fmla="*/ 954 w 1360"/>
                  <a:gd name="T79" fmla="*/ 202 h 1424"/>
                  <a:gd name="T80" fmla="*/ 642 w 1360"/>
                  <a:gd name="T81" fmla="*/ 15 h 1424"/>
                  <a:gd name="T82" fmla="*/ 610 w 1360"/>
                  <a:gd name="T83" fmla="*/ 3 h 1424"/>
                  <a:gd name="T84" fmla="*/ 578 w 1360"/>
                  <a:gd name="T85" fmla="*/ 0 h 1424"/>
                  <a:gd name="T86" fmla="*/ 546 w 1360"/>
                  <a:gd name="T87" fmla="*/ 7 h 1424"/>
                  <a:gd name="T88" fmla="*/ 518 w 1360"/>
                  <a:gd name="T89" fmla="*/ 22 h 1424"/>
                  <a:gd name="T90" fmla="*/ 495 w 1360"/>
                  <a:gd name="T91" fmla="*/ 45 h 1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60" h="1424">
                    <a:moveTo>
                      <a:pt x="489" y="55"/>
                    </a:moveTo>
                    <a:lnTo>
                      <a:pt x="469" y="87"/>
                    </a:lnTo>
                    <a:lnTo>
                      <a:pt x="466" y="94"/>
                    </a:lnTo>
                    <a:lnTo>
                      <a:pt x="463" y="101"/>
                    </a:lnTo>
                    <a:lnTo>
                      <a:pt x="460" y="108"/>
                    </a:lnTo>
                    <a:lnTo>
                      <a:pt x="458" y="115"/>
                    </a:lnTo>
                    <a:lnTo>
                      <a:pt x="455" y="129"/>
                    </a:lnTo>
                    <a:lnTo>
                      <a:pt x="454" y="143"/>
                    </a:lnTo>
                    <a:lnTo>
                      <a:pt x="455" y="158"/>
                    </a:lnTo>
                    <a:lnTo>
                      <a:pt x="458" y="173"/>
                    </a:lnTo>
                    <a:lnTo>
                      <a:pt x="463" y="187"/>
                    </a:lnTo>
                    <a:lnTo>
                      <a:pt x="469" y="200"/>
                    </a:lnTo>
                    <a:lnTo>
                      <a:pt x="465" y="207"/>
                    </a:lnTo>
                    <a:lnTo>
                      <a:pt x="461" y="216"/>
                    </a:lnTo>
                    <a:lnTo>
                      <a:pt x="455" y="227"/>
                    </a:lnTo>
                    <a:lnTo>
                      <a:pt x="448" y="239"/>
                    </a:lnTo>
                    <a:lnTo>
                      <a:pt x="156" y="741"/>
                    </a:lnTo>
                    <a:lnTo>
                      <a:pt x="149" y="753"/>
                    </a:lnTo>
                    <a:lnTo>
                      <a:pt x="142" y="763"/>
                    </a:lnTo>
                    <a:lnTo>
                      <a:pt x="136" y="771"/>
                    </a:lnTo>
                    <a:lnTo>
                      <a:pt x="132" y="779"/>
                    </a:lnTo>
                    <a:lnTo>
                      <a:pt x="117" y="780"/>
                    </a:lnTo>
                    <a:lnTo>
                      <a:pt x="103" y="783"/>
                    </a:lnTo>
                    <a:lnTo>
                      <a:pt x="90" y="787"/>
                    </a:lnTo>
                    <a:lnTo>
                      <a:pt x="77" y="793"/>
                    </a:lnTo>
                    <a:lnTo>
                      <a:pt x="65" y="801"/>
                    </a:lnTo>
                    <a:lnTo>
                      <a:pt x="52" y="810"/>
                    </a:lnTo>
                    <a:lnTo>
                      <a:pt x="47" y="816"/>
                    </a:lnTo>
                    <a:lnTo>
                      <a:pt x="42" y="821"/>
                    </a:lnTo>
                    <a:lnTo>
                      <a:pt x="38" y="828"/>
                    </a:lnTo>
                    <a:lnTo>
                      <a:pt x="34" y="834"/>
                    </a:lnTo>
                    <a:lnTo>
                      <a:pt x="15" y="867"/>
                    </a:lnTo>
                    <a:lnTo>
                      <a:pt x="9" y="880"/>
                    </a:lnTo>
                    <a:lnTo>
                      <a:pt x="4" y="894"/>
                    </a:lnTo>
                    <a:lnTo>
                      <a:pt x="1" y="908"/>
                    </a:lnTo>
                    <a:lnTo>
                      <a:pt x="0" y="923"/>
                    </a:lnTo>
                    <a:lnTo>
                      <a:pt x="1" y="937"/>
                    </a:lnTo>
                    <a:lnTo>
                      <a:pt x="4" y="951"/>
                    </a:lnTo>
                    <a:lnTo>
                      <a:pt x="7" y="963"/>
                    </a:lnTo>
                    <a:lnTo>
                      <a:pt x="11" y="973"/>
                    </a:lnTo>
                    <a:lnTo>
                      <a:pt x="17" y="982"/>
                    </a:lnTo>
                    <a:lnTo>
                      <a:pt x="23" y="991"/>
                    </a:lnTo>
                    <a:lnTo>
                      <a:pt x="30" y="999"/>
                    </a:lnTo>
                    <a:lnTo>
                      <a:pt x="38" y="1007"/>
                    </a:lnTo>
                    <a:lnTo>
                      <a:pt x="46" y="1014"/>
                    </a:lnTo>
                    <a:lnTo>
                      <a:pt x="55" y="1020"/>
                    </a:lnTo>
                    <a:lnTo>
                      <a:pt x="350" y="1193"/>
                    </a:lnTo>
                    <a:lnTo>
                      <a:pt x="360" y="1197"/>
                    </a:lnTo>
                    <a:lnTo>
                      <a:pt x="371" y="1201"/>
                    </a:lnTo>
                    <a:lnTo>
                      <a:pt x="382" y="1203"/>
                    </a:lnTo>
                    <a:lnTo>
                      <a:pt x="394" y="1204"/>
                    </a:lnTo>
                    <a:lnTo>
                      <a:pt x="400" y="1213"/>
                    </a:lnTo>
                    <a:lnTo>
                      <a:pt x="408" y="1223"/>
                    </a:lnTo>
                    <a:lnTo>
                      <a:pt x="416" y="1230"/>
                    </a:lnTo>
                    <a:lnTo>
                      <a:pt x="425" y="1237"/>
                    </a:lnTo>
                    <a:lnTo>
                      <a:pt x="719" y="1409"/>
                    </a:lnTo>
                    <a:lnTo>
                      <a:pt x="729" y="1414"/>
                    </a:lnTo>
                    <a:lnTo>
                      <a:pt x="739" y="1418"/>
                    </a:lnTo>
                    <a:lnTo>
                      <a:pt x="749" y="1421"/>
                    </a:lnTo>
                    <a:lnTo>
                      <a:pt x="760" y="1423"/>
                    </a:lnTo>
                    <a:lnTo>
                      <a:pt x="771" y="1424"/>
                    </a:lnTo>
                    <a:lnTo>
                      <a:pt x="782" y="1424"/>
                    </a:lnTo>
                    <a:lnTo>
                      <a:pt x="792" y="1423"/>
                    </a:lnTo>
                    <a:lnTo>
                      <a:pt x="804" y="1420"/>
                    </a:lnTo>
                    <a:lnTo>
                      <a:pt x="815" y="1417"/>
                    </a:lnTo>
                    <a:lnTo>
                      <a:pt x="825" y="1413"/>
                    </a:lnTo>
                    <a:lnTo>
                      <a:pt x="834" y="1408"/>
                    </a:lnTo>
                    <a:lnTo>
                      <a:pt x="843" y="1402"/>
                    </a:lnTo>
                    <a:lnTo>
                      <a:pt x="851" y="1395"/>
                    </a:lnTo>
                    <a:lnTo>
                      <a:pt x="859" y="1386"/>
                    </a:lnTo>
                    <a:lnTo>
                      <a:pt x="866" y="1377"/>
                    </a:lnTo>
                    <a:lnTo>
                      <a:pt x="872" y="1368"/>
                    </a:lnTo>
                    <a:lnTo>
                      <a:pt x="891" y="1336"/>
                    </a:lnTo>
                    <a:lnTo>
                      <a:pt x="898" y="1323"/>
                    </a:lnTo>
                    <a:lnTo>
                      <a:pt x="903" y="1309"/>
                    </a:lnTo>
                    <a:lnTo>
                      <a:pt x="905" y="1294"/>
                    </a:lnTo>
                    <a:lnTo>
                      <a:pt x="906" y="1279"/>
                    </a:lnTo>
                    <a:lnTo>
                      <a:pt x="905" y="1265"/>
                    </a:lnTo>
                    <a:lnTo>
                      <a:pt x="903" y="1251"/>
                    </a:lnTo>
                    <a:lnTo>
                      <a:pt x="898" y="1237"/>
                    </a:lnTo>
                    <a:lnTo>
                      <a:pt x="891" y="1224"/>
                    </a:lnTo>
                    <a:lnTo>
                      <a:pt x="895" y="1215"/>
                    </a:lnTo>
                    <a:lnTo>
                      <a:pt x="900" y="1206"/>
                    </a:lnTo>
                    <a:lnTo>
                      <a:pt x="905" y="1196"/>
                    </a:lnTo>
                    <a:lnTo>
                      <a:pt x="912" y="1184"/>
                    </a:lnTo>
                    <a:lnTo>
                      <a:pt x="1204" y="682"/>
                    </a:lnTo>
                    <a:lnTo>
                      <a:pt x="1212" y="670"/>
                    </a:lnTo>
                    <a:lnTo>
                      <a:pt x="1218" y="660"/>
                    </a:lnTo>
                    <a:lnTo>
                      <a:pt x="1224" y="652"/>
                    </a:lnTo>
                    <a:lnTo>
                      <a:pt x="1229" y="644"/>
                    </a:lnTo>
                    <a:lnTo>
                      <a:pt x="1243" y="644"/>
                    </a:lnTo>
                    <a:lnTo>
                      <a:pt x="1258" y="641"/>
                    </a:lnTo>
                    <a:lnTo>
                      <a:pt x="1269" y="638"/>
                    </a:lnTo>
                    <a:lnTo>
                      <a:pt x="1279" y="634"/>
                    </a:lnTo>
                    <a:lnTo>
                      <a:pt x="1288" y="629"/>
                    </a:lnTo>
                    <a:lnTo>
                      <a:pt x="1298" y="622"/>
                    </a:lnTo>
                    <a:lnTo>
                      <a:pt x="1306" y="615"/>
                    </a:lnTo>
                    <a:lnTo>
                      <a:pt x="1314" y="608"/>
                    </a:lnTo>
                    <a:lnTo>
                      <a:pt x="1321" y="598"/>
                    </a:lnTo>
                    <a:lnTo>
                      <a:pt x="1327" y="589"/>
                    </a:lnTo>
                    <a:lnTo>
                      <a:pt x="1345" y="557"/>
                    </a:lnTo>
                    <a:lnTo>
                      <a:pt x="1352" y="544"/>
                    </a:lnTo>
                    <a:lnTo>
                      <a:pt x="1357" y="530"/>
                    </a:lnTo>
                    <a:lnTo>
                      <a:pt x="1359" y="515"/>
                    </a:lnTo>
                    <a:lnTo>
                      <a:pt x="1360" y="500"/>
                    </a:lnTo>
                    <a:lnTo>
                      <a:pt x="1359" y="486"/>
                    </a:lnTo>
                    <a:lnTo>
                      <a:pt x="1357" y="472"/>
                    </a:lnTo>
                    <a:lnTo>
                      <a:pt x="1352" y="458"/>
                    </a:lnTo>
                    <a:lnTo>
                      <a:pt x="1346" y="445"/>
                    </a:lnTo>
                    <a:lnTo>
                      <a:pt x="1338" y="433"/>
                    </a:lnTo>
                    <a:lnTo>
                      <a:pt x="1329" y="421"/>
                    </a:lnTo>
                    <a:lnTo>
                      <a:pt x="1318" y="411"/>
                    </a:lnTo>
                    <a:lnTo>
                      <a:pt x="1306" y="403"/>
                    </a:lnTo>
                    <a:lnTo>
                      <a:pt x="1011" y="231"/>
                    </a:lnTo>
                    <a:lnTo>
                      <a:pt x="1001" y="226"/>
                    </a:lnTo>
                    <a:lnTo>
                      <a:pt x="991" y="223"/>
                    </a:lnTo>
                    <a:lnTo>
                      <a:pt x="980" y="221"/>
                    </a:lnTo>
                    <a:lnTo>
                      <a:pt x="969" y="219"/>
                    </a:lnTo>
                    <a:lnTo>
                      <a:pt x="961" y="210"/>
                    </a:lnTo>
                    <a:lnTo>
                      <a:pt x="954" y="202"/>
                    </a:lnTo>
                    <a:lnTo>
                      <a:pt x="946" y="194"/>
                    </a:lnTo>
                    <a:lnTo>
                      <a:pt x="937" y="188"/>
                    </a:lnTo>
                    <a:lnTo>
                      <a:pt x="642" y="15"/>
                    </a:lnTo>
                    <a:lnTo>
                      <a:pt x="631" y="10"/>
                    </a:lnTo>
                    <a:lnTo>
                      <a:pt x="621" y="6"/>
                    </a:lnTo>
                    <a:lnTo>
                      <a:pt x="610" y="3"/>
                    </a:lnTo>
                    <a:lnTo>
                      <a:pt x="600" y="1"/>
                    </a:lnTo>
                    <a:lnTo>
                      <a:pt x="589" y="0"/>
                    </a:lnTo>
                    <a:lnTo>
                      <a:pt x="578" y="0"/>
                    </a:lnTo>
                    <a:lnTo>
                      <a:pt x="568" y="1"/>
                    </a:lnTo>
                    <a:lnTo>
                      <a:pt x="557" y="3"/>
                    </a:lnTo>
                    <a:lnTo>
                      <a:pt x="546" y="7"/>
                    </a:lnTo>
                    <a:lnTo>
                      <a:pt x="536" y="11"/>
                    </a:lnTo>
                    <a:lnTo>
                      <a:pt x="527" y="16"/>
                    </a:lnTo>
                    <a:lnTo>
                      <a:pt x="518" y="22"/>
                    </a:lnTo>
                    <a:lnTo>
                      <a:pt x="510" y="29"/>
                    </a:lnTo>
                    <a:lnTo>
                      <a:pt x="502" y="37"/>
                    </a:lnTo>
                    <a:lnTo>
                      <a:pt x="495" y="45"/>
                    </a:lnTo>
                    <a:lnTo>
                      <a:pt x="489" y="55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7"/>
              <p:cNvSpPr>
                <a:spLocks noEditPoints="1"/>
              </p:cNvSpPr>
              <p:nvPr/>
            </p:nvSpPr>
            <p:spPr bwMode="auto">
              <a:xfrm>
                <a:off x="314" y="1057"/>
                <a:ext cx="74" cy="88"/>
              </a:xfrm>
              <a:custGeom>
                <a:avLst/>
                <a:gdLst>
                  <a:gd name="T0" fmla="*/ 627 w 1260"/>
                  <a:gd name="T1" fmla="*/ 32 h 1503"/>
                  <a:gd name="T2" fmla="*/ 602 w 1260"/>
                  <a:gd name="T3" fmla="*/ 71 h 1503"/>
                  <a:gd name="T4" fmla="*/ 587 w 1260"/>
                  <a:gd name="T5" fmla="*/ 146 h 1503"/>
                  <a:gd name="T6" fmla="*/ 543 w 1260"/>
                  <a:gd name="T7" fmla="*/ 172 h 1503"/>
                  <a:gd name="T8" fmla="*/ 448 w 1260"/>
                  <a:gd name="T9" fmla="*/ 140 h 1503"/>
                  <a:gd name="T10" fmla="*/ 405 w 1260"/>
                  <a:gd name="T11" fmla="*/ 139 h 1503"/>
                  <a:gd name="T12" fmla="*/ 364 w 1260"/>
                  <a:gd name="T13" fmla="*/ 154 h 1503"/>
                  <a:gd name="T14" fmla="*/ 332 w 1260"/>
                  <a:gd name="T15" fmla="*/ 182 h 1503"/>
                  <a:gd name="T16" fmla="*/ 305 w 1260"/>
                  <a:gd name="T17" fmla="*/ 247 h 1503"/>
                  <a:gd name="T18" fmla="*/ 299 w 1260"/>
                  <a:gd name="T19" fmla="*/ 284 h 1503"/>
                  <a:gd name="T20" fmla="*/ 306 w 1260"/>
                  <a:gd name="T21" fmla="*/ 324 h 1503"/>
                  <a:gd name="T22" fmla="*/ 326 w 1260"/>
                  <a:gd name="T23" fmla="*/ 357 h 1503"/>
                  <a:gd name="T24" fmla="*/ 313 w 1260"/>
                  <a:gd name="T25" fmla="*/ 401 h 1503"/>
                  <a:gd name="T26" fmla="*/ 107 w 1260"/>
                  <a:gd name="T27" fmla="*/ 984 h 1503"/>
                  <a:gd name="T28" fmla="*/ 64 w 1260"/>
                  <a:gd name="T29" fmla="*/ 1007 h 1503"/>
                  <a:gd name="T30" fmla="*/ 28 w 1260"/>
                  <a:gd name="T31" fmla="*/ 1044 h 1503"/>
                  <a:gd name="T32" fmla="*/ 7 w 1260"/>
                  <a:gd name="T33" fmla="*/ 1099 h 1503"/>
                  <a:gd name="T34" fmla="*/ 0 w 1260"/>
                  <a:gd name="T35" fmla="*/ 1136 h 1503"/>
                  <a:gd name="T36" fmla="*/ 11 w 1260"/>
                  <a:gd name="T37" fmla="*/ 1185 h 1503"/>
                  <a:gd name="T38" fmla="*/ 37 w 1260"/>
                  <a:gd name="T39" fmla="*/ 1220 h 1503"/>
                  <a:gd name="T40" fmla="*/ 76 w 1260"/>
                  <a:gd name="T41" fmla="*/ 1242 h 1503"/>
                  <a:gd name="T42" fmla="*/ 430 w 1260"/>
                  <a:gd name="T43" fmla="*/ 1361 h 1503"/>
                  <a:gd name="T44" fmla="*/ 469 w 1260"/>
                  <a:gd name="T45" fmla="*/ 1380 h 1503"/>
                  <a:gd name="T46" fmla="*/ 823 w 1260"/>
                  <a:gd name="T47" fmla="*/ 1502 h 1503"/>
                  <a:gd name="T48" fmla="*/ 865 w 1260"/>
                  <a:gd name="T49" fmla="*/ 1499 h 1503"/>
                  <a:gd name="T50" fmla="*/ 905 w 1260"/>
                  <a:gd name="T51" fmla="*/ 1481 h 1503"/>
                  <a:gd name="T52" fmla="*/ 933 w 1260"/>
                  <a:gd name="T53" fmla="*/ 1448 h 1503"/>
                  <a:gd name="T54" fmla="*/ 959 w 1260"/>
                  <a:gd name="T55" fmla="*/ 1384 h 1503"/>
                  <a:gd name="T56" fmla="*/ 962 w 1260"/>
                  <a:gd name="T57" fmla="*/ 1343 h 1503"/>
                  <a:gd name="T58" fmla="*/ 943 w 1260"/>
                  <a:gd name="T59" fmla="*/ 1295 h 1503"/>
                  <a:gd name="T60" fmla="*/ 942 w 1260"/>
                  <a:gd name="T61" fmla="*/ 1253 h 1503"/>
                  <a:gd name="T62" fmla="*/ 1149 w 1260"/>
                  <a:gd name="T63" fmla="*/ 665 h 1503"/>
                  <a:gd name="T64" fmla="*/ 1184 w 1260"/>
                  <a:gd name="T65" fmla="*/ 640 h 1503"/>
                  <a:gd name="T66" fmla="*/ 1219 w 1260"/>
                  <a:gd name="T67" fmla="*/ 614 h 1503"/>
                  <a:gd name="T68" fmla="*/ 1241 w 1260"/>
                  <a:gd name="T69" fmla="*/ 577 h 1503"/>
                  <a:gd name="T70" fmla="*/ 1259 w 1260"/>
                  <a:gd name="T71" fmla="*/ 513 h 1503"/>
                  <a:gd name="T72" fmla="*/ 1257 w 1260"/>
                  <a:gd name="T73" fmla="*/ 478 h 1503"/>
                  <a:gd name="T74" fmla="*/ 1244 w 1260"/>
                  <a:gd name="T75" fmla="*/ 447 h 1503"/>
                  <a:gd name="T76" fmla="*/ 1223 w 1260"/>
                  <a:gd name="T77" fmla="*/ 420 h 1503"/>
                  <a:gd name="T78" fmla="*/ 1192 w 1260"/>
                  <a:gd name="T79" fmla="*/ 402 h 1503"/>
                  <a:gd name="T80" fmla="*/ 1103 w 1260"/>
                  <a:gd name="T81" fmla="*/ 369 h 1503"/>
                  <a:gd name="T82" fmla="*/ 1097 w 1260"/>
                  <a:gd name="T83" fmla="*/ 301 h 1503"/>
                  <a:gd name="T84" fmla="*/ 1120 w 1260"/>
                  <a:gd name="T85" fmla="*/ 255 h 1503"/>
                  <a:gd name="T86" fmla="*/ 1125 w 1260"/>
                  <a:gd name="T87" fmla="*/ 208 h 1503"/>
                  <a:gd name="T88" fmla="*/ 1110 w 1260"/>
                  <a:gd name="T89" fmla="*/ 165 h 1503"/>
                  <a:gd name="T90" fmla="*/ 1080 w 1260"/>
                  <a:gd name="T91" fmla="*/ 131 h 1503"/>
                  <a:gd name="T92" fmla="*/ 1019 w 1260"/>
                  <a:gd name="T93" fmla="*/ 103 h 1503"/>
                  <a:gd name="T94" fmla="*/ 966 w 1260"/>
                  <a:gd name="T95" fmla="*/ 98 h 1503"/>
                  <a:gd name="T96" fmla="*/ 915 w 1260"/>
                  <a:gd name="T97" fmla="*/ 118 h 1503"/>
                  <a:gd name="T98" fmla="*/ 877 w 1260"/>
                  <a:gd name="T99" fmla="*/ 116 h 1503"/>
                  <a:gd name="T100" fmla="*/ 850 w 1260"/>
                  <a:gd name="T101" fmla="*/ 103 h 1503"/>
                  <a:gd name="T102" fmla="*/ 836 w 1260"/>
                  <a:gd name="T103" fmla="*/ 72 h 1503"/>
                  <a:gd name="T104" fmla="*/ 800 w 1260"/>
                  <a:gd name="T105" fmla="*/ 30 h 1503"/>
                  <a:gd name="T106" fmla="*/ 732 w 1260"/>
                  <a:gd name="T107" fmla="*/ 3 h 1503"/>
                  <a:gd name="T108" fmla="*/ 687 w 1260"/>
                  <a:gd name="T109" fmla="*/ 2 h 1503"/>
                  <a:gd name="T110" fmla="*/ 614 w 1260"/>
                  <a:gd name="T111" fmla="*/ 290 h 1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60" h="1503">
                    <a:moveTo>
                      <a:pt x="655" y="12"/>
                    </a:moveTo>
                    <a:lnTo>
                      <a:pt x="645" y="18"/>
                    </a:lnTo>
                    <a:lnTo>
                      <a:pt x="636" y="25"/>
                    </a:lnTo>
                    <a:lnTo>
                      <a:pt x="627" y="32"/>
                    </a:lnTo>
                    <a:lnTo>
                      <a:pt x="619" y="41"/>
                    </a:lnTo>
                    <a:lnTo>
                      <a:pt x="612" y="51"/>
                    </a:lnTo>
                    <a:lnTo>
                      <a:pt x="606" y="61"/>
                    </a:lnTo>
                    <a:lnTo>
                      <a:pt x="602" y="71"/>
                    </a:lnTo>
                    <a:lnTo>
                      <a:pt x="598" y="82"/>
                    </a:lnTo>
                    <a:lnTo>
                      <a:pt x="593" y="103"/>
                    </a:lnTo>
                    <a:lnTo>
                      <a:pt x="589" y="124"/>
                    </a:lnTo>
                    <a:lnTo>
                      <a:pt x="587" y="146"/>
                    </a:lnTo>
                    <a:lnTo>
                      <a:pt x="586" y="167"/>
                    </a:lnTo>
                    <a:lnTo>
                      <a:pt x="587" y="178"/>
                    </a:lnTo>
                    <a:lnTo>
                      <a:pt x="588" y="188"/>
                    </a:lnTo>
                    <a:lnTo>
                      <a:pt x="543" y="172"/>
                    </a:lnTo>
                    <a:lnTo>
                      <a:pt x="501" y="158"/>
                    </a:lnTo>
                    <a:lnTo>
                      <a:pt x="471" y="148"/>
                    </a:lnTo>
                    <a:lnTo>
                      <a:pt x="460" y="144"/>
                    </a:lnTo>
                    <a:lnTo>
                      <a:pt x="448" y="140"/>
                    </a:lnTo>
                    <a:lnTo>
                      <a:pt x="437" y="138"/>
                    </a:lnTo>
                    <a:lnTo>
                      <a:pt x="426" y="137"/>
                    </a:lnTo>
                    <a:lnTo>
                      <a:pt x="416" y="138"/>
                    </a:lnTo>
                    <a:lnTo>
                      <a:pt x="405" y="139"/>
                    </a:lnTo>
                    <a:lnTo>
                      <a:pt x="394" y="141"/>
                    </a:lnTo>
                    <a:lnTo>
                      <a:pt x="384" y="144"/>
                    </a:lnTo>
                    <a:lnTo>
                      <a:pt x="373" y="148"/>
                    </a:lnTo>
                    <a:lnTo>
                      <a:pt x="364" y="154"/>
                    </a:lnTo>
                    <a:lnTo>
                      <a:pt x="355" y="159"/>
                    </a:lnTo>
                    <a:lnTo>
                      <a:pt x="347" y="166"/>
                    </a:lnTo>
                    <a:lnTo>
                      <a:pt x="339" y="174"/>
                    </a:lnTo>
                    <a:lnTo>
                      <a:pt x="332" y="182"/>
                    </a:lnTo>
                    <a:lnTo>
                      <a:pt x="326" y="191"/>
                    </a:lnTo>
                    <a:lnTo>
                      <a:pt x="321" y="201"/>
                    </a:lnTo>
                    <a:lnTo>
                      <a:pt x="317" y="212"/>
                    </a:lnTo>
                    <a:lnTo>
                      <a:pt x="305" y="247"/>
                    </a:lnTo>
                    <a:lnTo>
                      <a:pt x="302" y="257"/>
                    </a:lnTo>
                    <a:lnTo>
                      <a:pt x="300" y="266"/>
                    </a:lnTo>
                    <a:lnTo>
                      <a:pt x="299" y="275"/>
                    </a:lnTo>
                    <a:lnTo>
                      <a:pt x="299" y="284"/>
                    </a:lnTo>
                    <a:lnTo>
                      <a:pt x="299" y="294"/>
                    </a:lnTo>
                    <a:lnTo>
                      <a:pt x="300" y="304"/>
                    </a:lnTo>
                    <a:lnTo>
                      <a:pt x="303" y="314"/>
                    </a:lnTo>
                    <a:lnTo>
                      <a:pt x="306" y="324"/>
                    </a:lnTo>
                    <a:lnTo>
                      <a:pt x="310" y="332"/>
                    </a:lnTo>
                    <a:lnTo>
                      <a:pt x="315" y="341"/>
                    </a:lnTo>
                    <a:lnTo>
                      <a:pt x="320" y="349"/>
                    </a:lnTo>
                    <a:lnTo>
                      <a:pt x="326" y="357"/>
                    </a:lnTo>
                    <a:lnTo>
                      <a:pt x="324" y="365"/>
                    </a:lnTo>
                    <a:lnTo>
                      <a:pt x="321" y="375"/>
                    </a:lnTo>
                    <a:lnTo>
                      <a:pt x="317" y="387"/>
                    </a:lnTo>
                    <a:lnTo>
                      <a:pt x="313" y="401"/>
                    </a:lnTo>
                    <a:lnTo>
                      <a:pt x="121" y="949"/>
                    </a:lnTo>
                    <a:lnTo>
                      <a:pt x="116" y="963"/>
                    </a:lnTo>
                    <a:lnTo>
                      <a:pt x="111" y="974"/>
                    </a:lnTo>
                    <a:lnTo>
                      <a:pt x="107" y="984"/>
                    </a:lnTo>
                    <a:lnTo>
                      <a:pt x="104" y="991"/>
                    </a:lnTo>
                    <a:lnTo>
                      <a:pt x="90" y="995"/>
                    </a:lnTo>
                    <a:lnTo>
                      <a:pt x="77" y="1000"/>
                    </a:lnTo>
                    <a:lnTo>
                      <a:pt x="64" y="1007"/>
                    </a:lnTo>
                    <a:lnTo>
                      <a:pt x="53" y="1016"/>
                    </a:lnTo>
                    <a:lnTo>
                      <a:pt x="42" y="1026"/>
                    </a:lnTo>
                    <a:lnTo>
                      <a:pt x="32" y="1037"/>
                    </a:lnTo>
                    <a:lnTo>
                      <a:pt x="28" y="1044"/>
                    </a:lnTo>
                    <a:lnTo>
                      <a:pt x="25" y="1050"/>
                    </a:lnTo>
                    <a:lnTo>
                      <a:pt x="22" y="1057"/>
                    </a:lnTo>
                    <a:lnTo>
                      <a:pt x="19" y="1064"/>
                    </a:lnTo>
                    <a:lnTo>
                      <a:pt x="7" y="1099"/>
                    </a:lnTo>
                    <a:lnTo>
                      <a:pt x="4" y="1109"/>
                    </a:lnTo>
                    <a:lnTo>
                      <a:pt x="2" y="1118"/>
                    </a:lnTo>
                    <a:lnTo>
                      <a:pt x="1" y="1127"/>
                    </a:lnTo>
                    <a:lnTo>
                      <a:pt x="0" y="1136"/>
                    </a:lnTo>
                    <a:lnTo>
                      <a:pt x="1" y="1149"/>
                    </a:lnTo>
                    <a:lnTo>
                      <a:pt x="3" y="1161"/>
                    </a:lnTo>
                    <a:lnTo>
                      <a:pt x="7" y="1173"/>
                    </a:lnTo>
                    <a:lnTo>
                      <a:pt x="11" y="1185"/>
                    </a:lnTo>
                    <a:lnTo>
                      <a:pt x="17" y="1195"/>
                    </a:lnTo>
                    <a:lnTo>
                      <a:pt x="23" y="1204"/>
                    </a:lnTo>
                    <a:lnTo>
                      <a:pt x="30" y="1213"/>
                    </a:lnTo>
                    <a:lnTo>
                      <a:pt x="37" y="1220"/>
                    </a:lnTo>
                    <a:lnTo>
                      <a:pt x="46" y="1227"/>
                    </a:lnTo>
                    <a:lnTo>
                      <a:pt x="56" y="1233"/>
                    </a:lnTo>
                    <a:lnTo>
                      <a:pt x="65" y="1238"/>
                    </a:lnTo>
                    <a:lnTo>
                      <a:pt x="76" y="1242"/>
                    </a:lnTo>
                    <a:lnTo>
                      <a:pt x="398" y="1355"/>
                    </a:lnTo>
                    <a:lnTo>
                      <a:pt x="409" y="1358"/>
                    </a:lnTo>
                    <a:lnTo>
                      <a:pt x="419" y="1360"/>
                    </a:lnTo>
                    <a:lnTo>
                      <a:pt x="430" y="1361"/>
                    </a:lnTo>
                    <a:lnTo>
                      <a:pt x="441" y="1361"/>
                    </a:lnTo>
                    <a:lnTo>
                      <a:pt x="449" y="1369"/>
                    </a:lnTo>
                    <a:lnTo>
                      <a:pt x="459" y="1375"/>
                    </a:lnTo>
                    <a:lnTo>
                      <a:pt x="469" y="1380"/>
                    </a:lnTo>
                    <a:lnTo>
                      <a:pt x="480" y="1385"/>
                    </a:lnTo>
                    <a:lnTo>
                      <a:pt x="801" y="1497"/>
                    </a:lnTo>
                    <a:lnTo>
                      <a:pt x="812" y="1500"/>
                    </a:lnTo>
                    <a:lnTo>
                      <a:pt x="823" y="1502"/>
                    </a:lnTo>
                    <a:lnTo>
                      <a:pt x="833" y="1503"/>
                    </a:lnTo>
                    <a:lnTo>
                      <a:pt x="844" y="1503"/>
                    </a:lnTo>
                    <a:lnTo>
                      <a:pt x="855" y="1502"/>
                    </a:lnTo>
                    <a:lnTo>
                      <a:pt x="865" y="1499"/>
                    </a:lnTo>
                    <a:lnTo>
                      <a:pt x="877" y="1496"/>
                    </a:lnTo>
                    <a:lnTo>
                      <a:pt x="887" y="1492"/>
                    </a:lnTo>
                    <a:lnTo>
                      <a:pt x="896" y="1487"/>
                    </a:lnTo>
                    <a:lnTo>
                      <a:pt x="905" y="1481"/>
                    </a:lnTo>
                    <a:lnTo>
                      <a:pt x="913" y="1474"/>
                    </a:lnTo>
                    <a:lnTo>
                      <a:pt x="921" y="1467"/>
                    </a:lnTo>
                    <a:lnTo>
                      <a:pt x="927" y="1458"/>
                    </a:lnTo>
                    <a:lnTo>
                      <a:pt x="933" y="1448"/>
                    </a:lnTo>
                    <a:lnTo>
                      <a:pt x="939" y="1438"/>
                    </a:lnTo>
                    <a:lnTo>
                      <a:pt x="943" y="1428"/>
                    </a:lnTo>
                    <a:lnTo>
                      <a:pt x="956" y="1393"/>
                    </a:lnTo>
                    <a:lnTo>
                      <a:pt x="959" y="1384"/>
                    </a:lnTo>
                    <a:lnTo>
                      <a:pt x="961" y="1375"/>
                    </a:lnTo>
                    <a:lnTo>
                      <a:pt x="962" y="1366"/>
                    </a:lnTo>
                    <a:lnTo>
                      <a:pt x="962" y="1355"/>
                    </a:lnTo>
                    <a:lnTo>
                      <a:pt x="962" y="1343"/>
                    </a:lnTo>
                    <a:lnTo>
                      <a:pt x="960" y="1331"/>
                    </a:lnTo>
                    <a:lnTo>
                      <a:pt x="956" y="1319"/>
                    </a:lnTo>
                    <a:lnTo>
                      <a:pt x="951" y="1307"/>
                    </a:lnTo>
                    <a:lnTo>
                      <a:pt x="943" y="1295"/>
                    </a:lnTo>
                    <a:lnTo>
                      <a:pt x="934" y="1285"/>
                    </a:lnTo>
                    <a:lnTo>
                      <a:pt x="936" y="1276"/>
                    </a:lnTo>
                    <a:lnTo>
                      <a:pt x="938" y="1265"/>
                    </a:lnTo>
                    <a:lnTo>
                      <a:pt x="942" y="1253"/>
                    </a:lnTo>
                    <a:lnTo>
                      <a:pt x="947" y="1239"/>
                    </a:lnTo>
                    <a:lnTo>
                      <a:pt x="1139" y="691"/>
                    </a:lnTo>
                    <a:lnTo>
                      <a:pt x="1144" y="677"/>
                    </a:lnTo>
                    <a:lnTo>
                      <a:pt x="1149" y="665"/>
                    </a:lnTo>
                    <a:lnTo>
                      <a:pt x="1153" y="654"/>
                    </a:lnTo>
                    <a:lnTo>
                      <a:pt x="1157" y="646"/>
                    </a:lnTo>
                    <a:lnTo>
                      <a:pt x="1170" y="644"/>
                    </a:lnTo>
                    <a:lnTo>
                      <a:pt x="1184" y="640"/>
                    </a:lnTo>
                    <a:lnTo>
                      <a:pt x="1193" y="635"/>
                    </a:lnTo>
                    <a:lnTo>
                      <a:pt x="1203" y="629"/>
                    </a:lnTo>
                    <a:lnTo>
                      <a:pt x="1211" y="622"/>
                    </a:lnTo>
                    <a:lnTo>
                      <a:pt x="1219" y="614"/>
                    </a:lnTo>
                    <a:lnTo>
                      <a:pt x="1226" y="606"/>
                    </a:lnTo>
                    <a:lnTo>
                      <a:pt x="1232" y="597"/>
                    </a:lnTo>
                    <a:lnTo>
                      <a:pt x="1237" y="587"/>
                    </a:lnTo>
                    <a:lnTo>
                      <a:pt x="1241" y="577"/>
                    </a:lnTo>
                    <a:lnTo>
                      <a:pt x="1253" y="541"/>
                    </a:lnTo>
                    <a:lnTo>
                      <a:pt x="1256" y="532"/>
                    </a:lnTo>
                    <a:lnTo>
                      <a:pt x="1258" y="522"/>
                    </a:lnTo>
                    <a:lnTo>
                      <a:pt x="1259" y="513"/>
                    </a:lnTo>
                    <a:lnTo>
                      <a:pt x="1260" y="504"/>
                    </a:lnTo>
                    <a:lnTo>
                      <a:pt x="1259" y="496"/>
                    </a:lnTo>
                    <a:lnTo>
                      <a:pt x="1258" y="487"/>
                    </a:lnTo>
                    <a:lnTo>
                      <a:pt x="1257" y="478"/>
                    </a:lnTo>
                    <a:lnTo>
                      <a:pt x="1254" y="470"/>
                    </a:lnTo>
                    <a:lnTo>
                      <a:pt x="1251" y="462"/>
                    </a:lnTo>
                    <a:lnTo>
                      <a:pt x="1248" y="454"/>
                    </a:lnTo>
                    <a:lnTo>
                      <a:pt x="1244" y="447"/>
                    </a:lnTo>
                    <a:lnTo>
                      <a:pt x="1239" y="439"/>
                    </a:lnTo>
                    <a:lnTo>
                      <a:pt x="1234" y="433"/>
                    </a:lnTo>
                    <a:lnTo>
                      <a:pt x="1229" y="426"/>
                    </a:lnTo>
                    <a:lnTo>
                      <a:pt x="1223" y="420"/>
                    </a:lnTo>
                    <a:lnTo>
                      <a:pt x="1216" y="415"/>
                    </a:lnTo>
                    <a:lnTo>
                      <a:pt x="1209" y="410"/>
                    </a:lnTo>
                    <a:lnTo>
                      <a:pt x="1201" y="405"/>
                    </a:lnTo>
                    <a:lnTo>
                      <a:pt x="1192" y="402"/>
                    </a:lnTo>
                    <a:lnTo>
                      <a:pt x="1184" y="398"/>
                    </a:lnTo>
                    <a:lnTo>
                      <a:pt x="1173" y="393"/>
                    </a:lnTo>
                    <a:lnTo>
                      <a:pt x="1144" y="383"/>
                    </a:lnTo>
                    <a:lnTo>
                      <a:pt x="1103" y="369"/>
                    </a:lnTo>
                    <a:lnTo>
                      <a:pt x="1059" y="353"/>
                    </a:lnTo>
                    <a:lnTo>
                      <a:pt x="1075" y="334"/>
                    </a:lnTo>
                    <a:lnTo>
                      <a:pt x="1090" y="313"/>
                    </a:lnTo>
                    <a:lnTo>
                      <a:pt x="1097" y="301"/>
                    </a:lnTo>
                    <a:lnTo>
                      <a:pt x="1103" y="290"/>
                    </a:lnTo>
                    <a:lnTo>
                      <a:pt x="1109" y="278"/>
                    </a:lnTo>
                    <a:lnTo>
                      <a:pt x="1116" y="265"/>
                    </a:lnTo>
                    <a:lnTo>
                      <a:pt x="1120" y="255"/>
                    </a:lnTo>
                    <a:lnTo>
                      <a:pt x="1123" y="243"/>
                    </a:lnTo>
                    <a:lnTo>
                      <a:pt x="1125" y="232"/>
                    </a:lnTo>
                    <a:lnTo>
                      <a:pt x="1125" y="220"/>
                    </a:lnTo>
                    <a:lnTo>
                      <a:pt x="1125" y="208"/>
                    </a:lnTo>
                    <a:lnTo>
                      <a:pt x="1123" y="197"/>
                    </a:lnTo>
                    <a:lnTo>
                      <a:pt x="1120" y="186"/>
                    </a:lnTo>
                    <a:lnTo>
                      <a:pt x="1116" y="175"/>
                    </a:lnTo>
                    <a:lnTo>
                      <a:pt x="1110" y="165"/>
                    </a:lnTo>
                    <a:lnTo>
                      <a:pt x="1104" y="155"/>
                    </a:lnTo>
                    <a:lnTo>
                      <a:pt x="1097" y="146"/>
                    </a:lnTo>
                    <a:lnTo>
                      <a:pt x="1089" y="138"/>
                    </a:lnTo>
                    <a:lnTo>
                      <a:pt x="1080" y="131"/>
                    </a:lnTo>
                    <a:lnTo>
                      <a:pt x="1071" y="124"/>
                    </a:lnTo>
                    <a:lnTo>
                      <a:pt x="1061" y="118"/>
                    </a:lnTo>
                    <a:lnTo>
                      <a:pt x="1050" y="114"/>
                    </a:lnTo>
                    <a:lnTo>
                      <a:pt x="1019" y="103"/>
                    </a:lnTo>
                    <a:lnTo>
                      <a:pt x="1005" y="99"/>
                    </a:lnTo>
                    <a:lnTo>
                      <a:pt x="992" y="97"/>
                    </a:lnTo>
                    <a:lnTo>
                      <a:pt x="979" y="97"/>
                    </a:lnTo>
                    <a:lnTo>
                      <a:pt x="966" y="98"/>
                    </a:lnTo>
                    <a:lnTo>
                      <a:pt x="952" y="101"/>
                    </a:lnTo>
                    <a:lnTo>
                      <a:pt x="939" y="105"/>
                    </a:lnTo>
                    <a:lnTo>
                      <a:pt x="927" y="111"/>
                    </a:lnTo>
                    <a:lnTo>
                      <a:pt x="915" y="118"/>
                    </a:lnTo>
                    <a:lnTo>
                      <a:pt x="911" y="120"/>
                    </a:lnTo>
                    <a:lnTo>
                      <a:pt x="904" y="122"/>
                    </a:lnTo>
                    <a:lnTo>
                      <a:pt x="897" y="121"/>
                    </a:lnTo>
                    <a:lnTo>
                      <a:pt x="877" y="116"/>
                    </a:lnTo>
                    <a:lnTo>
                      <a:pt x="863" y="111"/>
                    </a:lnTo>
                    <a:lnTo>
                      <a:pt x="855" y="107"/>
                    </a:lnTo>
                    <a:lnTo>
                      <a:pt x="851" y="104"/>
                    </a:lnTo>
                    <a:lnTo>
                      <a:pt x="850" y="103"/>
                    </a:lnTo>
                    <a:lnTo>
                      <a:pt x="847" y="99"/>
                    </a:lnTo>
                    <a:lnTo>
                      <a:pt x="846" y="98"/>
                    </a:lnTo>
                    <a:lnTo>
                      <a:pt x="842" y="84"/>
                    </a:lnTo>
                    <a:lnTo>
                      <a:pt x="836" y="72"/>
                    </a:lnTo>
                    <a:lnTo>
                      <a:pt x="829" y="60"/>
                    </a:lnTo>
                    <a:lnTo>
                      <a:pt x="821" y="49"/>
                    </a:lnTo>
                    <a:lnTo>
                      <a:pt x="811" y="38"/>
                    </a:lnTo>
                    <a:lnTo>
                      <a:pt x="800" y="30"/>
                    </a:lnTo>
                    <a:lnTo>
                      <a:pt x="788" y="23"/>
                    </a:lnTo>
                    <a:lnTo>
                      <a:pt x="774" y="17"/>
                    </a:lnTo>
                    <a:lnTo>
                      <a:pt x="743" y="6"/>
                    </a:lnTo>
                    <a:lnTo>
                      <a:pt x="732" y="3"/>
                    </a:lnTo>
                    <a:lnTo>
                      <a:pt x="721" y="1"/>
                    </a:lnTo>
                    <a:lnTo>
                      <a:pt x="710" y="0"/>
                    </a:lnTo>
                    <a:lnTo>
                      <a:pt x="698" y="0"/>
                    </a:lnTo>
                    <a:lnTo>
                      <a:pt x="687" y="2"/>
                    </a:lnTo>
                    <a:lnTo>
                      <a:pt x="676" y="4"/>
                    </a:lnTo>
                    <a:lnTo>
                      <a:pt x="665" y="8"/>
                    </a:lnTo>
                    <a:lnTo>
                      <a:pt x="655" y="12"/>
                    </a:lnTo>
                    <a:close/>
                    <a:moveTo>
                      <a:pt x="614" y="290"/>
                    </a:moveTo>
                    <a:lnTo>
                      <a:pt x="614" y="290"/>
                    </a:lnTo>
                    <a:lnTo>
                      <a:pt x="614" y="29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8"/>
              <p:cNvSpPr>
                <a:spLocks noEditPoints="1"/>
              </p:cNvSpPr>
              <p:nvPr/>
            </p:nvSpPr>
            <p:spPr bwMode="auto">
              <a:xfrm>
                <a:off x="405" y="1086"/>
                <a:ext cx="59" cy="70"/>
              </a:xfrm>
              <a:custGeom>
                <a:avLst/>
                <a:gdLst>
                  <a:gd name="T0" fmla="*/ 17 w 1010"/>
                  <a:gd name="T1" fmla="*/ 51 h 1194"/>
                  <a:gd name="T2" fmla="*/ 4 w 1010"/>
                  <a:gd name="T3" fmla="*/ 83 h 1194"/>
                  <a:gd name="T4" fmla="*/ 0 w 1010"/>
                  <a:gd name="T5" fmla="*/ 117 h 1194"/>
                  <a:gd name="T6" fmla="*/ 4 w 1010"/>
                  <a:gd name="T7" fmla="*/ 170 h 1194"/>
                  <a:gd name="T8" fmla="*/ 12 w 1010"/>
                  <a:gd name="T9" fmla="*/ 193 h 1194"/>
                  <a:gd name="T10" fmla="*/ 26 w 1010"/>
                  <a:gd name="T11" fmla="*/ 214 h 1194"/>
                  <a:gd name="T12" fmla="*/ 63 w 1010"/>
                  <a:gd name="T13" fmla="*/ 247 h 1194"/>
                  <a:gd name="T14" fmla="*/ 78 w 1010"/>
                  <a:gd name="T15" fmla="*/ 258 h 1194"/>
                  <a:gd name="T16" fmla="*/ 95 w 1010"/>
                  <a:gd name="T17" fmla="*/ 285 h 1194"/>
                  <a:gd name="T18" fmla="*/ 138 w 1010"/>
                  <a:gd name="T19" fmla="*/ 367 h 1194"/>
                  <a:gd name="T20" fmla="*/ 159 w 1010"/>
                  <a:gd name="T21" fmla="*/ 406 h 1194"/>
                  <a:gd name="T22" fmla="*/ 204 w 1010"/>
                  <a:gd name="T23" fmla="*/ 499 h 1194"/>
                  <a:gd name="T24" fmla="*/ 237 w 1010"/>
                  <a:gd name="T25" fmla="*/ 575 h 1194"/>
                  <a:gd name="T26" fmla="*/ 210 w 1010"/>
                  <a:gd name="T27" fmla="*/ 589 h 1194"/>
                  <a:gd name="T28" fmla="*/ 184 w 1010"/>
                  <a:gd name="T29" fmla="*/ 617 h 1194"/>
                  <a:gd name="T30" fmla="*/ 169 w 1010"/>
                  <a:gd name="T31" fmla="*/ 652 h 1194"/>
                  <a:gd name="T32" fmla="*/ 88 w 1010"/>
                  <a:gd name="T33" fmla="*/ 972 h 1194"/>
                  <a:gd name="T34" fmla="*/ 88 w 1010"/>
                  <a:gd name="T35" fmla="*/ 995 h 1194"/>
                  <a:gd name="T36" fmla="*/ 93 w 1010"/>
                  <a:gd name="T37" fmla="*/ 1022 h 1194"/>
                  <a:gd name="T38" fmla="*/ 105 w 1010"/>
                  <a:gd name="T39" fmla="*/ 1046 h 1194"/>
                  <a:gd name="T40" fmla="*/ 134 w 1010"/>
                  <a:gd name="T41" fmla="*/ 1082 h 1194"/>
                  <a:gd name="T42" fmla="*/ 171 w 1010"/>
                  <a:gd name="T43" fmla="*/ 1117 h 1194"/>
                  <a:gd name="T44" fmla="*/ 210 w 1010"/>
                  <a:gd name="T45" fmla="*/ 1146 h 1194"/>
                  <a:gd name="T46" fmla="*/ 264 w 1010"/>
                  <a:gd name="T47" fmla="*/ 1174 h 1194"/>
                  <a:gd name="T48" fmla="*/ 323 w 1010"/>
                  <a:gd name="T49" fmla="*/ 1190 h 1194"/>
                  <a:gd name="T50" fmla="*/ 374 w 1010"/>
                  <a:gd name="T51" fmla="*/ 1194 h 1194"/>
                  <a:gd name="T52" fmla="*/ 412 w 1010"/>
                  <a:gd name="T53" fmla="*/ 1191 h 1194"/>
                  <a:gd name="T54" fmla="*/ 452 w 1010"/>
                  <a:gd name="T55" fmla="*/ 1180 h 1194"/>
                  <a:gd name="T56" fmla="*/ 496 w 1010"/>
                  <a:gd name="T57" fmla="*/ 1159 h 1194"/>
                  <a:gd name="T58" fmla="*/ 540 w 1010"/>
                  <a:gd name="T59" fmla="*/ 1125 h 1194"/>
                  <a:gd name="T60" fmla="*/ 584 w 1010"/>
                  <a:gd name="T61" fmla="*/ 1077 h 1194"/>
                  <a:gd name="T62" fmla="*/ 627 w 1010"/>
                  <a:gd name="T63" fmla="*/ 1011 h 1194"/>
                  <a:gd name="T64" fmla="*/ 668 w 1010"/>
                  <a:gd name="T65" fmla="*/ 927 h 1194"/>
                  <a:gd name="T66" fmla="*/ 864 w 1010"/>
                  <a:gd name="T67" fmla="*/ 411 h 1194"/>
                  <a:gd name="T68" fmla="*/ 893 w 1010"/>
                  <a:gd name="T69" fmla="*/ 334 h 1194"/>
                  <a:gd name="T70" fmla="*/ 924 w 1010"/>
                  <a:gd name="T71" fmla="*/ 279 h 1194"/>
                  <a:gd name="T72" fmla="*/ 950 w 1010"/>
                  <a:gd name="T73" fmla="*/ 269 h 1194"/>
                  <a:gd name="T74" fmla="*/ 974 w 1010"/>
                  <a:gd name="T75" fmla="*/ 253 h 1194"/>
                  <a:gd name="T76" fmla="*/ 992 w 1010"/>
                  <a:gd name="T77" fmla="*/ 233 h 1194"/>
                  <a:gd name="T78" fmla="*/ 1004 w 1010"/>
                  <a:gd name="T79" fmla="*/ 208 h 1194"/>
                  <a:gd name="T80" fmla="*/ 1010 w 1010"/>
                  <a:gd name="T81" fmla="*/ 181 h 1194"/>
                  <a:gd name="T82" fmla="*/ 1010 w 1010"/>
                  <a:gd name="T83" fmla="*/ 165 h 1194"/>
                  <a:gd name="T84" fmla="*/ 1006 w 1010"/>
                  <a:gd name="T85" fmla="*/ 109 h 1194"/>
                  <a:gd name="T86" fmla="*/ 994 w 1010"/>
                  <a:gd name="T87" fmla="*/ 79 h 1194"/>
                  <a:gd name="T88" fmla="*/ 976 w 1010"/>
                  <a:gd name="T89" fmla="*/ 55 h 1194"/>
                  <a:gd name="T90" fmla="*/ 950 w 1010"/>
                  <a:gd name="T91" fmla="*/ 37 h 1194"/>
                  <a:gd name="T92" fmla="*/ 921 w 1010"/>
                  <a:gd name="T93" fmla="*/ 26 h 1194"/>
                  <a:gd name="T94" fmla="*/ 660 w 1010"/>
                  <a:gd name="T95" fmla="*/ 16 h 1194"/>
                  <a:gd name="T96" fmla="*/ 626 w 1010"/>
                  <a:gd name="T97" fmla="*/ 20 h 1194"/>
                  <a:gd name="T98" fmla="*/ 597 w 1010"/>
                  <a:gd name="T99" fmla="*/ 33 h 1194"/>
                  <a:gd name="T100" fmla="*/ 572 w 1010"/>
                  <a:gd name="T101" fmla="*/ 39 h 1194"/>
                  <a:gd name="T102" fmla="*/ 545 w 1010"/>
                  <a:gd name="T103" fmla="*/ 21 h 1194"/>
                  <a:gd name="T104" fmla="*/ 514 w 1010"/>
                  <a:gd name="T105" fmla="*/ 12 h 1194"/>
                  <a:gd name="T106" fmla="*/ 104 w 1010"/>
                  <a:gd name="T107" fmla="*/ 0 h 1194"/>
                  <a:gd name="T108" fmla="*/ 70 w 1010"/>
                  <a:gd name="T109" fmla="*/ 8 h 1194"/>
                  <a:gd name="T110" fmla="*/ 40 w 1010"/>
                  <a:gd name="T111" fmla="*/ 25 h 1194"/>
                  <a:gd name="T112" fmla="*/ 583 w 1010"/>
                  <a:gd name="T113" fmla="*/ 248 h 1194"/>
                  <a:gd name="T114" fmla="*/ 584 w 1010"/>
                  <a:gd name="T115" fmla="*/ 251 h 1194"/>
                  <a:gd name="T116" fmla="*/ 526 w 1010"/>
                  <a:gd name="T117" fmla="*/ 269 h 1194"/>
                  <a:gd name="T118" fmla="*/ 524 w 1010"/>
                  <a:gd name="T119" fmla="*/ 269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10" h="1194">
                    <a:moveTo>
                      <a:pt x="32" y="33"/>
                    </a:moveTo>
                    <a:lnTo>
                      <a:pt x="24" y="42"/>
                    </a:lnTo>
                    <a:lnTo>
                      <a:pt x="17" y="51"/>
                    </a:lnTo>
                    <a:lnTo>
                      <a:pt x="12" y="61"/>
                    </a:lnTo>
                    <a:lnTo>
                      <a:pt x="7" y="71"/>
                    </a:lnTo>
                    <a:lnTo>
                      <a:pt x="4" y="83"/>
                    </a:lnTo>
                    <a:lnTo>
                      <a:pt x="1" y="94"/>
                    </a:lnTo>
                    <a:lnTo>
                      <a:pt x="0" y="106"/>
                    </a:lnTo>
                    <a:lnTo>
                      <a:pt x="0" y="117"/>
                    </a:lnTo>
                    <a:lnTo>
                      <a:pt x="2" y="154"/>
                    </a:lnTo>
                    <a:lnTo>
                      <a:pt x="2" y="162"/>
                    </a:lnTo>
                    <a:lnTo>
                      <a:pt x="4" y="170"/>
                    </a:lnTo>
                    <a:lnTo>
                      <a:pt x="6" y="178"/>
                    </a:lnTo>
                    <a:lnTo>
                      <a:pt x="9" y="185"/>
                    </a:lnTo>
                    <a:lnTo>
                      <a:pt x="12" y="193"/>
                    </a:lnTo>
                    <a:lnTo>
                      <a:pt x="16" y="200"/>
                    </a:lnTo>
                    <a:lnTo>
                      <a:pt x="21" y="207"/>
                    </a:lnTo>
                    <a:lnTo>
                      <a:pt x="26" y="214"/>
                    </a:lnTo>
                    <a:lnTo>
                      <a:pt x="37" y="226"/>
                    </a:lnTo>
                    <a:lnTo>
                      <a:pt x="50" y="238"/>
                    </a:lnTo>
                    <a:lnTo>
                      <a:pt x="63" y="247"/>
                    </a:lnTo>
                    <a:lnTo>
                      <a:pt x="78" y="255"/>
                    </a:lnTo>
                    <a:lnTo>
                      <a:pt x="76" y="254"/>
                    </a:lnTo>
                    <a:lnTo>
                      <a:pt x="78" y="258"/>
                    </a:lnTo>
                    <a:lnTo>
                      <a:pt x="81" y="260"/>
                    </a:lnTo>
                    <a:lnTo>
                      <a:pt x="85" y="268"/>
                    </a:lnTo>
                    <a:lnTo>
                      <a:pt x="95" y="285"/>
                    </a:lnTo>
                    <a:lnTo>
                      <a:pt x="105" y="301"/>
                    </a:lnTo>
                    <a:lnTo>
                      <a:pt x="109" y="309"/>
                    </a:lnTo>
                    <a:lnTo>
                      <a:pt x="138" y="367"/>
                    </a:lnTo>
                    <a:lnTo>
                      <a:pt x="141" y="372"/>
                    </a:lnTo>
                    <a:lnTo>
                      <a:pt x="147" y="385"/>
                    </a:lnTo>
                    <a:lnTo>
                      <a:pt x="159" y="406"/>
                    </a:lnTo>
                    <a:lnTo>
                      <a:pt x="172" y="434"/>
                    </a:lnTo>
                    <a:lnTo>
                      <a:pt x="187" y="465"/>
                    </a:lnTo>
                    <a:lnTo>
                      <a:pt x="204" y="499"/>
                    </a:lnTo>
                    <a:lnTo>
                      <a:pt x="223" y="537"/>
                    </a:lnTo>
                    <a:lnTo>
                      <a:pt x="242" y="574"/>
                    </a:lnTo>
                    <a:lnTo>
                      <a:pt x="237" y="575"/>
                    </a:lnTo>
                    <a:lnTo>
                      <a:pt x="232" y="576"/>
                    </a:lnTo>
                    <a:lnTo>
                      <a:pt x="220" y="582"/>
                    </a:lnTo>
                    <a:lnTo>
                      <a:pt x="210" y="589"/>
                    </a:lnTo>
                    <a:lnTo>
                      <a:pt x="200" y="597"/>
                    </a:lnTo>
                    <a:lnTo>
                      <a:pt x="191" y="606"/>
                    </a:lnTo>
                    <a:lnTo>
                      <a:pt x="184" y="617"/>
                    </a:lnTo>
                    <a:lnTo>
                      <a:pt x="178" y="628"/>
                    </a:lnTo>
                    <a:lnTo>
                      <a:pt x="172" y="639"/>
                    </a:lnTo>
                    <a:lnTo>
                      <a:pt x="169" y="652"/>
                    </a:lnTo>
                    <a:lnTo>
                      <a:pt x="91" y="957"/>
                    </a:lnTo>
                    <a:lnTo>
                      <a:pt x="89" y="965"/>
                    </a:lnTo>
                    <a:lnTo>
                      <a:pt x="88" y="972"/>
                    </a:lnTo>
                    <a:lnTo>
                      <a:pt x="88" y="979"/>
                    </a:lnTo>
                    <a:lnTo>
                      <a:pt x="87" y="986"/>
                    </a:lnTo>
                    <a:lnTo>
                      <a:pt x="88" y="995"/>
                    </a:lnTo>
                    <a:lnTo>
                      <a:pt x="89" y="1004"/>
                    </a:lnTo>
                    <a:lnTo>
                      <a:pt x="91" y="1013"/>
                    </a:lnTo>
                    <a:lnTo>
                      <a:pt x="93" y="1022"/>
                    </a:lnTo>
                    <a:lnTo>
                      <a:pt x="97" y="1030"/>
                    </a:lnTo>
                    <a:lnTo>
                      <a:pt x="101" y="1038"/>
                    </a:lnTo>
                    <a:lnTo>
                      <a:pt x="105" y="1046"/>
                    </a:lnTo>
                    <a:lnTo>
                      <a:pt x="111" y="1055"/>
                    </a:lnTo>
                    <a:lnTo>
                      <a:pt x="122" y="1069"/>
                    </a:lnTo>
                    <a:lnTo>
                      <a:pt x="134" y="1082"/>
                    </a:lnTo>
                    <a:lnTo>
                      <a:pt x="146" y="1095"/>
                    </a:lnTo>
                    <a:lnTo>
                      <a:pt x="159" y="1106"/>
                    </a:lnTo>
                    <a:lnTo>
                      <a:pt x="171" y="1117"/>
                    </a:lnTo>
                    <a:lnTo>
                      <a:pt x="184" y="1128"/>
                    </a:lnTo>
                    <a:lnTo>
                      <a:pt x="197" y="1138"/>
                    </a:lnTo>
                    <a:lnTo>
                      <a:pt x="210" y="1146"/>
                    </a:lnTo>
                    <a:lnTo>
                      <a:pt x="227" y="1157"/>
                    </a:lnTo>
                    <a:lnTo>
                      <a:pt x="246" y="1166"/>
                    </a:lnTo>
                    <a:lnTo>
                      <a:pt x="264" y="1174"/>
                    </a:lnTo>
                    <a:lnTo>
                      <a:pt x="283" y="1181"/>
                    </a:lnTo>
                    <a:lnTo>
                      <a:pt x="302" y="1186"/>
                    </a:lnTo>
                    <a:lnTo>
                      <a:pt x="323" y="1190"/>
                    </a:lnTo>
                    <a:lnTo>
                      <a:pt x="343" y="1193"/>
                    </a:lnTo>
                    <a:lnTo>
                      <a:pt x="363" y="1194"/>
                    </a:lnTo>
                    <a:lnTo>
                      <a:pt x="374" y="1194"/>
                    </a:lnTo>
                    <a:lnTo>
                      <a:pt x="386" y="1194"/>
                    </a:lnTo>
                    <a:lnTo>
                      <a:pt x="399" y="1193"/>
                    </a:lnTo>
                    <a:lnTo>
                      <a:pt x="412" y="1191"/>
                    </a:lnTo>
                    <a:lnTo>
                      <a:pt x="425" y="1188"/>
                    </a:lnTo>
                    <a:lnTo>
                      <a:pt x="438" y="1184"/>
                    </a:lnTo>
                    <a:lnTo>
                      <a:pt x="452" y="1180"/>
                    </a:lnTo>
                    <a:lnTo>
                      <a:pt x="466" y="1174"/>
                    </a:lnTo>
                    <a:lnTo>
                      <a:pt x="482" y="1167"/>
                    </a:lnTo>
                    <a:lnTo>
                      <a:pt x="496" y="1159"/>
                    </a:lnTo>
                    <a:lnTo>
                      <a:pt x="511" y="1149"/>
                    </a:lnTo>
                    <a:lnTo>
                      <a:pt x="525" y="1138"/>
                    </a:lnTo>
                    <a:lnTo>
                      <a:pt x="540" y="1125"/>
                    </a:lnTo>
                    <a:lnTo>
                      <a:pt x="555" y="1111"/>
                    </a:lnTo>
                    <a:lnTo>
                      <a:pt x="570" y="1095"/>
                    </a:lnTo>
                    <a:lnTo>
                      <a:pt x="584" y="1077"/>
                    </a:lnTo>
                    <a:lnTo>
                      <a:pt x="599" y="1057"/>
                    </a:lnTo>
                    <a:lnTo>
                      <a:pt x="613" y="1035"/>
                    </a:lnTo>
                    <a:lnTo>
                      <a:pt x="627" y="1011"/>
                    </a:lnTo>
                    <a:lnTo>
                      <a:pt x="642" y="985"/>
                    </a:lnTo>
                    <a:lnTo>
                      <a:pt x="655" y="957"/>
                    </a:lnTo>
                    <a:lnTo>
                      <a:pt x="668" y="927"/>
                    </a:lnTo>
                    <a:lnTo>
                      <a:pt x="681" y="895"/>
                    </a:lnTo>
                    <a:lnTo>
                      <a:pt x="693" y="860"/>
                    </a:lnTo>
                    <a:lnTo>
                      <a:pt x="864" y="411"/>
                    </a:lnTo>
                    <a:lnTo>
                      <a:pt x="865" y="408"/>
                    </a:lnTo>
                    <a:lnTo>
                      <a:pt x="866" y="405"/>
                    </a:lnTo>
                    <a:lnTo>
                      <a:pt x="893" y="334"/>
                    </a:lnTo>
                    <a:lnTo>
                      <a:pt x="916" y="289"/>
                    </a:lnTo>
                    <a:lnTo>
                      <a:pt x="922" y="282"/>
                    </a:lnTo>
                    <a:lnTo>
                      <a:pt x="924" y="279"/>
                    </a:lnTo>
                    <a:lnTo>
                      <a:pt x="933" y="277"/>
                    </a:lnTo>
                    <a:lnTo>
                      <a:pt x="942" y="273"/>
                    </a:lnTo>
                    <a:lnTo>
                      <a:pt x="950" y="269"/>
                    </a:lnTo>
                    <a:lnTo>
                      <a:pt x="958" y="265"/>
                    </a:lnTo>
                    <a:lnTo>
                      <a:pt x="966" y="260"/>
                    </a:lnTo>
                    <a:lnTo>
                      <a:pt x="974" y="253"/>
                    </a:lnTo>
                    <a:lnTo>
                      <a:pt x="980" y="247"/>
                    </a:lnTo>
                    <a:lnTo>
                      <a:pt x="986" y="240"/>
                    </a:lnTo>
                    <a:lnTo>
                      <a:pt x="992" y="233"/>
                    </a:lnTo>
                    <a:lnTo>
                      <a:pt x="996" y="225"/>
                    </a:lnTo>
                    <a:lnTo>
                      <a:pt x="1001" y="217"/>
                    </a:lnTo>
                    <a:lnTo>
                      <a:pt x="1004" y="208"/>
                    </a:lnTo>
                    <a:lnTo>
                      <a:pt x="1007" y="200"/>
                    </a:lnTo>
                    <a:lnTo>
                      <a:pt x="1009" y="191"/>
                    </a:lnTo>
                    <a:lnTo>
                      <a:pt x="1010" y="181"/>
                    </a:lnTo>
                    <a:lnTo>
                      <a:pt x="1010" y="172"/>
                    </a:lnTo>
                    <a:lnTo>
                      <a:pt x="1010" y="169"/>
                    </a:lnTo>
                    <a:lnTo>
                      <a:pt x="1010" y="165"/>
                    </a:lnTo>
                    <a:lnTo>
                      <a:pt x="1009" y="130"/>
                    </a:lnTo>
                    <a:lnTo>
                      <a:pt x="1008" y="119"/>
                    </a:lnTo>
                    <a:lnTo>
                      <a:pt x="1006" y="109"/>
                    </a:lnTo>
                    <a:lnTo>
                      <a:pt x="1003" y="99"/>
                    </a:lnTo>
                    <a:lnTo>
                      <a:pt x="999" y="89"/>
                    </a:lnTo>
                    <a:lnTo>
                      <a:pt x="994" y="79"/>
                    </a:lnTo>
                    <a:lnTo>
                      <a:pt x="989" y="70"/>
                    </a:lnTo>
                    <a:lnTo>
                      <a:pt x="982" y="62"/>
                    </a:lnTo>
                    <a:lnTo>
                      <a:pt x="976" y="55"/>
                    </a:lnTo>
                    <a:lnTo>
                      <a:pt x="968" y="48"/>
                    </a:lnTo>
                    <a:lnTo>
                      <a:pt x="959" y="42"/>
                    </a:lnTo>
                    <a:lnTo>
                      <a:pt x="950" y="37"/>
                    </a:lnTo>
                    <a:lnTo>
                      <a:pt x="941" y="32"/>
                    </a:lnTo>
                    <a:lnTo>
                      <a:pt x="931" y="29"/>
                    </a:lnTo>
                    <a:lnTo>
                      <a:pt x="921" y="26"/>
                    </a:lnTo>
                    <a:lnTo>
                      <a:pt x="911" y="24"/>
                    </a:lnTo>
                    <a:lnTo>
                      <a:pt x="900" y="23"/>
                    </a:lnTo>
                    <a:lnTo>
                      <a:pt x="660" y="16"/>
                    </a:lnTo>
                    <a:lnTo>
                      <a:pt x="649" y="16"/>
                    </a:lnTo>
                    <a:lnTo>
                      <a:pt x="637" y="18"/>
                    </a:lnTo>
                    <a:lnTo>
                      <a:pt x="626" y="20"/>
                    </a:lnTo>
                    <a:lnTo>
                      <a:pt x="616" y="23"/>
                    </a:lnTo>
                    <a:lnTo>
                      <a:pt x="607" y="28"/>
                    </a:lnTo>
                    <a:lnTo>
                      <a:pt x="597" y="33"/>
                    </a:lnTo>
                    <a:lnTo>
                      <a:pt x="588" y="39"/>
                    </a:lnTo>
                    <a:lnTo>
                      <a:pt x="580" y="46"/>
                    </a:lnTo>
                    <a:lnTo>
                      <a:pt x="572" y="39"/>
                    </a:lnTo>
                    <a:lnTo>
                      <a:pt x="564" y="32"/>
                    </a:lnTo>
                    <a:lnTo>
                      <a:pt x="554" y="27"/>
                    </a:lnTo>
                    <a:lnTo>
                      <a:pt x="545" y="21"/>
                    </a:lnTo>
                    <a:lnTo>
                      <a:pt x="535" y="17"/>
                    </a:lnTo>
                    <a:lnTo>
                      <a:pt x="525" y="14"/>
                    </a:lnTo>
                    <a:lnTo>
                      <a:pt x="514" y="12"/>
                    </a:lnTo>
                    <a:lnTo>
                      <a:pt x="503" y="11"/>
                    </a:lnTo>
                    <a:lnTo>
                      <a:pt x="115" y="0"/>
                    </a:lnTo>
                    <a:lnTo>
                      <a:pt x="104" y="0"/>
                    </a:lnTo>
                    <a:lnTo>
                      <a:pt x="92" y="1"/>
                    </a:lnTo>
                    <a:lnTo>
                      <a:pt x="81" y="4"/>
                    </a:lnTo>
                    <a:lnTo>
                      <a:pt x="70" y="8"/>
                    </a:lnTo>
                    <a:lnTo>
                      <a:pt x="59" y="12"/>
                    </a:lnTo>
                    <a:lnTo>
                      <a:pt x="49" y="18"/>
                    </a:lnTo>
                    <a:lnTo>
                      <a:pt x="40" y="25"/>
                    </a:lnTo>
                    <a:lnTo>
                      <a:pt x="32" y="33"/>
                    </a:lnTo>
                    <a:close/>
                    <a:moveTo>
                      <a:pt x="581" y="247"/>
                    </a:moveTo>
                    <a:lnTo>
                      <a:pt x="583" y="248"/>
                    </a:lnTo>
                    <a:lnTo>
                      <a:pt x="584" y="248"/>
                    </a:lnTo>
                    <a:lnTo>
                      <a:pt x="584" y="250"/>
                    </a:lnTo>
                    <a:lnTo>
                      <a:pt x="584" y="251"/>
                    </a:lnTo>
                    <a:lnTo>
                      <a:pt x="582" y="249"/>
                    </a:lnTo>
                    <a:lnTo>
                      <a:pt x="581" y="247"/>
                    </a:lnTo>
                    <a:close/>
                    <a:moveTo>
                      <a:pt x="526" y="269"/>
                    </a:moveTo>
                    <a:lnTo>
                      <a:pt x="524" y="269"/>
                    </a:lnTo>
                    <a:lnTo>
                      <a:pt x="522" y="269"/>
                    </a:lnTo>
                    <a:lnTo>
                      <a:pt x="524" y="269"/>
                    </a:lnTo>
                    <a:lnTo>
                      <a:pt x="526" y="269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9"/>
              <p:cNvSpPr>
                <a:spLocks/>
              </p:cNvSpPr>
              <p:nvPr/>
            </p:nvSpPr>
            <p:spPr bwMode="auto">
              <a:xfrm>
                <a:off x="456" y="1079"/>
                <a:ext cx="67" cy="76"/>
              </a:xfrm>
              <a:custGeom>
                <a:avLst/>
                <a:gdLst>
                  <a:gd name="T0" fmla="*/ 503 w 1143"/>
                  <a:gd name="T1" fmla="*/ 63 h 1283"/>
                  <a:gd name="T2" fmla="*/ 473 w 1143"/>
                  <a:gd name="T3" fmla="*/ 78 h 1283"/>
                  <a:gd name="T4" fmla="*/ 441 w 1143"/>
                  <a:gd name="T5" fmla="*/ 74 h 1283"/>
                  <a:gd name="T6" fmla="*/ 83 w 1143"/>
                  <a:gd name="T7" fmla="*/ 137 h 1283"/>
                  <a:gd name="T8" fmla="*/ 56 w 1143"/>
                  <a:gd name="T9" fmla="*/ 148 h 1283"/>
                  <a:gd name="T10" fmla="*/ 33 w 1143"/>
                  <a:gd name="T11" fmla="*/ 166 h 1283"/>
                  <a:gd name="T12" fmla="*/ 15 w 1143"/>
                  <a:gd name="T13" fmla="*/ 188 h 1283"/>
                  <a:gd name="T14" fmla="*/ 4 w 1143"/>
                  <a:gd name="T15" fmla="*/ 216 h 1283"/>
                  <a:gd name="T16" fmla="*/ 0 w 1143"/>
                  <a:gd name="T17" fmla="*/ 245 h 1283"/>
                  <a:gd name="T18" fmla="*/ 9 w 1143"/>
                  <a:gd name="T19" fmla="*/ 301 h 1283"/>
                  <a:gd name="T20" fmla="*/ 20 w 1143"/>
                  <a:gd name="T21" fmla="*/ 332 h 1283"/>
                  <a:gd name="T22" fmla="*/ 38 w 1143"/>
                  <a:gd name="T23" fmla="*/ 359 h 1283"/>
                  <a:gd name="T24" fmla="*/ 61 w 1143"/>
                  <a:gd name="T25" fmla="*/ 378 h 1283"/>
                  <a:gd name="T26" fmla="*/ 80 w 1143"/>
                  <a:gd name="T27" fmla="*/ 386 h 1283"/>
                  <a:gd name="T28" fmla="*/ 88 w 1143"/>
                  <a:gd name="T29" fmla="*/ 418 h 1283"/>
                  <a:gd name="T30" fmla="*/ 193 w 1143"/>
                  <a:gd name="T31" fmla="*/ 1018 h 1283"/>
                  <a:gd name="T32" fmla="*/ 197 w 1143"/>
                  <a:gd name="T33" fmla="*/ 1049 h 1283"/>
                  <a:gd name="T34" fmla="*/ 172 w 1143"/>
                  <a:gd name="T35" fmla="*/ 1077 h 1283"/>
                  <a:gd name="T36" fmla="*/ 158 w 1143"/>
                  <a:gd name="T37" fmla="*/ 1109 h 1283"/>
                  <a:gd name="T38" fmla="*/ 156 w 1143"/>
                  <a:gd name="T39" fmla="*/ 1143 h 1283"/>
                  <a:gd name="T40" fmla="*/ 166 w 1143"/>
                  <a:gd name="T41" fmla="*/ 1201 h 1283"/>
                  <a:gd name="T42" fmla="*/ 179 w 1143"/>
                  <a:gd name="T43" fmla="*/ 1231 h 1283"/>
                  <a:gd name="T44" fmla="*/ 201 w 1143"/>
                  <a:gd name="T45" fmla="*/ 1256 h 1283"/>
                  <a:gd name="T46" fmla="*/ 228 w 1143"/>
                  <a:gd name="T47" fmla="*/ 1274 h 1283"/>
                  <a:gd name="T48" fmla="*/ 259 w 1143"/>
                  <a:gd name="T49" fmla="*/ 1282 h 1283"/>
                  <a:gd name="T50" fmla="*/ 294 w 1143"/>
                  <a:gd name="T51" fmla="*/ 1282 h 1283"/>
                  <a:gd name="T52" fmla="*/ 652 w 1143"/>
                  <a:gd name="T53" fmla="*/ 1216 h 1283"/>
                  <a:gd name="T54" fmla="*/ 682 w 1143"/>
                  <a:gd name="T55" fmla="*/ 1208 h 1283"/>
                  <a:gd name="T56" fmla="*/ 715 w 1143"/>
                  <a:gd name="T57" fmla="*/ 1208 h 1283"/>
                  <a:gd name="T58" fmla="*/ 1071 w 1143"/>
                  <a:gd name="T59" fmla="*/ 1143 h 1283"/>
                  <a:gd name="T60" fmla="*/ 1100 w 1143"/>
                  <a:gd name="T61" fmla="*/ 1127 h 1283"/>
                  <a:gd name="T62" fmla="*/ 1123 w 1143"/>
                  <a:gd name="T63" fmla="*/ 1103 h 1283"/>
                  <a:gd name="T64" fmla="*/ 1135 w 1143"/>
                  <a:gd name="T65" fmla="*/ 1080 h 1283"/>
                  <a:gd name="T66" fmla="*/ 1142 w 1143"/>
                  <a:gd name="T67" fmla="*/ 1055 h 1283"/>
                  <a:gd name="T68" fmla="*/ 1143 w 1143"/>
                  <a:gd name="T69" fmla="*/ 1028 h 1283"/>
                  <a:gd name="T70" fmla="*/ 1132 w 1143"/>
                  <a:gd name="T71" fmla="*/ 971 h 1283"/>
                  <a:gd name="T72" fmla="*/ 1119 w 1143"/>
                  <a:gd name="T73" fmla="*/ 941 h 1283"/>
                  <a:gd name="T74" fmla="*/ 1098 w 1143"/>
                  <a:gd name="T75" fmla="*/ 917 h 1283"/>
                  <a:gd name="T76" fmla="*/ 1062 w 1143"/>
                  <a:gd name="T77" fmla="*/ 896 h 1283"/>
                  <a:gd name="T78" fmla="*/ 1056 w 1143"/>
                  <a:gd name="T79" fmla="*/ 866 h 1283"/>
                  <a:gd name="T80" fmla="*/ 951 w 1143"/>
                  <a:gd name="T81" fmla="*/ 265 h 1283"/>
                  <a:gd name="T82" fmla="*/ 947 w 1143"/>
                  <a:gd name="T83" fmla="*/ 234 h 1283"/>
                  <a:gd name="T84" fmla="*/ 971 w 1143"/>
                  <a:gd name="T85" fmla="*/ 207 h 1283"/>
                  <a:gd name="T86" fmla="*/ 985 w 1143"/>
                  <a:gd name="T87" fmla="*/ 173 h 1283"/>
                  <a:gd name="T88" fmla="*/ 987 w 1143"/>
                  <a:gd name="T89" fmla="*/ 140 h 1283"/>
                  <a:gd name="T90" fmla="*/ 977 w 1143"/>
                  <a:gd name="T91" fmla="*/ 82 h 1283"/>
                  <a:gd name="T92" fmla="*/ 964 w 1143"/>
                  <a:gd name="T93" fmla="*/ 52 h 1283"/>
                  <a:gd name="T94" fmla="*/ 943 w 1143"/>
                  <a:gd name="T95" fmla="*/ 28 h 1283"/>
                  <a:gd name="T96" fmla="*/ 915 w 1143"/>
                  <a:gd name="T97" fmla="*/ 9 h 1283"/>
                  <a:gd name="T98" fmla="*/ 884 w 1143"/>
                  <a:gd name="T99" fmla="*/ 1 h 1283"/>
                  <a:gd name="T100" fmla="*/ 851 w 1143"/>
                  <a:gd name="T101" fmla="*/ 1 h 1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43" h="1283">
                    <a:moveTo>
                      <a:pt x="851" y="1"/>
                    </a:moveTo>
                    <a:lnTo>
                      <a:pt x="516" y="60"/>
                    </a:lnTo>
                    <a:lnTo>
                      <a:pt x="503" y="63"/>
                    </a:lnTo>
                    <a:lnTo>
                      <a:pt x="493" y="67"/>
                    </a:lnTo>
                    <a:lnTo>
                      <a:pt x="483" y="72"/>
                    </a:lnTo>
                    <a:lnTo>
                      <a:pt x="473" y="78"/>
                    </a:lnTo>
                    <a:lnTo>
                      <a:pt x="463" y="76"/>
                    </a:lnTo>
                    <a:lnTo>
                      <a:pt x="452" y="74"/>
                    </a:lnTo>
                    <a:lnTo>
                      <a:pt x="441" y="74"/>
                    </a:lnTo>
                    <a:lnTo>
                      <a:pt x="431" y="75"/>
                    </a:lnTo>
                    <a:lnTo>
                      <a:pt x="93" y="134"/>
                    </a:lnTo>
                    <a:lnTo>
                      <a:pt x="83" y="137"/>
                    </a:lnTo>
                    <a:lnTo>
                      <a:pt x="74" y="140"/>
                    </a:lnTo>
                    <a:lnTo>
                      <a:pt x="65" y="144"/>
                    </a:lnTo>
                    <a:lnTo>
                      <a:pt x="56" y="148"/>
                    </a:lnTo>
                    <a:lnTo>
                      <a:pt x="48" y="153"/>
                    </a:lnTo>
                    <a:lnTo>
                      <a:pt x="40" y="159"/>
                    </a:lnTo>
                    <a:lnTo>
                      <a:pt x="33" y="166"/>
                    </a:lnTo>
                    <a:lnTo>
                      <a:pt x="27" y="173"/>
                    </a:lnTo>
                    <a:lnTo>
                      <a:pt x="21" y="180"/>
                    </a:lnTo>
                    <a:lnTo>
                      <a:pt x="15" y="188"/>
                    </a:lnTo>
                    <a:lnTo>
                      <a:pt x="11" y="198"/>
                    </a:lnTo>
                    <a:lnTo>
                      <a:pt x="7" y="207"/>
                    </a:lnTo>
                    <a:lnTo>
                      <a:pt x="4" y="216"/>
                    </a:lnTo>
                    <a:lnTo>
                      <a:pt x="2" y="225"/>
                    </a:lnTo>
                    <a:lnTo>
                      <a:pt x="1" y="235"/>
                    </a:lnTo>
                    <a:lnTo>
                      <a:pt x="0" y="245"/>
                    </a:lnTo>
                    <a:lnTo>
                      <a:pt x="1" y="254"/>
                    </a:lnTo>
                    <a:lnTo>
                      <a:pt x="2" y="264"/>
                    </a:lnTo>
                    <a:lnTo>
                      <a:pt x="9" y="301"/>
                    </a:lnTo>
                    <a:lnTo>
                      <a:pt x="11" y="312"/>
                    </a:lnTo>
                    <a:lnTo>
                      <a:pt x="14" y="322"/>
                    </a:lnTo>
                    <a:lnTo>
                      <a:pt x="20" y="332"/>
                    </a:lnTo>
                    <a:lnTo>
                      <a:pt x="25" y="342"/>
                    </a:lnTo>
                    <a:lnTo>
                      <a:pt x="31" y="351"/>
                    </a:lnTo>
                    <a:lnTo>
                      <a:pt x="38" y="359"/>
                    </a:lnTo>
                    <a:lnTo>
                      <a:pt x="46" y="366"/>
                    </a:lnTo>
                    <a:lnTo>
                      <a:pt x="55" y="374"/>
                    </a:lnTo>
                    <a:lnTo>
                      <a:pt x="61" y="378"/>
                    </a:lnTo>
                    <a:lnTo>
                      <a:pt x="67" y="381"/>
                    </a:lnTo>
                    <a:lnTo>
                      <a:pt x="73" y="384"/>
                    </a:lnTo>
                    <a:lnTo>
                      <a:pt x="80" y="386"/>
                    </a:lnTo>
                    <a:lnTo>
                      <a:pt x="82" y="395"/>
                    </a:lnTo>
                    <a:lnTo>
                      <a:pt x="85" y="405"/>
                    </a:lnTo>
                    <a:lnTo>
                      <a:pt x="88" y="418"/>
                    </a:lnTo>
                    <a:lnTo>
                      <a:pt x="91" y="434"/>
                    </a:lnTo>
                    <a:lnTo>
                      <a:pt x="191" y="1003"/>
                    </a:lnTo>
                    <a:lnTo>
                      <a:pt x="193" y="1018"/>
                    </a:lnTo>
                    <a:lnTo>
                      <a:pt x="195" y="1030"/>
                    </a:lnTo>
                    <a:lnTo>
                      <a:pt x="196" y="1040"/>
                    </a:lnTo>
                    <a:lnTo>
                      <a:pt x="197" y="1049"/>
                    </a:lnTo>
                    <a:lnTo>
                      <a:pt x="188" y="1057"/>
                    </a:lnTo>
                    <a:lnTo>
                      <a:pt x="179" y="1066"/>
                    </a:lnTo>
                    <a:lnTo>
                      <a:pt x="172" y="1077"/>
                    </a:lnTo>
                    <a:lnTo>
                      <a:pt x="167" y="1087"/>
                    </a:lnTo>
                    <a:lnTo>
                      <a:pt x="162" y="1098"/>
                    </a:lnTo>
                    <a:lnTo>
                      <a:pt x="158" y="1109"/>
                    </a:lnTo>
                    <a:lnTo>
                      <a:pt x="156" y="1121"/>
                    </a:lnTo>
                    <a:lnTo>
                      <a:pt x="156" y="1133"/>
                    </a:lnTo>
                    <a:lnTo>
                      <a:pt x="156" y="1143"/>
                    </a:lnTo>
                    <a:lnTo>
                      <a:pt x="157" y="1153"/>
                    </a:lnTo>
                    <a:lnTo>
                      <a:pt x="164" y="1190"/>
                    </a:lnTo>
                    <a:lnTo>
                      <a:pt x="166" y="1201"/>
                    </a:lnTo>
                    <a:lnTo>
                      <a:pt x="169" y="1212"/>
                    </a:lnTo>
                    <a:lnTo>
                      <a:pt x="174" y="1222"/>
                    </a:lnTo>
                    <a:lnTo>
                      <a:pt x="179" y="1231"/>
                    </a:lnTo>
                    <a:lnTo>
                      <a:pt x="187" y="1240"/>
                    </a:lnTo>
                    <a:lnTo>
                      <a:pt x="194" y="1248"/>
                    </a:lnTo>
                    <a:lnTo>
                      <a:pt x="201" y="1256"/>
                    </a:lnTo>
                    <a:lnTo>
                      <a:pt x="210" y="1263"/>
                    </a:lnTo>
                    <a:lnTo>
                      <a:pt x="219" y="1269"/>
                    </a:lnTo>
                    <a:lnTo>
                      <a:pt x="228" y="1274"/>
                    </a:lnTo>
                    <a:lnTo>
                      <a:pt x="238" y="1277"/>
                    </a:lnTo>
                    <a:lnTo>
                      <a:pt x="249" y="1280"/>
                    </a:lnTo>
                    <a:lnTo>
                      <a:pt x="259" y="1282"/>
                    </a:lnTo>
                    <a:lnTo>
                      <a:pt x="271" y="1283"/>
                    </a:lnTo>
                    <a:lnTo>
                      <a:pt x="282" y="1283"/>
                    </a:lnTo>
                    <a:lnTo>
                      <a:pt x="294" y="1282"/>
                    </a:lnTo>
                    <a:lnTo>
                      <a:pt x="630" y="1222"/>
                    </a:lnTo>
                    <a:lnTo>
                      <a:pt x="641" y="1220"/>
                    </a:lnTo>
                    <a:lnTo>
                      <a:pt x="652" y="1216"/>
                    </a:lnTo>
                    <a:lnTo>
                      <a:pt x="661" y="1211"/>
                    </a:lnTo>
                    <a:lnTo>
                      <a:pt x="671" y="1205"/>
                    </a:lnTo>
                    <a:lnTo>
                      <a:pt x="682" y="1208"/>
                    </a:lnTo>
                    <a:lnTo>
                      <a:pt x="693" y="1209"/>
                    </a:lnTo>
                    <a:lnTo>
                      <a:pt x="704" y="1209"/>
                    </a:lnTo>
                    <a:lnTo>
                      <a:pt x="715" y="1208"/>
                    </a:lnTo>
                    <a:lnTo>
                      <a:pt x="1050" y="1148"/>
                    </a:lnTo>
                    <a:lnTo>
                      <a:pt x="1061" y="1146"/>
                    </a:lnTo>
                    <a:lnTo>
                      <a:pt x="1071" y="1143"/>
                    </a:lnTo>
                    <a:lnTo>
                      <a:pt x="1081" y="1138"/>
                    </a:lnTo>
                    <a:lnTo>
                      <a:pt x="1091" y="1133"/>
                    </a:lnTo>
                    <a:lnTo>
                      <a:pt x="1100" y="1127"/>
                    </a:lnTo>
                    <a:lnTo>
                      <a:pt x="1109" y="1119"/>
                    </a:lnTo>
                    <a:lnTo>
                      <a:pt x="1116" y="1111"/>
                    </a:lnTo>
                    <a:lnTo>
                      <a:pt x="1123" y="1103"/>
                    </a:lnTo>
                    <a:lnTo>
                      <a:pt x="1127" y="1096"/>
                    </a:lnTo>
                    <a:lnTo>
                      <a:pt x="1131" y="1088"/>
                    </a:lnTo>
                    <a:lnTo>
                      <a:pt x="1135" y="1080"/>
                    </a:lnTo>
                    <a:lnTo>
                      <a:pt x="1138" y="1071"/>
                    </a:lnTo>
                    <a:lnTo>
                      <a:pt x="1140" y="1063"/>
                    </a:lnTo>
                    <a:lnTo>
                      <a:pt x="1142" y="1055"/>
                    </a:lnTo>
                    <a:lnTo>
                      <a:pt x="1143" y="1047"/>
                    </a:lnTo>
                    <a:lnTo>
                      <a:pt x="1143" y="1038"/>
                    </a:lnTo>
                    <a:lnTo>
                      <a:pt x="1143" y="1028"/>
                    </a:lnTo>
                    <a:lnTo>
                      <a:pt x="1142" y="1019"/>
                    </a:lnTo>
                    <a:lnTo>
                      <a:pt x="1135" y="982"/>
                    </a:lnTo>
                    <a:lnTo>
                      <a:pt x="1132" y="971"/>
                    </a:lnTo>
                    <a:lnTo>
                      <a:pt x="1129" y="961"/>
                    </a:lnTo>
                    <a:lnTo>
                      <a:pt x="1125" y="951"/>
                    </a:lnTo>
                    <a:lnTo>
                      <a:pt x="1119" y="941"/>
                    </a:lnTo>
                    <a:lnTo>
                      <a:pt x="1113" y="932"/>
                    </a:lnTo>
                    <a:lnTo>
                      <a:pt x="1106" y="924"/>
                    </a:lnTo>
                    <a:lnTo>
                      <a:pt x="1098" y="917"/>
                    </a:lnTo>
                    <a:lnTo>
                      <a:pt x="1089" y="910"/>
                    </a:lnTo>
                    <a:lnTo>
                      <a:pt x="1076" y="903"/>
                    </a:lnTo>
                    <a:lnTo>
                      <a:pt x="1062" y="896"/>
                    </a:lnTo>
                    <a:lnTo>
                      <a:pt x="1060" y="888"/>
                    </a:lnTo>
                    <a:lnTo>
                      <a:pt x="1058" y="878"/>
                    </a:lnTo>
                    <a:lnTo>
                      <a:pt x="1056" y="866"/>
                    </a:lnTo>
                    <a:lnTo>
                      <a:pt x="1053" y="852"/>
                    </a:lnTo>
                    <a:lnTo>
                      <a:pt x="953" y="279"/>
                    </a:lnTo>
                    <a:lnTo>
                      <a:pt x="951" y="265"/>
                    </a:lnTo>
                    <a:lnTo>
                      <a:pt x="949" y="253"/>
                    </a:lnTo>
                    <a:lnTo>
                      <a:pt x="948" y="243"/>
                    </a:lnTo>
                    <a:lnTo>
                      <a:pt x="947" y="234"/>
                    </a:lnTo>
                    <a:lnTo>
                      <a:pt x="956" y="226"/>
                    </a:lnTo>
                    <a:lnTo>
                      <a:pt x="964" y="217"/>
                    </a:lnTo>
                    <a:lnTo>
                      <a:pt x="971" y="207"/>
                    </a:lnTo>
                    <a:lnTo>
                      <a:pt x="977" y="197"/>
                    </a:lnTo>
                    <a:lnTo>
                      <a:pt x="981" y="185"/>
                    </a:lnTo>
                    <a:lnTo>
                      <a:pt x="985" y="173"/>
                    </a:lnTo>
                    <a:lnTo>
                      <a:pt x="987" y="162"/>
                    </a:lnTo>
                    <a:lnTo>
                      <a:pt x="988" y="149"/>
                    </a:lnTo>
                    <a:lnTo>
                      <a:pt x="987" y="140"/>
                    </a:lnTo>
                    <a:lnTo>
                      <a:pt x="987" y="130"/>
                    </a:lnTo>
                    <a:lnTo>
                      <a:pt x="980" y="93"/>
                    </a:lnTo>
                    <a:lnTo>
                      <a:pt x="977" y="82"/>
                    </a:lnTo>
                    <a:lnTo>
                      <a:pt x="974" y="71"/>
                    </a:lnTo>
                    <a:lnTo>
                      <a:pt x="969" y="61"/>
                    </a:lnTo>
                    <a:lnTo>
                      <a:pt x="964" y="52"/>
                    </a:lnTo>
                    <a:lnTo>
                      <a:pt x="958" y="43"/>
                    </a:lnTo>
                    <a:lnTo>
                      <a:pt x="951" y="35"/>
                    </a:lnTo>
                    <a:lnTo>
                      <a:pt x="943" y="28"/>
                    </a:lnTo>
                    <a:lnTo>
                      <a:pt x="934" y="21"/>
                    </a:lnTo>
                    <a:lnTo>
                      <a:pt x="925" y="14"/>
                    </a:lnTo>
                    <a:lnTo>
                      <a:pt x="915" y="9"/>
                    </a:lnTo>
                    <a:lnTo>
                      <a:pt x="905" y="6"/>
                    </a:lnTo>
                    <a:lnTo>
                      <a:pt x="895" y="2"/>
                    </a:lnTo>
                    <a:lnTo>
                      <a:pt x="884" y="1"/>
                    </a:lnTo>
                    <a:lnTo>
                      <a:pt x="873" y="0"/>
                    </a:lnTo>
                    <a:lnTo>
                      <a:pt x="862" y="0"/>
                    </a:lnTo>
                    <a:lnTo>
                      <a:pt x="851" y="1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20"/>
              <p:cNvSpPr>
                <a:spLocks/>
              </p:cNvSpPr>
              <p:nvPr/>
            </p:nvSpPr>
            <p:spPr bwMode="auto">
              <a:xfrm>
                <a:off x="456" y="1079"/>
                <a:ext cx="67" cy="76"/>
              </a:xfrm>
              <a:custGeom>
                <a:avLst/>
                <a:gdLst>
                  <a:gd name="T0" fmla="*/ 503 w 1143"/>
                  <a:gd name="T1" fmla="*/ 63 h 1283"/>
                  <a:gd name="T2" fmla="*/ 473 w 1143"/>
                  <a:gd name="T3" fmla="*/ 78 h 1283"/>
                  <a:gd name="T4" fmla="*/ 441 w 1143"/>
                  <a:gd name="T5" fmla="*/ 74 h 1283"/>
                  <a:gd name="T6" fmla="*/ 83 w 1143"/>
                  <a:gd name="T7" fmla="*/ 137 h 1283"/>
                  <a:gd name="T8" fmla="*/ 56 w 1143"/>
                  <a:gd name="T9" fmla="*/ 148 h 1283"/>
                  <a:gd name="T10" fmla="*/ 33 w 1143"/>
                  <a:gd name="T11" fmla="*/ 166 h 1283"/>
                  <a:gd name="T12" fmla="*/ 15 w 1143"/>
                  <a:gd name="T13" fmla="*/ 188 h 1283"/>
                  <a:gd name="T14" fmla="*/ 4 w 1143"/>
                  <a:gd name="T15" fmla="*/ 216 h 1283"/>
                  <a:gd name="T16" fmla="*/ 0 w 1143"/>
                  <a:gd name="T17" fmla="*/ 245 h 1283"/>
                  <a:gd name="T18" fmla="*/ 9 w 1143"/>
                  <a:gd name="T19" fmla="*/ 301 h 1283"/>
                  <a:gd name="T20" fmla="*/ 20 w 1143"/>
                  <a:gd name="T21" fmla="*/ 332 h 1283"/>
                  <a:gd name="T22" fmla="*/ 38 w 1143"/>
                  <a:gd name="T23" fmla="*/ 359 h 1283"/>
                  <a:gd name="T24" fmla="*/ 61 w 1143"/>
                  <a:gd name="T25" fmla="*/ 378 h 1283"/>
                  <a:gd name="T26" fmla="*/ 80 w 1143"/>
                  <a:gd name="T27" fmla="*/ 386 h 1283"/>
                  <a:gd name="T28" fmla="*/ 88 w 1143"/>
                  <a:gd name="T29" fmla="*/ 418 h 1283"/>
                  <a:gd name="T30" fmla="*/ 193 w 1143"/>
                  <a:gd name="T31" fmla="*/ 1018 h 1283"/>
                  <a:gd name="T32" fmla="*/ 197 w 1143"/>
                  <a:gd name="T33" fmla="*/ 1049 h 1283"/>
                  <a:gd name="T34" fmla="*/ 172 w 1143"/>
                  <a:gd name="T35" fmla="*/ 1077 h 1283"/>
                  <a:gd name="T36" fmla="*/ 158 w 1143"/>
                  <a:gd name="T37" fmla="*/ 1109 h 1283"/>
                  <a:gd name="T38" fmla="*/ 156 w 1143"/>
                  <a:gd name="T39" fmla="*/ 1143 h 1283"/>
                  <a:gd name="T40" fmla="*/ 166 w 1143"/>
                  <a:gd name="T41" fmla="*/ 1201 h 1283"/>
                  <a:gd name="T42" fmla="*/ 179 w 1143"/>
                  <a:gd name="T43" fmla="*/ 1231 h 1283"/>
                  <a:gd name="T44" fmla="*/ 201 w 1143"/>
                  <a:gd name="T45" fmla="*/ 1256 h 1283"/>
                  <a:gd name="T46" fmla="*/ 228 w 1143"/>
                  <a:gd name="T47" fmla="*/ 1274 h 1283"/>
                  <a:gd name="T48" fmla="*/ 259 w 1143"/>
                  <a:gd name="T49" fmla="*/ 1282 h 1283"/>
                  <a:gd name="T50" fmla="*/ 294 w 1143"/>
                  <a:gd name="T51" fmla="*/ 1282 h 1283"/>
                  <a:gd name="T52" fmla="*/ 652 w 1143"/>
                  <a:gd name="T53" fmla="*/ 1216 h 1283"/>
                  <a:gd name="T54" fmla="*/ 682 w 1143"/>
                  <a:gd name="T55" fmla="*/ 1208 h 1283"/>
                  <a:gd name="T56" fmla="*/ 715 w 1143"/>
                  <a:gd name="T57" fmla="*/ 1208 h 1283"/>
                  <a:gd name="T58" fmla="*/ 1071 w 1143"/>
                  <a:gd name="T59" fmla="*/ 1143 h 1283"/>
                  <a:gd name="T60" fmla="*/ 1100 w 1143"/>
                  <a:gd name="T61" fmla="*/ 1127 h 1283"/>
                  <a:gd name="T62" fmla="*/ 1123 w 1143"/>
                  <a:gd name="T63" fmla="*/ 1103 h 1283"/>
                  <a:gd name="T64" fmla="*/ 1135 w 1143"/>
                  <a:gd name="T65" fmla="*/ 1080 h 1283"/>
                  <a:gd name="T66" fmla="*/ 1142 w 1143"/>
                  <a:gd name="T67" fmla="*/ 1055 h 1283"/>
                  <a:gd name="T68" fmla="*/ 1143 w 1143"/>
                  <a:gd name="T69" fmla="*/ 1028 h 1283"/>
                  <a:gd name="T70" fmla="*/ 1132 w 1143"/>
                  <a:gd name="T71" fmla="*/ 971 h 1283"/>
                  <a:gd name="T72" fmla="*/ 1119 w 1143"/>
                  <a:gd name="T73" fmla="*/ 941 h 1283"/>
                  <a:gd name="T74" fmla="*/ 1098 w 1143"/>
                  <a:gd name="T75" fmla="*/ 917 h 1283"/>
                  <a:gd name="T76" fmla="*/ 1062 w 1143"/>
                  <a:gd name="T77" fmla="*/ 896 h 1283"/>
                  <a:gd name="T78" fmla="*/ 1056 w 1143"/>
                  <a:gd name="T79" fmla="*/ 866 h 1283"/>
                  <a:gd name="T80" fmla="*/ 951 w 1143"/>
                  <a:gd name="T81" fmla="*/ 265 h 1283"/>
                  <a:gd name="T82" fmla="*/ 947 w 1143"/>
                  <a:gd name="T83" fmla="*/ 234 h 1283"/>
                  <a:gd name="T84" fmla="*/ 971 w 1143"/>
                  <a:gd name="T85" fmla="*/ 207 h 1283"/>
                  <a:gd name="T86" fmla="*/ 985 w 1143"/>
                  <a:gd name="T87" fmla="*/ 173 h 1283"/>
                  <a:gd name="T88" fmla="*/ 987 w 1143"/>
                  <a:gd name="T89" fmla="*/ 140 h 1283"/>
                  <a:gd name="T90" fmla="*/ 977 w 1143"/>
                  <a:gd name="T91" fmla="*/ 82 h 1283"/>
                  <a:gd name="T92" fmla="*/ 964 w 1143"/>
                  <a:gd name="T93" fmla="*/ 52 h 1283"/>
                  <a:gd name="T94" fmla="*/ 943 w 1143"/>
                  <a:gd name="T95" fmla="*/ 28 h 1283"/>
                  <a:gd name="T96" fmla="*/ 915 w 1143"/>
                  <a:gd name="T97" fmla="*/ 9 h 1283"/>
                  <a:gd name="T98" fmla="*/ 884 w 1143"/>
                  <a:gd name="T99" fmla="*/ 1 h 1283"/>
                  <a:gd name="T100" fmla="*/ 851 w 1143"/>
                  <a:gd name="T101" fmla="*/ 1 h 1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43" h="1283">
                    <a:moveTo>
                      <a:pt x="851" y="1"/>
                    </a:moveTo>
                    <a:lnTo>
                      <a:pt x="516" y="60"/>
                    </a:lnTo>
                    <a:lnTo>
                      <a:pt x="503" y="63"/>
                    </a:lnTo>
                    <a:lnTo>
                      <a:pt x="493" y="67"/>
                    </a:lnTo>
                    <a:lnTo>
                      <a:pt x="483" y="72"/>
                    </a:lnTo>
                    <a:lnTo>
                      <a:pt x="473" y="78"/>
                    </a:lnTo>
                    <a:lnTo>
                      <a:pt x="463" y="76"/>
                    </a:lnTo>
                    <a:lnTo>
                      <a:pt x="452" y="74"/>
                    </a:lnTo>
                    <a:lnTo>
                      <a:pt x="441" y="74"/>
                    </a:lnTo>
                    <a:lnTo>
                      <a:pt x="431" y="75"/>
                    </a:lnTo>
                    <a:lnTo>
                      <a:pt x="93" y="134"/>
                    </a:lnTo>
                    <a:lnTo>
                      <a:pt x="83" y="137"/>
                    </a:lnTo>
                    <a:lnTo>
                      <a:pt x="74" y="140"/>
                    </a:lnTo>
                    <a:lnTo>
                      <a:pt x="65" y="144"/>
                    </a:lnTo>
                    <a:lnTo>
                      <a:pt x="56" y="148"/>
                    </a:lnTo>
                    <a:lnTo>
                      <a:pt x="48" y="153"/>
                    </a:lnTo>
                    <a:lnTo>
                      <a:pt x="40" y="159"/>
                    </a:lnTo>
                    <a:lnTo>
                      <a:pt x="33" y="166"/>
                    </a:lnTo>
                    <a:lnTo>
                      <a:pt x="27" y="173"/>
                    </a:lnTo>
                    <a:lnTo>
                      <a:pt x="21" y="180"/>
                    </a:lnTo>
                    <a:lnTo>
                      <a:pt x="15" y="188"/>
                    </a:lnTo>
                    <a:lnTo>
                      <a:pt x="11" y="198"/>
                    </a:lnTo>
                    <a:lnTo>
                      <a:pt x="7" y="207"/>
                    </a:lnTo>
                    <a:lnTo>
                      <a:pt x="4" y="216"/>
                    </a:lnTo>
                    <a:lnTo>
                      <a:pt x="2" y="225"/>
                    </a:lnTo>
                    <a:lnTo>
                      <a:pt x="1" y="235"/>
                    </a:lnTo>
                    <a:lnTo>
                      <a:pt x="0" y="245"/>
                    </a:lnTo>
                    <a:lnTo>
                      <a:pt x="1" y="254"/>
                    </a:lnTo>
                    <a:lnTo>
                      <a:pt x="2" y="264"/>
                    </a:lnTo>
                    <a:lnTo>
                      <a:pt x="9" y="301"/>
                    </a:lnTo>
                    <a:lnTo>
                      <a:pt x="11" y="312"/>
                    </a:lnTo>
                    <a:lnTo>
                      <a:pt x="14" y="322"/>
                    </a:lnTo>
                    <a:lnTo>
                      <a:pt x="20" y="332"/>
                    </a:lnTo>
                    <a:lnTo>
                      <a:pt x="25" y="342"/>
                    </a:lnTo>
                    <a:lnTo>
                      <a:pt x="31" y="351"/>
                    </a:lnTo>
                    <a:lnTo>
                      <a:pt x="38" y="359"/>
                    </a:lnTo>
                    <a:lnTo>
                      <a:pt x="46" y="366"/>
                    </a:lnTo>
                    <a:lnTo>
                      <a:pt x="55" y="374"/>
                    </a:lnTo>
                    <a:lnTo>
                      <a:pt x="61" y="378"/>
                    </a:lnTo>
                    <a:lnTo>
                      <a:pt x="67" y="381"/>
                    </a:lnTo>
                    <a:lnTo>
                      <a:pt x="73" y="384"/>
                    </a:lnTo>
                    <a:lnTo>
                      <a:pt x="80" y="386"/>
                    </a:lnTo>
                    <a:lnTo>
                      <a:pt x="82" y="395"/>
                    </a:lnTo>
                    <a:lnTo>
                      <a:pt x="85" y="405"/>
                    </a:lnTo>
                    <a:lnTo>
                      <a:pt x="88" y="418"/>
                    </a:lnTo>
                    <a:lnTo>
                      <a:pt x="91" y="434"/>
                    </a:lnTo>
                    <a:lnTo>
                      <a:pt x="191" y="1003"/>
                    </a:lnTo>
                    <a:lnTo>
                      <a:pt x="193" y="1018"/>
                    </a:lnTo>
                    <a:lnTo>
                      <a:pt x="195" y="1030"/>
                    </a:lnTo>
                    <a:lnTo>
                      <a:pt x="196" y="1040"/>
                    </a:lnTo>
                    <a:lnTo>
                      <a:pt x="197" y="1049"/>
                    </a:lnTo>
                    <a:lnTo>
                      <a:pt x="188" y="1057"/>
                    </a:lnTo>
                    <a:lnTo>
                      <a:pt x="179" y="1066"/>
                    </a:lnTo>
                    <a:lnTo>
                      <a:pt x="172" y="1077"/>
                    </a:lnTo>
                    <a:lnTo>
                      <a:pt x="167" y="1087"/>
                    </a:lnTo>
                    <a:lnTo>
                      <a:pt x="162" y="1098"/>
                    </a:lnTo>
                    <a:lnTo>
                      <a:pt x="158" y="1109"/>
                    </a:lnTo>
                    <a:lnTo>
                      <a:pt x="156" y="1121"/>
                    </a:lnTo>
                    <a:lnTo>
                      <a:pt x="156" y="1133"/>
                    </a:lnTo>
                    <a:lnTo>
                      <a:pt x="156" y="1143"/>
                    </a:lnTo>
                    <a:lnTo>
                      <a:pt x="157" y="1153"/>
                    </a:lnTo>
                    <a:lnTo>
                      <a:pt x="164" y="1190"/>
                    </a:lnTo>
                    <a:lnTo>
                      <a:pt x="166" y="1201"/>
                    </a:lnTo>
                    <a:lnTo>
                      <a:pt x="169" y="1212"/>
                    </a:lnTo>
                    <a:lnTo>
                      <a:pt x="174" y="1222"/>
                    </a:lnTo>
                    <a:lnTo>
                      <a:pt x="179" y="1231"/>
                    </a:lnTo>
                    <a:lnTo>
                      <a:pt x="187" y="1240"/>
                    </a:lnTo>
                    <a:lnTo>
                      <a:pt x="194" y="1248"/>
                    </a:lnTo>
                    <a:lnTo>
                      <a:pt x="201" y="1256"/>
                    </a:lnTo>
                    <a:lnTo>
                      <a:pt x="210" y="1263"/>
                    </a:lnTo>
                    <a:lnTo>
                      <a:pt x="219" y="1269"/>
                    </a:lnTo>
                    <a:lnTo>
                      <a:pt x="228" y="1274"/>
                    </a:lnTo>
                    <a:lnTo>
                      <a:pt x="238" y="1277"/>
                    </a:lnTo>
                    <a:lnTo>
                      <a:pt x="249" y="1280"/>
                    </a:lnTo>
                    <a:lnTo>
                      <a:pt x="259" y="1282"/>
                    </a:lnTo>
                    <a:lnTo>
                      <a:pt x="271" y="1283"/>
                    </a:lnTo>
                    <a:lnTo>
                      <a:pt x="282" y="1283"/>
                    </a:lnTo>
                    <a:lnTo>
                      <a:pt x="294" y="1282"/>
                    </a:lnTo>
                    <a:lnTo>
                      <a:pt x="630" y="1222"/>
                    </a:lnTo>
                    <a:lnTo>
                      <a:pt x="641" y="1220"/>
                    </a:lnTo>
                    <a:lnTo>
                      <a:pt x="652" y="1216"/>
                    </a:lnTo>
                    <a:lnTo>
                      <a:pt x="661" y="1211"/>
                    </a:lnTo>
                    <a:lnTo>
                      <a:pt x="671" y="1205"/>
                    </a:lnTo>
                    <a:lnTo>
                      <a:pt x="682" y="1208"/>
                    </a:lnTo>
                    <a:lnTo>
                      <a:pt x="693" y="1209"/>
                    </a:lnTo>
                    <a:lnTo>
                      <a:pt x="704" y="1209"/>
                    </a:lnTo>
                    <a:lnTo>
                      <a:pt x="715" y="1208"/>
                    </a:lnTo>
                    <a:lnTo>
                      <a:pt x="1050" y="1148"/>
                    </a:lnTo>
                    <a:lnTo>
                      <a:pt x="1061" y="1146"/>
                    </a:lnTo>
                    <a:lnTo>
                      <a:pt x="1071" y="1143"/>
                    </a:lnTo>
                    <a:lnTo>
                      <a:pt x="1081" y="1138"/>
                    </a:lnTo>
                    <a:lnTo>
                      <a:pt x="1091" y="1133"/>
                    </a:lnTo>
                    <a:lnTo>
                      <a:pt x="1100" y="1127"/>
                    </a:lnTo>
                    <a:lnTo>
                      <a:pt x="1109" y="1119"/>
                    </a:lnTo>
                    <a:lnTo>
                      <a:pt x="1116" y="1111"/>
                    </a:lnTo>
                    <a:lnTo>
                      <a:pt x="1123" y="1103"/>
                    </a:lnTo>
                    <a:lnTo>
                      <a:pt x="1127" y="1096"/>
                    </a:lnTo>
                    <a:lnTo>
                      <a:pt x="1131" y="1088"/>
                    </a:lnTo>
                    <a:lnTo>
                      <a:pt x="1135" y="1080"/>
                    </a:lnTo>
                    <a:lnTo>
                      <a:pt x="1138" y="1071"/>
                    </a:lnTo>
                    <a:lnTo>
                      <a:pt x="1140" y="1063"/>
                    </a:lnTo>
                    <a:lnTo>
                      <a:pt x="1142" y="1055"/>
                    </a:lnTo>
                    <a:lnTo>
                      <a:pt x="1143" y="1047"/>
                    </a:lnTo>
                    <a:lnTo>
                      <a:pt x="1143" y="1038"/>
                    </a:lnTo>
                    <a:lnTo>
                      <a:pt x="1143" y="1028"/>
                    </a:lnTo>
                    <a:lnTo>
                      <a:pt x="1142" y="1019"/>
                    </a:lnTo>
                    <a:lnTo>
                      <a:pt x="1135" y="982"/>
                    </a:lnTo>
                    <a:lnTo>
                      <a:pt x="1132" y="971"/>
                    </a:lnTo>
                    <a:lnTo>
                      <a:pt x="1129" y="961"/>
                    </a:lnTo>
                    <a:lnTo>
                      <a:pt x="1125" y="951"/>
                    </a:lnTo>
                    <a:lnTo>
                      <a:pt x="1119" y="941"/>
                    </a:lnTo>
                    <a:lnTo>
                      <a:pt x="1113" y="932"/>
                    </a:lnTo>
                    <a:lnTo>
                      <a:pt x="1106" y="924"/>
                    </a:lnTo>
                    <a:lnTo>
                      <a:pt x="1098" y="917"/>
                    </a:lnTo>
                    <a:lnTo>
                      <a:pt x="1089" y="910"/>
                    </a:lnTo>
                    <a:lnTo>
                      <a:pt x="1076" y="903"/>
                    </a:lnTo>
                    <a:lnTo>
                      <a:pt x="1062" y="896"/>
                    </a:lnTo>
                    <a:lnTo>
                      <a:pt x="1060" y="888"/>
                    </a:lnTo>
                    <a:lnTo>
                      <a:pt x="1058" y="878"/>
                    </a:lnTo>
                    <a:lnTo>
                      <a:pt x="1056" y="866"/>
                    </a:lnTo>
                    <a:lnTo>
                      <a:pt x="1053" y="852"/>
                    </a:lnTo>
                    <a:lnTo>
                      <a:pt x="953" y="279"/>
                    </a:lnTo>
                    <a:lnTo>
                      <a:pt x="951" y="265"/>
                    </a:lnTo>
                    <a:lnTo>
                      <a:pt x="949" y="253"/>
                    </a:lnTo>
                    <a:lnTo>
                      <a:pt x="948" y="243"/>
                    </a:lnTo>
                    <a:lnTo>
                      <a:pt x="947" y="234"/>
                    </a:lnTo>
                    <a:lnTo>
                      <a:pt x="956" y="226"/>
                    </a:lnTo>
                    <a:lnTo>
                      <a:pt x="964" y="217"/>
                    </a:lnTo>
                    <a:lnTo>
                      <a:pt x="971" y="207"/>
                    </a:lnTo>
                    <a:lnTo>
                      <a:pt x="977" y="197"/>
                    </a:lnTo>
                    <a:lnTo>
                      <a:pt x="981" y="185"/>
                    </a:lnTo>
                    <a:lnTo>
                      <a:pt x="985" y="173"/>
                    </a:lnTo>
                    <a:lnTo>
                      <a:pt x="987" y="162"/>
                    </a:lnTo>
                    <a:lnTo>
                      <a:pt x="988" y="149"/>
                    </a:lnTo>
                    <a:lnTo>
                      <a:pt x="987" y="140"/>
                    </a:lnTo>
                    <a:lnTo>
                      <a:pt x="987" y="130"/>
                    </a:lnTo>
                    <a:lnTo>
                      <a:pt x="980" y="93"/>
                    </a:lnTo>
                    <a:lnTo>
                      <a:pt x="977" y="82"/>
                    </a:lnTo>
                    <a:lnTo>
                      <a:pt x="974" y="71"/>
                    </a:lnTo>
                    <a:lnTo>
                      <a:pt x="969" y="61"/>
                    </a:lnTo>
                    <a:lnTo>
                      <a:pt x="964" y="52"/>
                    </a:lnTo>
                    <a:lnTo>
                      <a:pt x="958" y="43"/>
                    </a:lnTo>
                    <a:lnTo>
                      <a:pt x="951" y="35"/>
                    </a:lnTo>
                    <a:lnTo>
                      <a:pt x="943" y="28"/>
                    </a:lnTo>
                    <a:lnTo>
                      <a:pt x="934" y="21"/>
                    </a:lnTo>
                    <a:lnTo>
                      <a:pt x="925" y="14"/>
                    </a:lnTo>
                    <a:lnTo>
                      <a:pt x="915" y="9"/>
                    </a:lnTo>
                    <a:lnTo>
                      <a:pt x="905" y="6"/>
                    </a:lnTo>
                    <a:lnTo>
                      <a:pt x="895" y="2"/>
                    </a:lnTo>
                    <a:lnTo>
                      <a:pt x="884" y="1"/>
                    </a:lnTo>
                    <a:lnTo>
                      <a:pt x="873" y="0"/>
                    </a:lnTo>
                    <a:lnTo>
                      <a:pt x="862" y="0"/>
                    </a:lnTo>
                    <a:lnTo>
                      <a:pt x="851" y="1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21"/>
              <p:cNvSpPr>
                <a:spLocks/>
              </p:cNvSpPr>
              <p:nvPr/>
            </p:nvSpPr>
            <p:spPr bwMode="auto">
              <a:xfrm>
                <a:off x="506" y="1070"/>
                <a:ext cx="50" cy="72"/>
              </a:xfrm>
              <a:custGeom>
                <a:avLst/>
                <a:gdLst>
                  <a:gd name="T0" fmla="*/ 65 w 843"/>
                  <a:gd name="T1" fmla="*/ 118 h 1222"/>
                  <a:gd name="T2" fmla="*/ 38 w 843"/>
                  <a:gd name="T3" fmla="*/ 135 h 1222"/>
                  <a:gd name="T4" fmla="*/ 17 w 843"/>
                  <a:gd name="T5" fmla="*/ 160 h 1222"/>
                  <a:gd name="T6" fmla="*/ 3 w 843"/>
                  <a:gd name="T7" fmla="*/ 195 h 1222"/>
                  <a:gd name="T8" fmla="*/ 0 w 843"/>
                  <a:gd name="T9" fmla="*/ 229 h 1222"/>
                  <a:gd name="T10" fmla="*/ 6 w 843"/>
                  <a:gd name="T11" fmla="*/ 256 h 1222"/>
                  <a:gd name="T12" fmla="*/ 23 w 843"/>
                  <a:gd name="T13" fmla="*/ 306 h 1222"/>
                  <a:gd name="T14" fmla="*/ 40 w 843"/>
                  <a:gd name="T15" fmla="*/ 329 h 1222"/>
                  <a:gd name="T16" fmla="*/ 75 w 843"/>
                  <a:gd name="T17" fmla="*/ 356 h 1222"/>
                  <a:gd name="T18" fmla="*/ 105 w 843"/>
                  <a:gd name="T19" fmla="*/ 373 h 1222"/>
                  <a:gd name="T20" fmla="*/ 118 w 843"/>
                  <a:gd name="T21" fmla="*/ 407 h 1222"/>
                  <a:gd name="T22" fmla="*/ 313 w 843"/>
                  <a:gd name="T23" fmla="*/ 983 h 1222"/>
                  <a:gd name="T24" fmla="*/ 310 w 843"/>
                  <a:gd name="T25" fmla="*/ 1010 h 1222"/>
                  <a:gd name="T26" fmla="*/ 296 w 843"/>
                  <a:gd name="T27" fmla="*/ 1035 h 1222"/>
                  <a:gd name="T28" fmla="*/ 289 w 843"/>
                  <a:gd name="T29" fmla="*/ 1065 h 1222"/>
                  <a:gd name="T30" fmla="*/ 290 w 843"/>
                  <a:gd name="T31" fmla="*/ 1093 h 1222"/>
                  <a:gd name="T32" fmla="*/ 306 w 843"/>
                  <a:gd name="T33" fmla="*/ 1147 h 1222"/>
                  <a:gd name="T34" fmla="*/ 322 w 843"/>
                  <a:gd name="T35" fmla="*/ 1176 h 1222"/>
                  <a:gd name="T36" fmla="*/ 344 w 843"/>
                  <a:gd name="T37" fmla="*/ 1199 h 1222"/>
                  <a:gd name="T38" fmla="*/ 373 w 843"/>
                  <a:gd name="T39" fmla="*/ 1215 h 1222"/>
                  <a:gd name="T40" fmla="*/ 405 w 843"/>
                  <a:gd name="T41" fmla="*/ 1222 h 1222"/>
                  <a:gd name="T42" fmla="*/ 438 w 843"/>
                  <a:gd name="T43" fmla="*/ 1219 h 1222"/>
                  <a:gd name="T44" fmla="*/ 777 w 843"/>
                  <a:gd name="T45" fmla="*/ 1105 h 1222"/>
                  <a:gd name="T46" fmla="*/ 806 w 843"/>
                  <a:gd name="T47" fmla="*/ 1087 h 1222"/>
                  <a:gd name="T48" fmla="*/ 827 w 843"/>
                  <a:gd name="T49" fmla="*/ 1062 h 1222"/>
                  <a:gd name="T50" fmla="*/ 840 w 843"/>
                  <a:gd name="T51" fmla="*/ 1027 h 1222"/>
                  <a:gd name="T52" fmla="*/ 843 w 843"/>
                  <a:gd name="T53" fmla="*/ 993 h 1222"/>
                  <a:gd name="T54" fmla="*/ 837 w 843"/>
                  <a:gd name="T55" fmla="*/ 966 h 1222"/>
                  <a:gd name="T56" fmla="*/ 817 w 843"/>
                  <a:gd name="T57" fmla="*/ 911 h 1222"/>
                  <a:gd name="T58" fmla="*/ 796 w 843"/>
                  <a:gd name="T59" fmla="*/ 885 h 1222"/>
                  <a:gd name="T60" fmla="*/ 769 w 843"/>
                  <a:gd name="T61" fmla="*/ 866 h 1222"/>
                  <a:gd name="T62" fmla="*/ 739 w 843"/>
                  <a:gd name="T63" fmla="*/ 851 h 1222"/>
                  <a:gd name="T64" fmla="*/ 725 w 843"/>
                  <a:gd name="T65" fmla="*/ 815 h 1222"/>
                  <a:gd name="T66" fmla="*/ 530 w 843"/>
                  <a:gd name="T67" fmla="*/ 238 h 1222"/>
                  <a:gd name="T68" fmla="*/ 535 w 843"/>
                  <a:gd name="T69" fmla="*/ 209 h 1222"/>
                  <a:gd name="T70" fmla="*/ 551 w 843"/>
                  <a:gd name="T71" fmla="*/ 173 h 1222"/>
                  <a:gd name="T72" fmla="*/ 554 w 843"/>
                  <a:gd name="T73" fmla="*/ 138 h 1222"/>
                  <a:gd name="T74" fmla="*/ 548 w 843"/>
                  <a:gd name="T75" fmla="*/ 111 h 1222"/>
                  <a:gd name="T76" fmla="*/ 527 w 843"/>
                  <a:gd name="T77" fmla="*/ 55 h 1222"/>
                  <a:gd name="T78" fmla="*/ 507 w 843"/>
                  <a:gd name="T79" fmla="*/ 30 h 1222"/>
                  <a:gd name="T80" fmla="*/ 481 w 843"/>
                  <a:gd name="T81" fmla="*/ 12 h 1222"/>
                  <a:gd name="T82" fmla="*/ 449 w 843"/>
                  <a:gd name="T83" fmla="*/ 2 h 1222"/>
                  <a:gd name="T84" fmla="*/ 417 w 843"/>
                  <a:gd name="T85" fmla="*/ 1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43" h="1222">
                    <a:moveTo>
                      <a:pt x="395" y="6"/>
                    </a:moveTo>
                    <a:lnTo>
                      <a:pt x="76" y="114"/>
                    </a:lnTo>
                    <a:lnTo>
                      <a:pt x="65" y="118"/>
                    </a:lnTo>
                    <a:lnTo>
                      <a:pt x="55" y="123"/>
                    </a:lnTo>
                    <a:lnTo>
                      <a:pt x="46" y="129"/>
                    </a:lnTo>
                    <a:lnTo>
                      <a:pt x="38" y="135"/>
                    </a:lnTo>
                    <a:lnTo>
                      <a:pt x="30" y="143"/>
                    </a:lnTo>
                    <a:lnTo>
                      <a:pt x="23" y="151"/>
                    </a:lnTo>
                    <a:lnTo>
                      <a:pt x="17" y="160"/>
                    </a:lnTo>
                    <a:lnTo>
                      <a:pt x="12" y="171"/>
                    </a:lnTo>
                    <a:lnTo>
                      <a:pt x="6" y="183"/>
                    </a:lnTo>
                    <a:lnTo>
                      <a:pt x="3" y="195"/>
                    </a:lnTo>
                    <a:lnTo>
                      <a:pt x="1" y="207"/>
                    </a:lnTo>
                    <a:lnTo>
                      <a:pt x="0" y="220"/>
                    </a:lnTo>
                    <a:lnTo>
                      <a:pt x="0" y="229"/>
                    </a:lnTo>
                    <a:lnTo>
                      <a:pt x="1" y="238"/>
                    </a:lnTo>
                    <a:lnTo>
                      <a:pt x="3" y="247"/>
                    </a:lnTo>
                    <a:lnTo>
                      <a:pt x="6" y="256"/>
                    </a:lnTo>
                    <a:lnTo>
                      <a:pt x="18" y="292"/>
                    </a:lnTo>
                    <a:lnTo>
                      <a:pt x="20" y="299"/>
                    </a:lnTo>
                    <a:lnTo>
                      <a:pt x="23" y="306"/>
                    </a:lnTo>
                    <a:lnTo>
                      <a:pt x="27" y="312"/>
                    </a:lnTo>
                    <a:lnTo>
                      <a:pt x="31" y="318"/>
                    </a:lnTo>
                    <a:lnTo>
                      <a:pt x="40" y="329"/>
                    </a:lnTo>
                    <a:lnTo>
                      <a:pt x="50" y="339"/>
                    </a:lnTo>
                    <a:lnTo>
                      <a:pt x="61" y="349"/>
                    </a:lnTo>
                    <a:lnTo>
                      <a:pt x="75" y="356"/>
                    </a:lnTo>
                    <a:lnTo>
                      <a:pt x="88" y="361"/>
                    </a:lnTo>
                    <a:lnTo>
                      <a:pt x="102" y="365"/>
                    </a:lnTo>
                    <a:lnTo>
                      <a:pt x="105" y="373"/>
                    </a:lnTo>
                    <a:lnTo>
                      <a:pt x="109" y="382"/>
                    </a:lnTo>
                    <a:lnTo>
                      <a:pt x="113" y="394"/>
                    </a:lnTo>
                    <a:lnTo>
                      <a:pt x="118" y="407"/>
                    </a:lnTo>
                    <a:lnTo>
                      <a:pt x="304" y="957"/>
                    </a:lnTo>
                    <a:lnTo>
                      <a:pt x="308" y="972"/>
                    </a:lnTo>
                    <a:lnTo>
                      <a:pt x="313" y="983"/>
                    </a:lnTo>
                    <a:lnTo>
                      <a:pt x="315" y="993"/>
                    </a:lnTo>
                    <a:lnTo>
                      <a:pt x="318" y="1002"/>
                    </a:lnTo>
                    <a:lnTo>
                      <a:pt x="310" y="1010"/>
                    </a:lnTo>
                    <a:lnTo>
                      <a:pt x="305" y="1018"/>
                    </a:lnTo>
                    <a:lnTo>
                      <a:pt x="300" y="1026"/>
                    </a:lnTo>
                    <a:lnTo>
                      <a:pt x="296" y="1035"/>
                    </a:lnTo>
                    <a:lnTo>
                      <a:pt x="293" y="1045"/>
                    </a:lnTo>
                    <a:lnTo>
                      <a:pt x="290" y="1055"/>
                    </a:lnTo>
                    <a:lnTo>
                      <a:pt x="289" y="1065"/>
                    </a:lnTo>
                    <a:lnTo>
                      <a:pt x="288" y="1075"/>
                    </a:lnTo>
                    <a:lnTo>
                      <a:pt x="289" y="1084"/>
                    </a:lnTo>
                    <a:lnTo>
                      <a:pt x="290" y="1093"/>
                    </a:lnTo>
                    <a:lnTo>
                      <a:pt x="291" y="1102"/>
                    </a:lnTo>
                    <a:lnTo>
                      <a:pt x="294" y="1111"/>
                    </a:lnTo>
                    <a:lnTo>
                      <a:pt x="306" y="1147"/>
                    </a:lnTo>
                    <a:lnTo>
                      <a:pt x="310" y="1157"/>
                    </a:lnTo>
                    <a:lnTo>
                      <a:pt x="316" y="1167"/>
                    </a:lnTo>
                    <a:lnTo>
                      <a:pt x="322" y="1176"/>
                    </a:lnTo>
                    <a:lnTo>
                      <a:pt x="328" y="1184"/>
                    </a:lnTo>
                    <a:lnTo>
                      <a:pt x="336" y="1192"/>
                    </a:lnTo>
                    <a:lnTo>
                      <a:pt x="344" y="1199"/>
                    </a:lnTo>
                    <a:lnTo>
                      <a:pt x="353" y="1205"/>
                    </a:lnTo>
                    <a:lnTo>
                      <a:pt x="363" y="1211"/>
                    </a:lnTo>
                    <a:lnTo>
                      <a:pt x="373" y="1215"/>
                    </a:lnTo>
                    <a:lnTo>
                      <a:pt x="383" y="1218"/>
                    </a:lnTo>
                    <a:lnTo>
                      <a:pt x="395" y="1221"/>
                    </a:lnTo>
                    <a:lnTo>
                      <a:pt x="405" y="1222"/>
                    </a:lnTo>
                    <a:lnTo>
                      <a:pt x="416" y="1222"/>
                    </a:lnTo>
                    <a:lnTo>
                      <a:pt x="427" y="1221"/>
                    </a:lnTo>
                    <a:lnTo>
                      <a:pt x="438" y="1219"/>
                    </a:lnTo>
                    <a:lnTo>
                      <a:pt x="448" y="1216"/>
                    </a:lnTo>
                    <a:lnTo>
                      <a:pt x="767" y="1108"/>
                    </a:lnTo>
                    <a:lnTo>
                      <a:pt x="777" y="1105"/>
                    </a:lnTo>
                    <a:lnTo>
                      <a:pt x="787" y="1099"/>
                    </a:lnTo>
                    <a:lnTo>
                      <a:pt x="796" y="1094"/>
                    </a:lnTo>
                    <a:lnTo>
                      <a:pt x="806" y="1087"/>
                    </a:lnTo>
                    <a:lnTo>
                      <a:pt x="813" y="1079"/>
                    </a:lnTo>
                    <a:lnTo>
                      <a:pt x="820" y="1071"/>
                    </a:lnTo>
                    <a:lnTo>
                      <a:pt x="827" y="1062"/>
                    </a:lnTo>
                    <a:lnTo>
                      <a:pt x="832" y="1053"/>
                    </a:lnTo>
                    <a:lnTo>
                      <a:pt x="837" y="1040"/>
                    </a:lnTo>
                    <a:lnTo>
                      <a:pt x="840" y="1027"/>
                    </a:lnTo>
                    <a:lnTo>
                      <a:pt x="843" y="1015"/>
                    </a:lnTo>
                    <a:lnTo>
                      <a:pt x="843" y="1002"/>
                    </a:lnTo>
                    <a:lnTo>
                      <a:pt x="843" y="993"/>
                    </a:lnTo>
                    <a:lnTo>
                      <a:pt x="842" y="984"/>
                    </a:lnTo>
                    <a:lnTo>
                      <a:pt x="840" y="975"/>
                    </a:lnTo>
                    <a:lnTo>
                      <a:pt x="837" y="966"/>
                    </a:lnTo>
                    <a:lnTo>
                      <a:pt x="826" y="931"/>
                    </a:lnTo>
                    <a:lnTo>
                      <a:pt x="822" y="920"/>
                    </a:lnTo>
                    <a:lnTo>
                      <a:pt x="817" y="911"/>
                    </a:lnTo>
                    <a:lnTo>
                      <a:pt x="811" y="902"/>
                    </a:lnTo>
                    <a:lnTo>
                      <a:pt x="803" y="893"/>
                    </a:lnTo>
                    <a:lnTo>
                      <a:pt x="796" y="885"/>
                    </a:lnTo>
                    <a:lnTo>
                      <a:pt x="787" y="878"/>
                    </a:lnTo>
                    <a:lnTo>
                      <a:pt x="778" y="871"/>
                    </a:lnTo>
                    <a:lnTo>
                      <a:pt x="769" y="866"/>
                    </a:lnTo>
                    <a:lnTo>
                      <a:pt x="756" y="862"/>
                    </a:lnTo>
                    <a:lnTo>
                      <a:pt x="742" y="859"/>
                    </a:lnTo>
                    <a:lnTo>
                      <a:pt x="739" y="851"/>
                    </a:lnTo>
                    <a:lnTo>
                      <a:pt x="735" y="842"/>
                    </a:lnTo>
                    <a:lnTo>
                      <a:pt x="730" y="829"/>
                    </a:lnTo>
                    <a:lnTo>
                      <a:pt x="725" y="815"/>
                    </a:lnTo>
                    <a:lnTo>
                      <a:pt x="539" y="265"/>
                    </a:lnTo>
                    <a:lnTo>
                      <a:pt x="534" y="250"/>
                    </a:lnTo>
                    <a:lnTo>
                      <a:pt x="530" y="238"/>
                    </a:lnTo>
                    <a:lnTo>
                      <a:pt x="528" y="228"/>
                    </a:lnTo>
                    <a:lnTo>
                      <a:pt x="526" y="220"/>
                    </a:lnTo>
                    <a:lnTo>
                      <a:pt x="535" y="209"/>
                    </a:lnTo>
                    <a:lnTo>
                      <a:pt x="542" y="197"/>
                    </a:lnTo>
                    <a:lnTo>
                      <a:pt x="547" y="186"/>
                    </a:lnTo>
                    <a:lnTo>
                      <a:pt x="551" y="173"/>
                    </a:lnTo>
                    <a:lnTo>
                      <a:pt x="553" y="160"/>
                    </a:lnTo>
                    <a:lnTo>
                      <a:pt x="554" y="147"/>
                    </a:lnTo>
                    <a:lnTo>
                      <a:pt x="554" y="138"/>
                    </a:lnTo>
                    <a:lnTo>
                      <a:pt x="553" y="129"/>
                    </a:lnTo>
                    <a:lnTo>
                      <a:pt x="551" y="120"/>
                    </a:lnTo>
                    <a:lnTo>
                      <a:pt x="548" y="111"/>
                    </a:lnTo>
                    <a:lnTo>
                      <a:pt x="536" y="76"/>
                    </a:lnTo>
                    <a:lnTo>
                      <a:pt x="532" y="65"/>
                    </a:lnTo>
                    <a:lnTo>
                      <a:pt x="527" y="55"/>
                    </a:lnTo>
                    <a:lnTo>
                      <a:pt x="521" y="46"/>
                    </a:lnTo>
                    <a:lnTo>
                      <a:pt x="514" y="38"/>
                    </a:lnTo>
                    <a:lnTo>
                      <a:pt x="507" y="30"/>
                    </a:lnTo>
                    <a:lnTo>
                      <a:pt x="499" y="23"/>
                    </a:lnTo>
                    <a:lnTo>
                      <a:pt x="490" y="17"/>
                    </a:lnTo>
                    <a:lnTo>
                      <a:pt x="481" y="12"/>
                    </a:lnTo>
                    <a:lnTo>
                      <a:pt x="470" y="7"/>
                    </a:lnTo>
                    <a:lnTo>
                      <a:pt x="460" y="4"/>
                    </a:lnTo>
                    <a:lnTo>
                      <a:pt x="449" y="2"/>
                    </a:lnTo>
                    <a:lnTo>
                      <a:pt x="439" y="0"/>
                    </a:lnTo>
                    <a:lnTo>
                      <a:pt x="428" y="0"/>
                    </a:lnTo>
                    <a:lnTo>
                      <a:pt x="417" y="1"/>
                    </a:lnTo>
                    <a:lnTo>
                      <a:pt x="406" y="3"/>
                    </a:lnTo>
                    <a:lnTo>
                      <a:pt x="395" y="6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22"/>
              <p:cNvSpPr>
                <a:spLocks/>
              </p:cNvSpPr>
              <p:nvPr/>
            </p:nvSpPr>
            <p:spPr bwMode="auto">
              <a:xfrm>
                <a:off x="506" y="1070"/>
                <a:ext cx="50" cy="72"/>
              </a:xfrm>
              <a:custGeom>
                <a:avLst/>
                <a:gdLst>
                  <a:gd name="T0" fmla="*/ 65 w 843"/>
                  <a:gd name="T1" fmla="*/ 118 h 1222"/>
                  <a:gd name="T2" fmla="*/ 38 w 843"/>
                  <a:gd name="T3" fmla="*/ 135 h 1222"/>
                  <a:gd name="T4" fmla="*/ 17 w 843"/>
                  <a:gd name="T5" fmla="*/ 160 h 1222"/>
                  <a:gd name="T6" fmla="*/ 3 w 843"/>
                  <a:gd name="T7" fmla="*/ 195 h 1222"/>
                  <a:gd name="T8" fmla="*/ 0 w 843"/>
                  <a:gd name="T9" fmla="*/ 229 h 1222"/>
                  <a:gd name="T10" fmla="*/ 6 w 843"/>
                  <a:gd name="T11" fmla="*/ 256 h 1222"/>
                  <a:gd name="T12" fmla="*/ 23 w 843"/>
                  <a:gd name="T13" fmla="*/ 306 h 1222"/>
                  <a:gd name="T14" fmla="*/ 40 w 843"/>
                  <a:gd name="T15" fmla="*/ 329 h 1222"/>
                  <a:gd name="T16" fmla="*/ 75 w 843"/>
                  <a:gd name="T17" fmla="*/ 356 h 1222"/>
                  <a:gd name="T18" fmla="*/ 105 w 843"/>
                  <a:gd name="T19" fmla="*/ 373 h 1222"/>
                  <a:gd name="T20" fmla="*/ 118 w 843"/>
                  <a:gd name="T21" fmla="*/ 407 h 1222"/>
                  <a:gd name="T22" fmla="*/ 313 w 843"/>
                  <a:gd name="T23" fmla="*/ 983 h 1222"/>
                  <a:gd name="T24" fmla="*/ 310 w 843"/>
                  <a:gd name="T25" fmla="*/ 1010 h 1222"/>
                  <a:gd name="T26" fmla="*/ 296 w 843"/>
                  <a:gd name="T27" fmla="*/ 1035 h 1222"/>
                  <a:gd name="T28" fmla="*/ 289 w 843"/>
                  <a:gd name="T29" fmla="*/ 1065 h 1222"/>
                  <a:gd name="T30" fmla="*/ 290 w 843"/>
                  <a:gd name="T31" fmla="*/ 1093 h 1222"/>
                  <a:gd name="T32" fmla="*/ 306 w 843"/>
                  <a:gd name="T33" fmla="*/ 1147 h 1222"/>
                  <a:gd name="T34" fmla="*/ 322 w 843"/>
                  <a:gd name="T35" fmla="*/ 1176 h 1222"/>
                  <a:gd name="T36" fmla="*/ 344 w 843"/>
                  <a:gd name="T37" fmla="*/ 1199 h 1222"/>
                  <a:gd name="T38" fmla="*/ 373 w 843"/>
                  <a:gd name="T39" fmla="*/ 1215 h 1222"/>
                  <a:gd name="T40" fmla="*/ 405 w 843"/>
                  <a:gd name="T41" fmla="*/ 1222 h 1222"/>
                  <a:gd name="T42" fmla="*/ 438 w 843"/>
                  <a:gd name="T43" fmla="*/ 1219 h 1222"/>
                  <a:gd name="T44" fmla="*/ 777 w 843"/>
                  <a:gd name="T45" fmla="*/ 1105 h 1222"/>
                  <a:gd name="T46" fmla="*/ 806 w 843"/>
                  <a:gd name="T47" fmla="*/ 1087 h 1222"/>
                  <a:gd name="T48" fmla="*/ 827 w 843"/>
                  <a:gd name="T49" fmla="*/ 1062 h 1222"/>
                  <a:gd name="T50" fmla="*/ 840 w 843"/>
                  <a:gd name="T51" fmla="*/ 1027 h 1222"/>
                  <a:gd name="T52" fmla="*/ 843 w 843"/>
                  <a:gd name="T53" fmla="*/ 993 h 1222"/>
                  <a:gd name="T54" fmla="*/ 837 w 843"/>
                  <a:gd name="T55" fmla="*/ 966 h 1222"/>
                  <a:gd name="T56" fmla="*/ 817 w 843"/>
                  <a:gd name="T57" fmla="*/ 911 h 1222"/>
                  <a:gd name="T58" fmla="*/ 796 w 843"/>
                  <a:gd name="T59" fmla="*/ 885 h 1222"/>
                  <a:gd name="T60" fmla="*/ 769 w 843"/>
                  <a:gd name="T61" fmla="*/ 866 h 1222"/>
                  <a:gd name="T62" fmla="*/ 739 w 843"/>
                  <a:gd name="T63" fmla="*/ 851 h 1222"/>
                  <a:gd name="T64" fmla="*/ 725 w 843"/>
                  <a:gd name="T65" fmla="*/ 815 h 1222"/>
                  <a:gd name="T66" fmla="*/ 530 w 843"/>
                  <a:gd name="T67" fmla="*/ 238 h 1222"/>
                  <a:gd name="T68" fmla="*/ 535 w 843"/>
                  <a:gd name="T69" fmla="*/ 209 h 1222"/>
                  <a:gd name="T70" fmla="*/ 551 w 843"/>
                  <a:gd name="T71" fmla="*/ 173 h 1222"/>
                  <a:gd name="T72" fmla="*/ 554 w 843"/>
                  <a:gd name="T73" fmla="*/ 138 h 1222"/>
                  <a:gd name="T74" fmla="*/ 548 w 843"/>
                  <a:gd name="T75" fmla="*/ 111 h 1222"/>
                  <a:gd name="T76" fmla="*/ 527 w 843"/>
                  <a:gd name="T77" fmla="*/ 55 h 1222"/>
                  <a:gd name="T78" fmla="*/ 507 w 843"/>
                  <a:gd name="T79" fmla="*/ 30 h 1222"/>
                  <a:gd name="T80" fmla="*/ 481 w 843"/>
                  <a:gd name="T81" fmla="*/ 12 h 1222"/>
                  <a:gd name="T82" fmla="*/ 449 w 843"/>
                  <a:gd name="T83" fmla="*/ 2 h 1222"/>
                  <a:gd name="T84" fmla="*/ 417 w 843"/>
                  <a:gd name="T85" fmla="*/ 1 h 1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43" h="1222">
                    <a:moveTo>
                      <a:pt x="395" y="6"/>
                    </a:moveTo>
                    <a:lnTo>
                      <a:pt x="76" y="114"/>
                    </a:lnTo>
                    <a:lnTo>
                      <a:pt x="65" y="118"/>
                    </a:lnTo>
                    <a:lnTo>
                      <a:pt x="55" y="123"/>
                    </a:lnTo>
                    <a:lnTo>
                      <a:pt x="46" y="129"/>
                    </a:lnTo>
                    <a:lnTo>
                      <a:pt x="38" y="135"/>
                    </a:lnTo>
                    <a:lnTo>
                      <a:pt x="30" y="143"/>
                    </a:lnTo>
                    <a:lnTo>
                      <a:pt x="23" y="151"/>
                    </a:lnTo>
                    <a:lnTo>
                      <a:pt x="17" y="160"/>
                    </a:lnTo>
                    <a:lnTo>
                      <a:pt x="12" y="171"/>
                    </a:lnTo>
                    <a:lnTo>
                      <a:pt x="6" y="183"/>
                    </a:lnTo>
                    <a:lnTo>
                      <a:pt x="3" y="195"/>
                    </a:lnTo>
                    <a:lnTo>
                      <a:pt x="1" y="207"/>
                    </a:lnTo>
                    <a:lnTo>
                      <a:pt x="0" y="220"/>
                    </a:lnTo>
                    <a:lnTo>
                      <a:pt x="0" y="229"/>
                    </a:lnTo>
                    <a:lnTo>
                      <a:pt x="1" y="238"/>
                    </a:lnTo>
                    <a:lnTo>
                      <a:pt x="3" y="247"/>
                    </a:lnTo>
                    <a:lnTo>
                      <a:pt x="6" y="256"/>
                    </a:lnTo>
                    <a:lnTo>
                      <a:pt x="18" y="292"/>
                    </a:lnTo>
                    <a:lnTo>
                      <a:pt x="20" y="299"/>
                    </a:lnTo>
                    <a:lnTo>
                      <a:pt x="23" y="306"/>
                    </a:lnTo>
                    <a:lnTo>
                      <a:pt x="27" y="312"/>
                    </a:lnTo>
                    <a:lnTo>
                      <a:pt x="31" y="318"/>
                    </a:lnTo>
                    <a:lnTo>
                      <a:pt x="40" y="329"/>
                    </a:lnTo>
                    <a:lnTo>
                      <a:pt x="50" y="339"/>
                    </a:lnTo>
                    <a:lnTo>
                      <a:pt x="61" y="349"/>
                    </a:lnTo>
                    <a:lnTo>
                      <a:pt x="75" y="356"/>
                    </a:lnTo>
                    <a:lnTo>
                      <a:pt x="88" y="361"/>
                    </a:lnTo>
                    <a:lnTo>
                      <a:pt x="102" y="365"/>
                    </a:lnTo>
                    <a:lnTo>
                      <a:pt x="105" y="373"/>
                    </a:lnTo>
                    <a:lnTo>
                      <a:pt x="109" y="382"/>
                    </a:lnTo>
                    <a:lnTo>
                      <a:pt x="113" y="394"/>
                    </a:lnTo>
                    <a:lnTo>
                      <a:pt x="118" y="407"/>
                    </a:lnTo>
                    <a:lnTo>
                      <a:pt x="304" y="957"/>
                    </a:lnTo>
                    <a:lnTo>
                      <a:pt x="308" y="972"/>
                    </a:lnTo>
                    <a:lnTo>
                      <a:pt x="313" y="983"/>
                    </a:lnTo>
                    <a:lnTo>
                      <a:pt x="315" y="993"/>
                    </a:lnTo>
                    <a:lnTo>
                      <a:pt x="318" y="1002"/>
                    </a:lnTo>
                    <a:lnTo>
                      <a:pt x="310" y="1010"/>
                    </a:lnTo>
                    <a:lnTo>
                      <a:pt x="305" y="1018"/>
                    </a:lnTo>
                    <a:lnTo>
                      <a:pt x="300" y="1026"/>
                    </a:lnTo>
                    <a:lnTo>
                      <a:pt x="296" y="1035"/>
                    </a:lnTo>
                    <a:lnTo>
                      <a:pt x="293" y="1045"/>
                    </a:lnTo>
                    <a:lnTo>
                      <a:pt x="290" y="1055"/>
                    </a:lnTo>
                    <a:lnTo>
                      <a:pt x="289" y="1065"/>
                    </a:lnTo>
                    <a:lnTo>
                      <a:pt x="288" y="1075"/>
                    </a:lnTo>
                    <a:lnTo>
                      <a:pt x="289" y="1084"/>
                    </a:lnTo>
                    <a:lnTo>
                      <a:pt x="290" y="1093"/>
                    </a:lnTo>
                    <a:lnTo>
                      <a:pt x="291" y="1102"/>
                    </a:lnTo>
                    <a:lnTo>
                      <a:pt x="294" y="1111"/>
                    </a:lnTo>
                    <a:lnTo>
                      <a:pt x="306" y="1147"/>
                    </a:lnTo>
                    <a:lnTo>
                      <a:pt x="310" y="1157"/>
                    </a:lnTo>
                    <a:lnTo>
                      <a:pt x="316" y="1167"/>
                    </a:lnTo>
                    <a:lnTo>
                      <a:pt x="322" y="1176"/>
                    </a:lnTo>
                    <a:lnTo>
                      <a:pt x="328" y="1184"/>
                    </a:lnTo>
                    <a:lnTo>
                      <a:pt x="336" y="1192"/>
                    </a:lnTo>
                    <a:lnTo>
                      <a:pt x="344" y="1199"/>
                    </a:lnTo>
                    <a:lnTo>
                      <a:pt x="353" y="1205"/>
                    </a:lnTo>
                    <a:lnTo>
                      <a:pt x="363" y="1211"/>
                    </a:lnTo>
                    <a:lnTo>
                      <a:pt x="373" y="1215"/>
                    </a:lnTo>
                    <a:lnTo>
                      <a:pt x="383" y="1218"/>
                    </a:lnTo>
                    <a:lnTo>
                      <a:pt x="395" y="1221"/>
                    </a:lnTo>
                    <a:lnTo>
                      <a:pt x="405" y="1222"/>
                    </a:lnTo>
                    <a:lnTo>
                      <a:pt x="416" y="1222"/>
                    </a:lnTo>
                    <a:lnTo>
                      <a:pt x="427" y="1221"/>
                    </a:lnTo>
                    <a:lnTo>
                      <a:pt x="438" y="1219"/>
                    </a:lnTo>
                    <a:lnTo>
                      <a:pt x="448" y="1216"/>
                    </a:lnTo>
                    <a:lnTo>
                      <a:pt x="767" y="1108"/>
                    </a:lnTo>
                    <a:lnTo>
                      <a:pt x="777" y="1105"/>
                    </a:lnTo>
                    <a:lnTo>
                      <a:pt x="787" y="1099"/>
                    </a:lnTo>
                    <a:lnTo>
                      <a:pt x="796" y="1094"/>
                    </a:lnTo>
                    <a:lnTo>
                      <a:pt x="806" y="1087"/>
                    </a:lnTo>
                    <a:lnTo>
                      <a:pt x="813" y="1079"/>
                    </a:lnTo>
                    <a:lnTo>
                      <a:pt x="820" y="1071"/>
                    </a:lnTo>
                    <a:lnTo>
                      <a:pt x="827" y="1062"/>
                    </a:lnTo>
                    <a:lnTo>
                      <a:pt x="832" y="1053"/>
                    </a:lnTo>
                    <a:lnTo>
                      <a:pt x="837" y="1040"/>
                    </a:lnTo>
                    <a:lnTo>
                      <a:pt x="840" y="1027"/>
                    </a:lnTo>
                    <a:lnTo>
                      <a:pt x="843" y="1015"/>
                    </a:lnTo>
                    <a:lnTo>
                      <a:pt x="843" y="1002"/>
                    </a:lnTo>
                    <a:lnTo>
                      <a:pt x="843" y="993"/>
                    </a:lnTo>
                    <a:lnTo>
                      <a:pt x="842" y="984"/>
                    </a:lnTo>
                    <a:lnTo>
                      <a:pt x="840" y="975"/>
                    </a:lnTo>
                    <a:lnTo>
                      <a:pt x="837" y="966"/>
                    </a:lnTo>
                    <a:lnTo>
                      <a:pt x="826" y="931"/>
                    </a:lnTo>
                    <a:lnTo>
                      <a:pt x="822" y="920"/>
                    </a:lnTo>
                    <a:lnTo>
                      <a:pt x="817" y="911"/>
                    </a:lnTo>
                    <a:lnTo>
                      <a:pt x="811" y="902"/>
                    </a:lnTo>
                    <a:lnTo>
                      <a:pt x="803" y="893"/>
                    </a:lnTo>
                    <a:lnTo>
                      <a:pt x="796" y="885"/>
                    </a:lnTo>
                    <a:lnTo>
                      <a:pt x="787" y="878"/>
                    </a:lnTo>
                    <a:lnTo>
                      <a:pt x="778" y="871"/>
                    </a:lnTo>
                    <a:lnTo>
                      <a:pt x="769" y="866"/>
                    </a:lnTo>
                    <a:lnTo>
                      <a:pt x="756" y="862"/>
                    </a:lnTo>
                    <a:lnTo>
                      <a:pt x="742" y="859"/>
                    </a:lnTo>
                    <a:lnTo>
                      <a:pt x="739" y="851"/>
                    </a:lnTo>
                    <a:lnTo>
                      <a:pt x="735" y="842"/>
                    </a:lnTo>
                    <a:lnTo>
                      <a:pt x="730" y="829"/>
                    </a:lnTo>
                    <a:lnTo>
                      <a:pt x="725" y="815"/>
                    </a:lnTo>
                    <a:lnTo>
                      <a:pt x="539" y="265"/>
                    </a:lnTo>
                    <a:lnTo>
                      <a:pt x="534" y="250"/>
                    </a:lnTo>
                    <a:lnTo>
                      <a:pt x="530" y="238"/>
                    </a:lnTo>
                    <a:lnTo>
                      <a:pt x="528" y="228"/>
                    </a:lnTo>
                    <a:lnTo>
                      <a:pt x="526" y="220"/>
                    </a:lnTo>
                    <a:lnTo>
                      <a:pt x="535" y="209"/>
                    </a:lnTo>
                    <a:lnTo>
                      <a:pt x="542" y="197"/>
                    </a:lnTo>
                    <a:lnTo>
                      <a:pt x="547" y="186"/>
                    </a:lnTo>
                    <a:lnTo>
                      <a:pt x="551" y="173"/>
                    </a:lnTo>
                    <a:lnTo>
                      <a:pt x="553" y="160"/>
                    </a:lnTo>
                    <a:lnTo>
                      <a:pt x="554" y="147"/>
                    </a:lnTo>
                    <a:lnTo>
                      <a:pt x="554" y="138"/>
                    </a:lnTo>
                    <a:lnTo>
                      <a:pt x="553" y="129"/>
                    </a:lnTo>
                    <a:lnTo>
                      <a:pt x="551" y="120"/>
                    </a:lnTo>
                    <a:lnTo>
                      <a:pt x="548" y="111"/>
                    </a:lnTo>
                    <a:lnTo>
                      <a:pt x="536" y="76"/>
                    </a:lnTo>
                    <a:lnTo>
                      <a:pt x="532" y="65"/>
                    </a:lnTo>
                    <a:lnTo>
                      <a:pt x="527" y="55"/>
                    </a:lnTo>
                    <a:lnTo>
                      <a:pt x="521" y="46"/>
                    </a:lnTo>
                    <a:lnTo>
                      <a:pt x="514" y="38"/>
                    </a:lnTo>
                    <a:lnTo>
                      <a:pt x="507" y="30"/>
                    </a:lnTo>
                    <a:lnTo>
                      <a:pt x="499" y="23"/>
                    </a:lnTo>
                    <a:lnTo>
                      <a:pt x="490" y="17"/>
                    </a:lnTo>
                    <a:lnTo>
                      <a:pt x="481" y="12"/>
                    </a:lnTo>
                    <a:lnTo>
                      <a:pt x="470" y="7"/>
                    </a:lnTo>
                    <a:lnTo>
                      <a:pt x="460" y="4"/>
                    </a:lnTo>
                    <a:lnTo>
                      <a:pt x="449" y="2"/>
                    </a:lnTo>
                    <a:lnTo>
                      <a:pt x="439" y="0"/>
                    </a:lnTo>
                    <a:lnTo>
                      <a:pt x="428" y="0"/>
                    </a:lnTo>
                    <a:lnTo>
                      <a:pt x="417" y="1"/>
                    </a:lnTo>
                    <a:lnTo>
                      <a:pt x="406" y="3"/>
                    </a:lnTo>
                    <a:lnTo>
                      <a:pt x="395" y="6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23"/>
              <p:cNvSpPr>
                <a:spLocks/>
              </p:cNvSpPr>
              <p:nvPr/>
            </p:nvSpPr>
            <p:spPr bwMode="auto">
              <a:xfrm>
                <a:off x="530" y="1054"/>
                <a:ext cx="71" cy="77"/>
              </a:xfrm>
              <a:custGeom>
                <a:avLst/>
                <a:gdLst>
                  <a:gd name="T0" fmla="*/ 647 w 1206"/>
                  <a:gd name="T1" fmla="*/ 0 h 1319"/>
                  <a:gd name="T2" fmla="*/ 593 w 1206"/>
                  <a:gd name="T3" fmla="*/ 9 h 1319"/>
                  <a:gd name="T4" fmla="*/ 530 w 1206"/>
                  <a:gd name="T5" fmla="*/ 31 h 1319"/>
                  <a:gd name="T6" fmla="*/ 60 w 1206"/>
                  <a:gd name="T7" fmla="*/ 267 h 1319"/>
                  <a:gd name="T8" fmla="*/ 40 w 1206"/>
                  <a:gd name="T9" fmla="*/ 282 h 1319"/>
                  <a:gd name="T10" fmla="*/ 24 w 1206"/>
                  <a:gd name="T11" fmla="*/ 298 h 1319"/>
                  <a:gd name="T12" fmla="*/ 12 w 1206"/>
                  <a:gd name="T13" fmla="*/ 317 h 1319"/>
                  <a:gd name="T14" fmla="*/ 4 w 1206"/>
                  <a:gd name="T15" fmla="*/ 338 h 1319"/>
                  <a:gd name="T16" fmla="*/ 0 w 1206"/>
                  <a:gd name="T17" fmla="*/ 360 h 1319"/>
                  <a:gd name="T18" fmla="*/ 3 w 1206"/>
                  <a:gd name="T19" fmla="*/ 394 h 1319"/>
                  <a:gd name="T20" fmla="*/ 28 w 1206"/>
                  <a:gd name="T21" fmla="*/ 453 h 1319"/>
                  <a:gd name="T22" fmla="*/ 40 w 1206"/>
                  <a:gd name="T23" fmla="*/ 472 h 1319"/>
                  <a:gd name="T24" fmla="*/ 68 w 1206"/>
                  <a:gd name="T25" fmla="*/ 495 h 1319"/>
                  <a:gd name="T26" fmla="*/ 107 w 1206"/>
                  <a:gd name="T27" fmla="*/ 510 h 1319"/>
                  <a:gd name="T28" fmla="*/ 131 w 1206"/>
                  <a:gd name="T29" fmla="*/ 528 h 1319"/>
                  <a:gd name="T30" fmla="*/ 407 w 1206"/>
                  <a:gd name="T31" fmla="*/ 1071 h 1319"/>
                  <a:gd name="T32" fmla="*/ 423 w 1206"/>
                  <a:gd name="T33" fmla="*/ 1105 h 1319"/>
                  <a:gd name="T34" fmla="*/ 418 w 1206"/>
                  <a:gd name="T35" fmla="*/ 1127 h 1319"/>
                  <a:gd name="T36" fmla="*/ 410 w 1206"/>
                  <a:gd name="T37" fmla="*/ 1149 h 1319"/>
                  <a:gd name="T38" fmla="*/ 407 w 1206"/>
                  <a:gd name="T39" fmla="*/ 1174 h 1319"/>
                  <a:gd name="T40" fmla="*/ 414 w 1206"/>
                  <a:gd name="T41" fmla="*/ 1212 h 1319"/>
                  <a:gd name="T42" fmla="*/ 441 w 1206"/>
                  <a:gd name="T43" fmla="*/ 1267 h 1319"/>
                  <a:gd name="T44" fmla="*/ 462 w 1206"/>
                  <a:gd name="T45" fmla="*/ 1292 h 1319"/>
                  <a:gd name="T46" fmla="*/ 491 w 1206"/>
                  <a:gd name="T47" fmla="*/ 1309 h 1319"/>
                  <a:gd name="T48" fmla="*/ 522 w 1206"/>
                  <a:gd name="T49" fmla="*/ 1318 h 1319"/>
                  <a:gd name="T50" fmla="*/ 556 w 1206"/>
                  <a:gd name="T51" fmla="*/ 1317 h 1319"/>
                  <a:gd name="T52" fmla="*/ 586 w 1206"/>
                  <a:gd name="T53" fmla="*/ 1307 h 1319"/>
                  <a:gd name="T54" fmla="*/ 1016 w 1206"/>
                  <a:gd name="T55" fmla="*/ 1085 h 1319"/>
                  <a:gd name="T56" fmla="*/ 1087 w 1206"/>
                  <a:gd name="T57" fmla="*/ 1034 h 1319"/>
                  <a:gd name="T58" fmla="*/ 1129 w 1206"/>
                  <a:gd name="T59" fmla="*/ 992 h 1319"/>
                  <a:gd name="T60" fmla="*/ 1160 w 1206"/>
                  <a:gd name="T61" fmla="*/ 944 h 1319"/>
                  <a:gd name="T62" fmla="*/ 1184 w 1206"/>
                  <a:gd name="T63" fmla="*/ 888 h 1319"/>
                  <a:gd name="T64" fmla="*/ 1200 w 1206"/>
                  <a:gd name="T65" fmla="*/ 827 h 1319"/>
                  <a:gd name="T66" fmla="*/ 1206 w 1206"/>
                  <a:gd name="T67" fmla="*/ 762 h 1319"/>
                  <a:gd name="T68" fmla="*/ 1205 w 1206"/>
                  <a:gd name="T69" fmla="*/ 739 h 1319"/>
                  <a:gd name="T70" fmla="*/ 1194 w 1206"/>
                  <a:gd name="T71" fmla="*/ 671 h 1319"/>
                  <a:gd name="T72" fmla="*/ 1171 w 1206"/>
                  <a:gd name="T73" fmla="*/ 604 h 1319"/>
                  <a:gd name="T74" fmla="*/ 1140 w 1206"/>
                  <a:gd name="T75" fmla="*/ 545 h 1319"/>
                  <a:gd name="T76" fmla="*/ 1105 w 1206"/>
                  <a:gd name="T77" fmla="*/ 496 h 1319"/>
                  <a:gd name="T78" fmla="*/ 1065 w 1206"/>
                  <a:gd name="T79" fmla="*/ 454 h 1319"/>
                  <a:gd name="T80" fmla="*/ 1020 w 1206"/>
                  <a:gd name="T81" fmla="*/ 419 h 1319"/>
                  <a:gd name="T82" fmla="*/ 971 w 1206"/>
                  <a:gd name="T83" fmla="*/ 391 h 1319"/>
                  <a:gd name="T84" fmla="*/ 923 w 1206"/>
                  <a:gd name="T85" fmla="*/ 372 h 1319"/>
                  <a:gd name="T86" fmla="*/ 888 w 1206"/>
                  <a:gd name="T87" fmla="*/ 362 h 1319"/>
                  <a:gd name="T88" fmla="*/ 900 w 1206"/>
                  <a:gd name="T89" fmla="*/ 298 h 1319"/>
                  <a:gd name="T90" fmla="*/ 899 w 1206"/>
                  <a:gd name="T91" fmla="*/ 242 h 1319"/>
                  <a:gd name="T92" fmla="*/ 889 w 1206"/>
                  <a:gd name="T93" fmla="*/ 191 h 1319"/>
                  <a:gd name="T94" fmla="*/ 869 w 1206"/>
                  <a:gd name="T95" fmla="*/ 142 h 1319"/>
                  <a:gd name="T96" fmla="*/ 829 w 1206"/>
                  <a:gd name="T97" fmla="*/ 81 h 1319"/>
                  <a:gd name="T98" fmla="*/ 785 w 1206"/>
                  <a:gd name="T99" fmla="*/ 41 h 1319"/>
                  <a:gd name="T100" fmla="*/ 741 w 1206"/>
                  <a:gd name="T101" fmla="*/ 16 h 1319"/>
                  <a:gd name="T102" fmla="*/ 697 w 1206"/>
                  <a:gd name="T103" fmla="*/ 3 h 1319"/>
                  <a:gd name="T104" fmla="*/ 660 w 1206"/>
                  <a:gd name="T105" fmla="*/ 0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06" h="1319">
                    <a:moveTo>
                      <a:pt x="650" y="0"/>
                    </a:moveTo>
                    <a:lnTo>
                      <a:pt x="649" y="0"/>
                    </a:lnTo>
                    <a:lnTo>
                      <a:pt x="647" y="0"/>
                    </a:lnTo>
                    <a:lnTo>
                      <a:pt x="629" y="1"/>
                    </a:lnTo>
                    <a:lnTo>
                      <a:pt x="612" y="4"/>
                    </a:lnTo>
                    <a:lnTo>
                      <a:pt x="593" y="9"/>
                    </a:lnTo>
                    <a:lnTo>
                      <a:pt x="573" y="15"/>
                    </a:lnTo>
                    <a:lnTo>
                      <a:pt x="552" y="23"/>
                    </a:lnTo>
                    <a:lnTo>
                      <a:pt x="530" y="31"/>
                    </a:lnTo>
                    <a:lnTo>
                      <a:pt x="507" y="42"/>
                    </a:lnTo>
                    <a:lnTo>
                      <a:pt x="483" y="54"/>
                    </a:lnTo>
                    <a:lnTo>
                      <a:pt x="60" y="267"/>
                    </a:lnTo>
                    <a:lnTo>
                      <a:pt x="53" y="272"/>
                    </a:lnTo>
                    <a:lnTo>
                      <a:pt x="47" y="277"/>
                    </a:lnTo>
                    <a:lnTo>
                      <a:pt x="40" y="282"/>
                    </a:lnTo>
                    <a:lnTo>
                      <a:pt x="35" y="287"/>
                    </a:lnTo>
                    <a:lnTo>
                      <a:pt x="29" y="292"/>
                    </a:lnTo>
                    <a:lnTo>
                      <a:pt x="24" y="298"/>
                    </a:lnTo>
                    <a:lnTo>
                      <a:pt x="20" y="304"/>
                    </a:lnTo>
                    <a:lnTo>
                      <a:pt x="15" y="310"/>
                    </a:lnTo>
                    <a:lnTo>
                      <a:pt x="12" y="317"/>
                    </a:lnTo>
                    <a:lnTo>
                      <a:pt x="9" y="324"/>
                    </a:lnTo>
                    <a:lnTo>
                      <a:pt x="6" y="331"/>
                    </a:lnTo>
                    <a:lnTo>
                      <a:pt x="4" y="338"/>
                    </a:lnTo>
                    <a:lnTo>
                      <a:pt x="2" y="346"/>
                    </a:lnTo>
                    <a:lnTo>
                      <a:pt x="1" y="353"/>
                    </a:lnTo>
                    <a:lnTo>
                      <a:pt x="0" y="360"/>
                    </a:lnTo>
                    <a:lnTo>
                      <a:pt x="0" y="369"/>
                    </a:lnTo>
                    <a:lnTo>
                      <a:pt x="0" y="382"/>
                    </a:lnTo>
                    <a:lnTo>
                      <a:pt x="3" y="394"/>
                    </a:lnTo>
                    <a:lnTo>
                      <a:pt x="6" y="407"/>
                    </a:lnTo>
                    <a:lnTo>
                      <a:pt x="12" y="419"/>
                    </a:lnTo>
                    <a:lnTo>
                      <a:pt x="28" y="453"/>
                    </a:lnTo>
                    <a:lnTo>
                      <a:pt x="32" y="460"/>
                    </a:lnTo>
                    <a:lnTo>
                      <a:pt x="36" y="466"/>
                    </a:lnTo>
                    <a:lnTo>
                      <a:pt x="40" y="472"/>
                    </a:lnTo>
                    <a:lnTo>
                      <a:pt x="45" y="477"/>
                    </a:lnTo>
                    <a:lnTo>
                      <a:pt x="55" y="487"/>
                    </a:lnTo>
                    <a:lnTo>
                      <a:pt x="68" y="495"/>
                    </a:lnTo>
                    <a:lnTo>
                      <a:pt x="80" y="502"/>
                    </a:lnTo>
                    <a:lnTo>
                      <a:pt x="93" y="507"/>
                    </a:lnTo>
                    <a:lnTo>
                      <a:pt x="107" y="510"/>
                    </a:lnTo>
                    <a:lnTo>
                      <a:pt x="121" y="512"/>
                    </a:lnTo>
                    <a:lnTo>
                      <a:pt x="126" y="519"/>
                    </a:lnTo>
                    <a:lnTo>
                      <a:pt x="131" y="528"/>
                    </a:lnTo>
                    <a:lnTo>
                      <a:pt x="137" y="540"/>
                    </a:lnTo>
                    <a:lnTo>
                      <a:pt x="145" y="553"/>
                    </a:lnTo>
                    <a:lnTo>
                      <a:pt x="407" y="1071"/>
                    </a:lnTo>
                    <a:lnTo>
                      <a:pt x="413" y="1084"/>
                    </a:lnTo>
                    <a:lnTo>
                      <a:pt x="418" y="1095"/>
                    </a:lnTo>
                    <a:lnTo>
                      <a:pt x="423" y="1105"/>
                    </a:lnTo>
                    <a:lnTo>
                      <a:pt x="426" y="1113"/>
                    </a:lnTo>
                    <a:lnTo>
                      <a:pt x="422" y="1119"/>
                    </a:lnTo>
                    <a:lnTo>
                      <a:pt x="418" y="1127"/>
                    </a:lnTo>
                    <a:lnTo>
                      <a:pt x="415" y="1134"/>
                    </a:lnTo>
                    <a:lnTo>
                      <a:pt x="412" y="1141"/>
                    </a:lnTo>
                    <a:lnTo>
                      <a:pt x="410" y="1149"/>
                    </a:lnTo>
                    <a:lnTo>
                      <a:pt x="408" y="1158"/>
                    </a:lnTo>
                    <a:lnTo>
                      <a:pt x="407" y="1166"/>
                    </a:lnTo>
                    <a:lnTo>
                      <a:pt x="407" y="1174"/>
                    </a:lnTo>
                    <a:lnTo>
                      <a:pt x="408" y="1187"/>
                    </a:lnTo>
                    <a:lnTo>
                      <a:pt x="410" y="1199"/>
                    </a:lnTo>
                    <a:lnTo>
                      <a:pt x="414" y="1212"/>
                    </a:lnTo>
                    <a:lnTo>
                      <a:pt x="419" y="1224"/>
                    </a:lnTo>
                    <a:lnTo>
                      <a:pt x="436" y="1258"/>
                    </a:lnTo>
                    <a:lnTo>
                      <a:pt x="441" y="1267"/>
                    </a:lnTo>
                    <a:lnTo>
                      <a:pt x="447" y="1276"/>
                    </a:lnTo>
                    <a:lnTo>
                      <a:pt x="454" y="1284"/>
                    </a:lnTo>
                    <a:lnTo>
                      <a:pt x="462" y="1292"/>
                    </a:lnTo>
                    <a:lnTo>
                      <a:pt x="471" y="1299"/>
                    </a:lnTo>
                    <a:lnTo>
                      <a:pt x="481" y="1304"/>
                    </a:lnTo>
                    <a:lnTo>
                      <a:pt x="491" y="1309"/>
                    </a:lnTo>
                    <a:lnTo>
                      <a:pt x="501" y="1313"/>
                    </a:lnTo>
                    <a:lnTo>
                      <a:pt x="511" y="1316"/>
                    </a:lnTo>
                    <a:lnTo>
                      <a:pt x="522" y="1318"/>
                    </a:lnTo>
                    <a:lnTo>
                      <a:pt x="533" y="1319"/>
                    </a:lnTo>
                    <a:lnTo>
                      <a:pt x="544" y="1318"/>
                    </a:lnTo>
                    <a:lnTo>
                      <a:pt x="556" y="1317"/>
                    </a:lnTo>
                    <a:lnTo>
                      <a:pt x="566" y="1315"/>
                    </a:lnTo>
                    <a:lnTo>
                      <a:pt x="576" y="1311"/>
                    </a:lnTo>
                    <a:lnTo>
                      <a:pt x="586" y="1307"/>
                    </a:lnTo>
                    <a:lnTo>
                      <a:pt x="955" y="1119"/>
                    </a:lnTo>
                    <a:lnTo>
                      <a:pt x="986" y="1103"/>
                    </a:lnTo>
                    <a:lnTo>
                      <a:pt x="1016" y="1085"/>
                    </a:lnTo>
                    <a:lnTo>
                      <a:pt x="1044" y="1066"/>
                    </a:lnTo>
                    <a:lnTo>
                      <a:pt x="1071" y="1047"/>
                    </a:lnTo>
                    <a:lnTo>
                      <a:pt x="1087" y="1034"/>
                    </a:lnTo>
                    <a:lnTo>
                      <a:pt x="1101" y="1021"/>
                    </a:lnTo>
                    <a:lnTo>
                      <a:pt x="1115" y="1007"/>
                    </a:lnTo>
                    <a:lnTo>
                      <a:pt x="1129" y="992"/>
                    </a:lnTo>
                    <a:lnTo>
                      <a:pt x="1140" y="976"/>
                    </a:lnTo>
                    <a:lnTo>
                      <a:pt x="1151" y="960"/>
                    </a:lnTo>
                    <a:lnTo>
                      <a:pt x="1160" y="944"/>
                    </a:lnTo>
                    <a:lnTo>
                      <a:pt x="1168" y="927"/>
                    </a:lnTo>
                    <a:lnTo>
                      <a:pt x="1177" y="908"/>
                    </a:lnTo>
                    <a:lnTo>
                      <a:pt x="1184" y="888"/>
                    </a:lnTo>
                    <a:lnTo>
                      <a:pt x="1191" y="868"/>
                    </a:lnTo>
                    <a:lnTo>
                      <a:pt x="1196" y="848"/>
                    </a:lnTo>
                    <a:lnTo>
                      <a:pt x="1200" y="827"/>
                    </a:lnTo>
                    <a:lnTo>
                      <a:pt x="1203" y="806"/>
                    </a:lnTo>
                    <a:lnTo>
                      <a:pt x="1205" y="784"/>
                    </a:lnTo>
                    <a:lnTo>
                      <a:pt x="1206" y="762"/>
                    </a:lnTo>
                    <a:lnTo>
                      <a:pt x="1206" y="761"/>
                    </a:lnTo>
                    <a:lnTo>
                      <a:pt x="1206" y="761"/>
                    </a:lnTo>
                    <a:lnTo>
                      <a:pt x="1205" y="739"/>
                    </a:lnTo>
                    <a:lnTo>
                      <a:pt x="1203" y="717"/>
                    </a:lnTo>
                    <a:lnTo>
                      <a:pt x="1199" y="694"/>
                    </a:lnTo>
                    <a:lnTo>
                      <a:pt x="1194" y="671"/>
                    </a:lnTo>
                    <a:lnTo>
                      <a:pt x="1188" y="649"/>
                    </a:lnTo>
                    <a:lnTo>
                      <a:pt x="1180" y="626"/>
                    </a:lnTo>
                    <a:lnTo>
                      <a:pt x="1171" y="604"/>
                    </a:lnTo>
                    <a:lnTo>
                      <a:pt x="1160" y="582"/>
                    </a:lnTo>
                    <a:lnTo>
                      <a:pt x="1150" y="563"/>
                    </a:lnTo>
                    <a:lnTo>
                      <a:pt x="1140" y="545"/>
                    </a:lnTo>
                    <a:lnTo>
                      <a:pt x="1129" y="528"/>
                    </a:lnTo>
                    <a:lnTo>
                      <a:pt x="1117" y="511"/>
                    </a:lnTo>
                    <a:lnTo>
                      <a:pt x="1105" y="496"/>
                    </a:lnTo>
                    <a:lnTo>
                      <a:pt x="1092" y="481"/>
                    </a:lnTo>
                    <a:lnTo>
                      <a:pt x="1079" y="467"/>
                    </a:lnTo>
                    <a:lnTo>
                      <a:pt x="1065" y="454"/>
                    </a:lnTo>
                    <a:lnTo>
                      <a:pt x="1051" y="441"/>
                    </a:lnTo>
                    <a:lnTo>
                      <a:pt x="1035" y="429"/>
                    </a:lnTo>
                    <a:lnTo>
                      <a:pt x="1020" y="419"/>
                    </a:lnTo>
                    <a:lnTo>
                      <a:pt x="1004" y="408"/>
                    </a:lnTo>
                    <a:lnTo>
                      <a:pt x="988" y="399"/>
                    </a:lnTo>
                    <a:lnTo>
                      <a:pt x="971" y="391"/>
                    </a:lnTo>
                    <a:lnTo>
                      <a:pt x="953" y="383"/>
                    </a:lnTo>
                    <a:lnTo>
                      <a:pt x="935" y="376"/>
                    </a:lnTo>
                    <a:lnTo>
                      <a:pt x="923" y="372"/>
                    </a:lnTo>
                    <a:lnTo>
                      <a:pt x="911" y="369"/>
                    </a:lnTo>
                    <a:lnTo>
                      <a:pt x="899" y="366"/>
                    </a:lnTo>
                    <a:lnTo>
                      <a:pt x="888" y="362"/>
                    </a:lnTo>
                    <a:lnTo>
                      <a:pt x="893" y="340"/>
                    </a:lnTo>
                    <a:lnTo>
                      <a:pt x="897" y="319"/>
                    </a:lnTo>
                    <a:lnTo>
                      <a:pt x="900" y="298"/>
                    </a:lnTo>
                    <a:lnTo>
                      <a:pt x="901" y="277"/>
                    </a:lnTo>
                    <a:lnTo>
                      <a:pt x="901" y="259"/>
                    </a:lnTo>
                    <a:lnTo>
                      <a:pt x="899" y="242"/>
                    </a:lnTo>
                    <a:lnTo>
                      <a:pt x="897" y="224"/>
                    </a:lnTo>
                    <a:lnTo>
                      <a:pt x="893" y="208"/>
                    </a:lnTo>
                    <a:lnTo>
                      <a:pt x="889" y="191"/>
                    </a:lnTo>
                    <a:lnTo>
                      <a:pt x="883" y="174"/>
                    </a:lnTo>
                    <a:lnTo>
                      <a:pt x="876" y="158"/>
                    </a:lnTo>
                    <a:lnTo>
                      <a:pt x="869" y="142"/>
                    </a:lnTo>
                    <a:lnTo>
                      <a:pt x="856" y="120"/>
                    </a:lnTo>
                    <a:lnTo>
                      <a:pt x="843" y="100"/>
                    </a:lnTo>
                    <a:lnTo>
                      <a:pt x="829" y="81"/>
                    </a:lnTo>
                    <a:lnTo>
                      <a:pt x="815" y="66"/>
                    </a:lnTo>
                    <a:lnTo>
                      <a:pt x="801" y="52"/>
                    </a:lnTo>
                    <a:lnTo>
                      <a:pt x="785" y="41"/>
                    </a:lnTo>
                    <a:lnTo>
                      <a:pt x="770" y="31"/>
                    </a:lnTo>
                    <a:lnTo>
                      <a:pt x="755" y="23"/>
                    </a:lnTo>
                    <a:lnTo>
                      <a:pt x="741" y="16"/>
                    </a:lnTo>
                    <a:lnTo>
                      <a:pt x="726" y="10"/>
                    </a:lnTo>
                    <a:lnTo>
                      <a:pt x="711" y="6"/>
                    </a:lnTo>
                    <a:lnTo>
                      <a:pt x="697" y="3"/>
                    </a:lnTo>
                    <a:lnTo>
                      <a:pt x="684" y="1"/>
                    </a:lnTo>
                    <a:lnTo>
                      <a:pt x="672" y="0"/>
                    </a:lnTo>
                    <a:lnTo>
                      <a:pt x="660" y="0"/>
                    </a:lnTo>
                    <a:lnTo>
                      <a:pt x="650" y="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24"/>
              <p:cNvSpPr>
                <a:spLocks/>
              </p:cNvSpPr>
              <p:nvPr/>
            </p:nvSpPr>
            <p:spPr bwMode="auto">
              <a:xfrm>
                <a:off x="530" y="1054"/>
                <a:ext cx="71" cy="77"/>
              </a:xfrm>
              <a:custGeom>
                <a:avLst/>
                <a:gdLst>
                  <a:gd name="T0" fmla="*/ 647 w 1206"/>
                  <a:gd name="T1" fmla="*/ 0 h 1319"/>
                  <a:gd name="T2" fmla="*/ 593 w 1206"/>
                  <a:gd name="T3" fmla="*/ 9 h 1319"/>
                  <a:gd name="T4" fmla="*/ 530 w 1206"/>
                  <a:gd name="T5" fmla="*/ 31 h 1319"/>
                  <a:gd name="T6" fmla="*/ 60 w 1206"/>
                  <a:gd name="T7" fmla="*/ 267 h 1319"/>
                  <a:gd name="T8" fmla="*/ 40 w 1206"/>
                  <a:gd name="T9" fmla="*/ 282 h 1319"/>
                  <a:gd name="T10" fmla="*/ 24 w 1206"/>
                  <a:gd name="T11" fmla="*/ 298 h 1319"/>
                  <a:gd name="T12" fmla="*/ 12 w 1206"/>
                  <a:gd name="T13" fmla="*/ 317 h 1319"/>
                  <a:gd name="T14" fmla="*/ 4 w 1206"/>
                  <a:gd name="T15" fmla="*/ 338 h 1319"/>
                  <a:gd name="T16" fmla="*/ 0 w 1206"/>
                  <a:gd name="T17" fmla="*/ 360 h 1319"/>
                  <a:gd name="T18" fmla="*/ 3 w 1206"/>
                  <a:gd name="T19" fmla="*/ 394 h 1319"/>
                  <a:gd name="T20" fmla="*/ 28 w 1206"/>
                  <a:gd name="T21" fmla="*/ 453 h 1319"/>
                  <a:gd name="T22" fmla="*/ 40 w 1206"/>
                  <a:gd name="T23" fmla="*/ 472 h 1319"/>
                  <a:gd name="T24" fmla="*/ 68 w 1206"/>
                  <a:gd name="T25" fmla="*/ 495 h 1319"/>
                  <a:gd name="T26" fmla="*/ 107 w 1206"/>
                  <a:gd name="T27" fmla="*/ 510 h 1319"/>
                  <a:gd name="T28" fmla="*/ 131 w 1206"/>
                  <a:gd name="T29" fmla="*/ 528 h 1319"/>
                  <a:gd name="T30" fmla="*/ 407 w 1206"/>
                  <a:gd name="T31" fmla="*/ 1071 h 1319"/>
                  <a:gd name="T32" fmla="*/ 423 w 1206"/>
                  <a:gd name="T33" fmla="*/ 1105 h 1319"/>
                  <a:gd name="T34" fmla="*/ 418 w 1206"/>
                  <a:gd name="T35" fmla="*/ 1127 h 1319"/>
                  <a:gd name="T36" fmla="*/ 410 w 1206"/>
                  <a:gd name="T37" fmla="*/ 1149 h 1319"/>
                  <a:gd name="T38" fmla="*/ 407 w 1206"/>
                  <a:gd name="T39" fmla="*/ 1174 h 1319"/>
                  <a:gd name="T40" fmla="*/ 414 w 1206"/>
                  <a:gd name="T41" fmla="*/ 1212 h 1319"/>
                  <a:gd name="T42" fmla="*/ 441 w 1206"/>
                  <a:gd name="T43" fmla="*/ 1267 h 1319"/>
                  <a:gd name="T44" fmla="*/ 462 w 1206"/>
                  <a:gd name="T45" fmla="*/ 1292 h 1319"/>
                  <a:gd name="T46" fmla="*/ 491 w 1206"/>
                  <a:gd name="T47" fmla="*/ 1309 h 1319"/>
                  <a:gd name="T48" fmla="*/ 522 w 1206"/>
                  <a:gd name="T49" fmla="*/ 1318 h 1319"/>
                  <a:gd name="T50" fmla="*/ 556 w 1206"/>
                  <a:gd name="T51" fmla="*/ 1317 h 1319"/>
                  <a:gd name="T52" fmla="*/ 586 w 1206"/>
                  <a:gd name="T53" fmla="*/ 1307 h 1319"/>
                  <a:gd name="T54" fmla="*/ 1016 w 1206"/>
                  <a:gd name="T55" fmla="*/ 1085 h 1319"/>
                  <a:gd name="T56" fmla="*/ 1087 w 1206"/>
                  <a:gd name="T57" fmla="*/ 1034 h 1319"/>
                  <a:gd name="T58" fmla="*/ 1129 w 1206"/>
                  <a:gd name="T59" fmla="*/ 992 h 1319"/>
                  <a:gd name="T60" fmla="*/ 1160 w 1206"/>
                  <a:gd name="T61" fmla="*/ 944 h 1319"/>
                  <a:gd name="T62" fmla="*/ 1184 w 1206"/>
                  <a:gd name="T63" fmla="*/ 888 h 1319"/>
                  <a:gd name="T64" fmla="*/ 1200 w 1206"/>
                  <a:gd name="T65" fmla="*/ 827 h 1319"/>
                  <a:gd name="T66" fmla="*/ 1206 w 1206"/>
                  <a:gd name="T67" fmla="*/ 762 h 1319"/>
                  <a:gd name="T68" fmla="*/ 1205 w 1206"/>
                  <a:gd name="T69" fmla="*/ 739 h 1319"/>
                  <a:gd name="T70" fmla="*/ 1194 w 1206"/>
                  <a:gd name="T71" fmla="*/ 671 h 1319"/>
                  <a:gd name="T72" fmla="*/ 1171 w 1206"/>
                  <a:gd name="T73" fmla="*/ 604 h 1319"/>
                  <a:gd name="T74" fmla="*/ 1140 w 1206"/>
                  <a:gd name="T75" fmla="*/ 545 h 1319"/>
                  <a:gd name="T76" fmla="*/ 1105 w 1206"/>
                  <a:gd name="T77" fmla="*/ 496 h 1319"/>
                  <a:gd name="T78" fmla="*/ 1065 w 1206"/>
                  <a:gd name="T79" fmla="*/ 454 h 1319"/>
                  <a:gd name="T80" fmla="*/ 1020 w 1206"/>
                  <a:gd name="T81" fmla="*/ 419 h 1319"/>
                  <a:gd name="T82" fmla="*/ 971 w 1206"/>
                  <a:gd name="T83" fmla="*/ 391 h 1319"/>
                  <a:gd name="T84" fmla="*/ 923 w 1206"/>
                  <a:gd name="T85" fmla="*/ 372 h 1319"/>
                  <a:gd name="T86" fmla="*/ 888 w 1206"/>
                  <a:gd name="T87" fmla="*/ 362 h 1319"/>
                  <a:gd name="T88" fmla="*/ 900 w 1206"/>
                  <a:gd name="T89" fmla="*/ 298 h 1319"/>
                  <a:gd name="T90" fmla="*/ 899 w 1206"/>
                  <a:gd name="T91" fmla="*/ 242 h 1319"/>
                  <a:gd name="T92" fmla="*/ 889 w 1206"/>
                  <a:gd name="T93" fmla="*/ 191 h 1319"/>
                  <a:gd name="T94" fmla="*/ 869 w 1206"/>
                  <a:gd name="T95" fmla="*/ 142 h 1319"/>
                  <a:gd name="T96" fmla="*/ 829 w 1206"/>
                  <a:gd name="T97" fmla="*/ 81 h 1319"/>
                  <a:gd name="T98" fmla="*/ 785 w 1206"/>
                  <a:gd name="T99" fmla="*/ 41 h 1319"/>
                  <a:gd name="T100" fmla="*/ 741 w 1206"/>
                  <a:gd name="T101" fmla="*/ 16 h 1319"/>
                  <a:gd name="T102" fmla="*/ 697 w 1206"/>
                  <a:gd name="T103" fmla="*/ 3 h 1319"/>
                  <a:gd name="T104" fmla="*/ 660 w 1206"/>
                  <a:gd name="T105" fmla="*/ 0 h 1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06" h="1319">
                    <a:moveTo>
                      <a:pt x="650" y="0"/>
                    </a:moveTo>
                    <a:lnTo>
                      <a:pt x="649" y="0"/>
                    </a:lnTo>
                    <a:lnTo>
                      <a:pt x="647" y="0"/>
                    </a:lnTo>
                    <a:lnTo>
                      <a:pt x="629" y="1"/>
                    </a:lnTo>
                    <a:lnTo>
                      <a:pt x="612" y="4"/>
                    </a:lnTo>
                    <a:lnTo>
                      <a:pt x="593" y="9"/>
                    </a:lnTo>
                    <a:lnTo>
                      <a:pt x="573" y="15"/>
                    </a:lnTo>
                    <a:lnTo>
                      <a:pt x="552" y="23"/>
                    </a:lnTo>
                    <a:lnTo>
                      <a:pt x="530" y="31"/>
                    </a:lnTo>
                    <a:lnTo>
                      <a:pt x="507" y="42"/>
                    </a:lnTo>
                    <a:lnTo>
                      <a:pt x="483" y="54"/>
                    </a:lnTo>
                    <a:lnTo>
                      <a:pt x="60" y="267"/>
                    </a:lnTo>
                    <a:lnTo>
                      <a:pt x="53" y="272"/>
                    </a:lnTo>
                    <a:lnTo>
                      <a:pt x="47" y="277"/>
                    </a:lnTo>
                    <a:lnTo>
                      <a:pt x="40" y="282"/>
                    </a:lnTo>
                    <a:lnTo>
                      <a:pt x="35" y="287"/>
                    </a:lnTo>
                    <a:lnTo>
                      <a:pt x="29" y="292"/>
                    </a:lnTo>
                    <a:lnTo>
                      <a:pt x="24" y="298"/>
                    </a:lnTo>
                    <a:lnTo>
                      <a:pt x="20" y="304"/>
                    </a:lnTo>
                    <a:lnTo>
                      <a:pt x="15" y="310"/>
                    </a:lnTo>
                    <a:lnTo>
                      <a:pt x="12" y="317"/>
                    </a:lnTo>
                    <a:lnTo>
                      <a:pt x="9" y="324"/>
                    </a:lnTo>
                    <a:lnTo>
                      <a:pt x="6" y="331"/>
                    </a:lnTo>
                    <a:lnTo>
                      <a:pt x="4" y="338"/>
                    </a:lnTo>
                    <a:lnTo>
                      <a:pt x="2" y="346"/>
                    </a:lnTo>
                    <a:lnTo>
                      <a:pt x="1" y="353"/>
                    </a:lnTo>
                    <a:lnTo>
                      <a:pt x="0" y="360"/>
                    </a:lnTo>
                    <a:lnTo>
                      <a:pt x="0" y="369"/>
                    </a:lnTo>
                    <a:lnTo>
                      <a:pt x="0" y="382"/>
                    </a:lnTo>
                    <a:lnTo>
                      <a:pt x="3" y="394"/>
                    </a:lnTo>
                    <a:lnTo>
                      <a:pt x="6" y="407"/>
                    </a:lnTo>
                    <a:lnTo>
                      <a:pt x="12" y="419"/>
                    </a:lnTo>
                    <a:lnTo>
                      <a:pt x="28" y="453"/>
                    </a:lnTo>
                    <a:lnTo>
                      <a:pt x="32" y="460"/>
                    </a:lnTo>
                    <a:lnTo>
                      <a:pt x="36" y="466"/>
                    </a:lnTo>
                    <a:lnTo>
                      <a:pt x="40" y="472"/>
                    </a:lnTo>
                    <a:lnTo>
                      <a:pt x="45" y="477"/>
                    </a:lnTo>
                    <a:lnTo>
                      <a:pt x="55" y="487"/>
                    </a:lnTo>
                    <a:lnTo>
                      <a:pt x="68" y="495"/>
                    </a:lnTo>
                    <a:lnTo>
                      <a:pt x="80" y="502"/>
                    </a:lnTo>
                    <a:lnTo>
                      <a:pt x="93" y="507"/>
                    </a:lnTo>
                    <a:lnTo>
                      <a:pt x="107" y="510"/>
                    </a:lnTo>
                    <a:lnTo>
                      <a:pt x="121" y="512"/>
                    </a:lnTo>
                    <a:lnTo>
                      <a:pt x="126" y="519"/>
                    </a:lnTo>
                    <a:lnTo>
                      <a:pt x="131" y="528"/>
                    </a:lnTo>
                    <a:lnTo>
                      <a:pt x="137" y="540"/>
                    </a:lnTo>
                    <a:lnTo>
                      <a:pt x="145" y="553"/>
                    </a:lnTo>
                    <a:lnTo>
                      <a:pt x="407" y="1071"/>
                    </a:lnTo>
                    <a:lnTo>
                      <a:pt x="413" y="1084"/>
                    </a:lnTo>
                    <a:lnTo>
                      <a:pt x="418" y="1095"/>
                    </a:lnTo>
                    <a:lnTo>
                      <a:pt x="423" y="1105"/>
                    </a:lnTo>
                    <a:lnTo>
                      <a:pt x="426" y="1113"/>
                    </a:lnTo>
                    <a:lnTo>
                      <a:pt x="422" y="1119"/>
                    </a:lnTo>
                    <a:lnTo>
                      <a:pt x="418" y="1127"/>
                    </a:lnTo>
                    <a:lnTo>
                      <a:pt x="415" y="1134"/>
                    </a:lnTo>
                    <a:lnTo>
                      <a:pt x="412" y="1141"/>
                    </a:lnTo>
                    <a:lnTo>
                      <a:pt x="410" y="1149"/>
                    </a:lnTo>
                    <a:lnTo>
                      <a:pt x="408" y="1158"/>
                    </a:lnTo>
                    <a:lnTo>
                      <a:pt x="407" y="1166"/>
                    </a:lnTo>
                    <a:lnTo>
                      <a:pt x="407" y="1174"/>
                    </a:lnTo>
                    <a:lnTo>
                      <a:pt x="408" y="1187"/>
                    </a:lnTo>
                    <a:lnTo>
                      <a:pt x="410" y="1199"/>
                    </a:lnTo>
                    <a:lnTo>
                      <a:pt x="414" y="1212"/>
                    </a:lnTo>
                    <a:lnTo>
                      <a:pt x="419" y="1224"/>
                    </a:lnTo>
                    <a:lnTo>
                      <a:pt x="436" y="1258"/>
                    </a:lnTo>
                    <a:lnTo>
                      <a:pt x="441" y="1267"/>
                    </a:lnTo>
                    <a:lnTo>
                      <a:pt x="447" y="1276"/>
                    </a:lnTo>
                    <a:lnTo>
                      <a:pt x="454" y="1284"/>
                    </a:lnTo>
                    <a:lnTo>
                      <a:pt x="462" y="1292"/>
                    </a:lnTo>
                    <a:lnTo>
                      <a:pt x="471" y="1299"/>
                    </a:lnTo>
                    <a:lnTo>
                      <a:pt x="481" y="1304"/>
                    </a:lnTo>
                    <a:lnTo>
                      <a:pt x="491" y="1309"/>
                    </a:lnTo>
                    <a:lnTo>
                      <a:pt x="501" y="1313"/>
                    </a:lnTo>
                    <a:lnTo>
                      <a:pt x="511" y="1316"/>
                    </a:lnTo>
                    <a:lnTo>
                      <a:pt x="522" y="1318"/>
                    </a:lnTo>
                    <a:lnTo>
                      <a:pt x="533" y="1319"/>
                    </a:lnTo>
                    <a:lnTo>
                      <a:pt x="544" y="1318"/>
                    </a:lnTo>
                    <a:lnTo>
                      <a:pt x="556" y="1317"/>
                    </a:lnTo>
                    <a:lnTo>
                      <a:pt x="566" y="1315"/>
                    </a:lnTo>
                    <a:lnTo>
                      <a:pt x="576" y="1311"/>
                    </a:lnTo>
                    <a:lnTo>
                      <a:pt x="586" y="1307"/>
                    </a:lnTo>
                    <a:lnTo>
                      <a:pt x="955" y="1119"/>
                    </a:lnTo>
                    <a:lnTo>
                      <a:pt x="986" y="1103"/>
                    </a:lnTo>
                    <a:lnTo>
                      <a:pt x="1016" y="1085"/>
                    </a:lnTo>
                    <a:lnTo>
                      <a:pt x="1044" y="1066"/>
                    </a:lnTo>
                    <a:lnTo>
                      <a:pt x="1071" y="1047"/>
                    </a:lnTo>
                    <a:lnTo>
                      <a:pt x="1087" y="1034"/>
                    </a:lnTo>
                    <a:lnTo>
                      <a:pt x="1101" y="1021"/>
                    </a:lnTo>
                    <a:lnTo>
                      <a:pt x="1115" y="1007"/>
                    </a:lnTo>
                    <a:lnTo>
                      <a:pt x="1129" y="992"/>
                    </a:lnTo>
                    <a:lnTo>
                      <a:pt x="1140" y="976"/>
                    </a:lnTo>
                    <a:lnTo>
                      <a:pt x="1151" y="960"/>
                    </a:lnTo>
                    <a:lnTo>
                      <a:pt x="1160" y="944"/>
                    </a:lnTo>
                    <a:lnTo>
                      <a:pt x="1168" y="927"/>
                    </a:lnTo>
                    <a:lnTo>
                      <a:pt x="1177" y="908"/>
                    </a:lnTo>
                    <a:lnTo>
                      <a:pt x="1184" y="888"/>
                    </a:lnTo>
                    <a:lnTo>
                      <a:pt x="1191" y="868"/>
                    </a:lnTo>
                    <a:lnTo>
                      <a:pt x="1196" y="848"/>
                    </a:lnTo>
                    <a:lnTo>
                      <a:pt x="1200" y="827"/>
                    </a:lnTo>
                    <a:lnTo>
                      <a:pt x="1203" y="806"/>
                    </a:lnTo>
                    <a:lnTo>
                      <a:pt x="1205" y="784"/>
                    </a:lnTo>
                    <a:lnTo>
                      <a:pt x="1206" y="762"/>
                    </a:lnTo>
                    <a:lnTo>
                      <a:pt x="1206" y="761"/>
                    </a:lnTo>
                    <a:lnTo>
                      <a:pt x="1206" y="761"/>
                    </a:lnTo>
                    <a:lnTo>
                      <a:pt x="1205" y="739"/>
                    </a:lnTo>
                    <a:lnTo>
                      <a:pt x="1203" y="717"/>
                    </a:lnTo>
                    <a:lnTo>
                      <a:pt x="1199" y="694"/>
                    </a:lnTo>
                    <a:lnTo>
                      <a:pt x="1194" y="671"/>
                    </a:lnTo>
                    <a:lnTo>
                      <a:pt x="1188" y="649"/>
                    </a:lnTo>
                    <a:lnTo>
                      <a:pt x="1180" y="626"/>
                    </a:lnTo>
                    <a:lnTo>
                      <a:pt x="1171" y="604"/>
                    </a:lnTo>
                    <a:lnTo>
                      <a:pt x="1160" y="582"/>
                    </a:lnTo>
                    <a:lnTo>
                      <a:pt x="1150" y="563"/>
                    </a:lnTo>
                    <a:lnTo>
                      <a:pt x="1140" y="545"/>
                    </a:lnTo>
                    <a:lnTo>
                      <a:pt x="1129" y="528"/>
                    </a:lnTo>
                    <a:lnTo>
                      <a:pt x="1117" y="511"/>
                    </a:lnTo>
                    <a:lnTo>
                      <a:pt x="1105" y="496"/>
                    </a:lnTo>
                    <a:lnTo>
                      <a:pt x="1092" y="481"/>
                    </a:lnTo>
                    <a:lnTo>
                      <a:pt x="1079" y="467"/>
                    </a:lnTo>
                    <a:lnTo>
                      <a:pt x="1065" y="454"/>
                    </a:lnTo>
                    <a:lnTo>
                      <a:pt x="1051" y="441"/>
                    </a:lnTo>
                    <a:lnTo>
                      <a:pt x="1035" y="429"/>
                    </a:lnTo>
                    <a:lnTo>
                      <a:pt x="1020" y="419"/>
                    </a:lnTo>
                    <a:lnTo>
                      <a:pt x="1004" y="408"/>
                    </a:lnTo>
                    <a:lnTo>
                      <a:pt x="988" y="399"/>
                    </a:lnTo>
                    <a:lnTo>
                      <a:pt x="971" y="391"/>
                    </a:lnTo>
                    <a:lnTo>
                      <a:pt x="953" y="383"/>
                    </a:lnTo>
                    <a:lnTo>
                      <a:pt x="935" y="376"/>
                    </a:lnTo>
                    <a:lnTo>
                      <a:pt x="923" y="372"/>
                    </a:lnTo>
                    <a:lnTo>
                      <a:pt x="911" y="369"/>
                    </a:lnTo>
                    <a:lnTo>
                      <a:pt x="899" y="366"/>
                    </a:lnTo>
                    <a:lnTo>
                      <a:pt x="888" y="362"/>
                    </a:lnTo>
                    <a:lnTo>
                      <a:pt x="893" y="340"/>
                    </a:lnTo>
                    <a:lnTo>
                      <a:pt x="897" y="319"/>
                    </a:lnTo>
                    <a:lnTo>
                      <a:pt x="900" y="298"/>
                    </a:lnTo>
                    <a:lnTo>
                      <a:pt x="901" y="277"/>
                    </a:lnTo>
                    <a:lnTo>
                      <a:pt x="901" y="259"/>
                    </a:lnTo>
                    <a:lnTo>
                      <a:pt x="899" y="242"/>
                    </a:lnTo>
                    <a:lnTo>
                      <a:pt x="897" y="224"/>
                    </a:lnTo>
                    <a:lnTo>
                      <a:pt x="893" y="208"/>
                    </a:lnTo>
                    <a:lnTo>
                      <a:pt x="889" y="191"/>
                    </a:lnTo>
                    <a:lnTo>
                      <a:pt x="883" y="174"/>
                    </a:lnTo>
                    <a:lnTo>
                      <a:pt x="876" y="158"/>
                    </a:lnTo>
                    <a:lnTo>
                      <a:pt x="869" y="142"/>
                    </a:lnTo>
                    <a:lnTo>
                      <a:pt x="856" y="120"/>
                    </a:lnTo>
                    <a:lnTo>
                      <a:pt x="843" y="100"/>
                    </a:lnTo>
                    <a:lnTo>
                      <a:pt x="829" y="81"/>
                    </a:lnTo>
                    <a:lnTo>
                      <a:pt x="815" y="66"/>
                    </a:lnTo>
                    <a:lnTo>
                      <a:pt x="801" y="52"/>
                    </a:lnTo>
                    <a:lnTo>
                      <a:pt x="785" y="41"/>
                    </a:lnTo>
                    <a:lnTo>
                      <a:pt x="770" y="31"/>
                    </a:lnTo>
                    <a:lnTo>
                      <a:pt x="755" y="23"/>
                    </a:lnTo>
                    <a:lnTo>
                      <a:pt x="741" y="16"/>
                    </a:lnTo>
                    <a:lnTo>
                      <a:pt x="726" y="10"/>
                    </a:lnTo>
                    <a:lnTo>
                      <a:pt x="711" y="6"/>
                    </a:lnTo>
                    <a:lnTo>
                      <a:pt x="697" y="3"/>
                    </a:lnTo>
                    <a:lnTo>
                      <a:pt x="684" y="1"/>
                    </a:lnTo>
                    <a:lnTo>
                      <a:pt x="672" y="0"/>
                    </a:lnTo>
                    <a:lnTo>
                      <a:pt x="660" y="0"/>
                    </a:lnTo>
                    <a:lnTo>
                      <a:pt x="650" y="0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25"/>
              <p:cNvSpPr>
                <a:spLocks noEditPoints="1"/>
              </p:cNvSpPr>
              <p:nvPr/>
            </p:nvSpPr>
            <p:spPr bwMode="auto">
              <a:xfrm>
                <a:off x="574" y="1025"/>
                <a:ext cx="74" cy="79"/>
              </a:xfrm>
              <a:custGeom>
                <a:avLst/>
                <a:gdLst>
                  <a:gd name="T0" fmla="*/ 488 w 1272"/>
                  <a:gd name="T1" fmla="*/ 28 h 1340"/>
                  <a:gd name="T2" fmla="*/ 464 w 1272"/>
                  <a:gd name="T3" fmla="*/ 64 h 1340"/>
                  <a:gd name="T4" fmla="*/ 45 w 1272"/>
                  <a:gd name="T5" fmla="*/ 381 h 1340"/>
                  <a:gd name="T6" fmla="*/ 12 w 1272"/>
                  <a:gd name="T7" fmla="*/ 422 h 1340"/>
                  <a:gd name="T8" fmla="*/ 0 w 1272"/>
                  <a:gd name="T9" fmla="*/ 471 h 1340"/>
                  <a:gd name="T10" fmla="*/ 6 w 1272"/>
                  <a:gd name="T11" fmla="*/ 506 h 1340"/>
                  <a:gd name="T12" fmla="*/ 22 w 1272"/>
                  <a:gd name="T13" fmla="*/ 538 h 1340"/>
                  <a:gd name="T14" fmla="*/ 68 w 1272"/>
                  <a:gd name="T15" fmla="*/ 592 h 1340"/>
                  <a:gd name="T16" fmla="*/ 107 w 1272"/>
                  <a:gd name="T17" fmla="*/ 611 h 1340"/>
                  <a:gd name="T18" fmla="*/ 153 w 1272"/>
                  <a:gd name="T19" fmla="*/ 619 h 1340"/>
                  <a:gd name="T20" fmla="*/ 520 w 1272"/>
                  <a:gd name="T21" fmla="*/ 1115 h 1340"/>
                  <a:gd name="T22" fmla="*/ 545 w 1272"/>
                  <a:gd name="T23" fmla="*/ 1154 h 1340"/>
                  <a:gd name="T24" fmla="*/ 535 w 1272"/>
                  <a:gd name="T25" fmla="*/ 1197 h 1340"/>
                  <a:gd name="T26" fmla="*/ 540 w 1272"/>
                  <a:gd name="T27" fmla="*/ 1233 h 1340"/>
                  <a:gd name="T28" fmla="*/ 557 w 1272"/>
                  <a:gd name="T29" fmla="*/ 1264 h 1340"/>
                  <a:gd name="T30" fmla="*/ 603 w 1272"/>
                  <a:gd name="T31" fmla="*/ 1318 h 1340"/>
                  <a:gd name="T32" fmla="*/ 642 w 1272"/>
                  <a:gd name="T33" fmla="*/ 1337 h 1340"/>
                  <a:gd name="T34" fmla="*/ 685 w 1272"/>
                  <a:gd name="T35" fmla="*/ 1339 h 1340"/>
                  <a:gd name="T36" fmla="*/ 727 w 1272"/>
                  <a:gd name="T37" fmla="*/ 1324 h 1340"/>
                  <a:gd name="T38" fmla="*/ 868 w 1272"/>
                  <a:gd name="T39" fmla="*/ 1220 h 1340"/>
                  <a:gd name="T40" fmla="*/ 1141 w 1272"/>
                  <a:gd name="T41" fmla="*/ 1018 h 1340"/>
                  <a:gd name="T42" fmla="*/ 1194 w 1272"/>
                  <a:gd name="T43" fmla="*/ 999 h 1340"/>
                  <a:gd name="T44" fmla="*/ 1236 w 1272"/>
                  <a:gd name="T45" fmla="*/ 976 h 1340"/>
                  <a:gd name="T46" fmla="*/ 1258 w 1272"/>
                  <a:gd name="T47" fmla="*/ 948 h 1340"/>
                  <a:gd name="T48" fmla="*/ 1272 w 1272"/>
                  <a:gd name="T49" fmla="*/ 903 h 1340"/>
                  <a:gd name="T50" fmla="*/ 1271 w 1272"/>
                  <a:gd name="T51" fmla="*/ 872 h 1340"/>
                  <a:gd name="T52" fmla="*/ 1116 w 1272"/>
                  <a:gd name="T53" fmla="*/ 496 h 1340"/>
                  <a:gd name="T54" fmla="*/ 1096 w 1272"/>
                  <a:gd name="T55" fmla="*/ 465 h 1340"/>
                  <a:gd name="T56" fmla="*/ 1068 w 1272"/>
                  <a:gd name="T57" fmla="*/ 442 h 1340"/>
                  <a:gd name="T58" fmla="*/ 1034 w 1272"/>
                  <a:gd name="T59" fmla="*/ 430 h 1340"/>
                  <a:gd name="T60" fmla="*/ 997 w 1272"/>
                  <a:gd name="T61" fmla="*/ 429 h 1340"/>
                  <a:gd name="T62" fmla="*/ 939 w 1272"/>
                  <a:gd name="T63" fmla="*/ 443 h 1340"/>
                  <a:gd name="T64" fmla="*/ 903 w 1272"/>
                  <a:gd name="T65" fmla="*/ 472 h 1340"/>
                  <a:gd name="T66" fmla="*/ 870 w 1272"/>
                  <a:gd name="T67" fmla="*/ 457 h 1340"/>
                  <a:gd name="T68" fmla="*/ 894 w 1272"/>
                  <a:gd name="T69" fmla="*/ 407 h 1340"/>
                  <a:gd name="T70" fmla="*/ 908 w 1272"/>
                  <a:gd name="T71" fmla="*/ 377 h 1340"/>
                  <a:gd name="T72" fmla="*/ 913 w 1272"/>
                  <a:gd name="T73" fmla="*/ 345 h 1340"/>
                  <a:gd name="T74" fmla="*/ 904 w 1272"/>
                  <a:gd name="T75" fmla="*/ 301 h 1340"/>
                  <a:gd name="T76" fmla="*/ 878 w 1272"/>
                  <a:gd name="T77" fmla="*/ 264 h 1340"/>
                  <a:gd name="T78" fmla="*/ 619 w 1272"/>
                  <a:gd name="T79" fmla="*/ 16 h 1340"/>
                  <a:gd name="T80" fmla="*/ 588 w 1272"/>
                  <a:gd name="T81" fmla="*/ 3 h 1340"/>
                  <a:gd name="T82" fmla="*/ 555 w 1272"/>
                  <a:gd name="T83" fmla="*/ 0 h 1340"/>
                  <a:gd name="T84" fmla="*/ 522 w 1272"/>
                  <a:gd name="T85" fmla="*/ 6 h 1340"/>
                  <a:gd name="T86" fmla="*/ 453 w 1272"/>
                  <a:gd name="T87" fmla="*/ 95 h 1340"/>
                  <a:gd name="T88" fmla="*/ 467 w 1272"/>
                  <a:gd name="T89" fmla="*/ 68 h 1340"/>
                  <a:gd name="T90" fmla="*/ 790 w 1272"/>
                  <a:gd name="T91" fmla="*/ 734 h 1340"/>
                  <a:gd name="T92" fmla="*/ 781 w 1272"/>
                  <a:gd name="T93" fmla="*/ 714 h 1340"/>
                  <a:gd name="T94" fmla="*/ 814 w 1272"/>
                  <a:gd name="T95" fmla="*/ 725 h 1340"/>
                  <a:gd name="T96" fmla="*/ 848 w 1272"/>
                  <a:gd name="T97" fmla="*/ 728 h 1340"/>
                  <a:gd name="T98" fmla="*/ 881 w 1272"/>
                  <a:gd name="T99" fmla="*/ 721 h 1340"/>
                  <a:gd name="T100" fmla="*/ 904 w 1272"/>
                  <a:gd name="T101" fmla="*/ 711 h 1340"/>
                  <a:gd name="T102" fmla="*/ 903 w 1272"/>
                  <a:gd name="T103" fmla="*/ 739 h 1340"/>
                  <a:gd name="T104" fmla="*/ 893 w 1272"/>
                  <a:gd name="T105" fmla="*/ 782 h 1340"/>
                  <a:gd name="T106" fmla="*/ 869 w 1272"/>
                  <a:gd name="T107" fmla="*/ 818 h 1340"/>
                  <a:gd name="T108" fmla="*/ 838 w 1272"/>
                  <a:gd name="T109" fmla="*/ 798 h 1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72" h="1340">
                    <a:moveTo>
                      <a:pt x="514" y="9"/>
                    </a:moveTo>
                    <a:lnTo>
                      <a:pt x="505" y="15"/>
                    </a:lnTo>
                    <a:lnTo>
                      <a:pt x="496" y="21"/>
                    </a:lnTo>
                    <a:lnTo>
                      <a:pt x="488" y="28"/>
                    </a:lnTo>
                    <a:lnTo>
                      <a:pt x="481" y="36"/>
                    </a:lnTo>
                    <a:lnTo>
                      <a:pt x="474" y="44"/>
                    </a:lnTo>
                    <a:lnTo>
                      <a:pt x="468" y="54"/>
                    </a:lnTo>
                    <a:lnTo>
                      <a:pt x="464" y="64"/>
                    </a:lnTo>
                    <a:lnTo>
                      <a:pt x="460" y="74"/>
                    </a:lnTo>
                    <a:lnTo>
                      <a:pt x="455" y="78"/>
                    </a:lnTo>
                    <a:lnTo>
                      <a:pt x="453" y="79"/>
                    </a:lnTo>
                    <a:lnTo>
                      <a:pt x="45" y="381"/>
                    </a:lnTo>
                    <a:lnTo>
                      <a:pt x="35" y="390"/>
                    </a:lnTo>
                    <a:lnTo>
                      <a:pt x="26" y="399"/>
                    </a:lnTo>
                    <a:lnTo>
                      <a:pt x="18" y="410"/>
                    </a:lnTo>
                    <a:lnTo>
                      <a:pt x="12" y="422"/>
                    </a:lnTo>
                    <a:lnTo>
                      <a:pt x="7" y="434"/>
                    </a:lnTo>
                    <a:lnTo>
                      <a:pt x="3" y="446"/>
                    </a:lnTo>
                    <a:lnTo>
                      <a:pt x="1" y="459"/>
                    </a:lnTo>
                    <a:lnTo>
                      <a:pt x="0" y="471"/>
                    </a:lnTo>
                    <a:lnTo>
                      <a:pt x="1" y="480"/>
                    </a:lnTo>
                    <a:lnTo>
                      <a:pt x="2" y="489"/>
                    </a:lnTo>
                    <a:lnTo>
                      <a:pt x="3" y="497"/>
                    </a:lnTo>
                    <a:lnTo>
                      <a:pt x="6" y="506"/>
                    </a:lnTo>
                    <a:lnTo>
                      <a:pt x="9" y="515"/>
                    </a:lnTo>
                    <a:lnTo>
                      <a:pt x="13" y="523"/>
                    </a:lnTo>
                    <a:lnTo>
                      <a:pt x="17" y="531"/>
                    </a:lnTo>
                    <a:lnTo>
                      <a:pt x="22" y="538"/>
                    </a:lnTo>
                    <a:lnTo>
                      <a:pt x="44" y="568"/>
                    </a:lnTo>
                    <a:lnTo>
                      <a:pt x="51" y="577"/>
                    </a:lnTo>
                    <a:lnTo>
                      <a:pt x="59" y="584"/>
                    </a:lnTo>
                    <a:lnTo>
                      <a:pt x="68" y="592"/>
                    </a:lnTo>
                    <a:lnTo>
                      <a:pt x="77" y="598"/>
                    </a:lnTo>
                    <a:lnTo>
                      <a:pt x="86" y="603"/>
                    </a:lnTo>
                    <a:lnTo>
                      <a:pt x="96" y="607"/>
                    </a:lnTo>
                    <a:lnTo>
                      <a:pt x="107" y="611"/>
                    </a:lnTo>
                    <a:lnTo>
                      <a:pt x="117" y="613"/>
                    </a:lnTo>
                    <a:lnTo>
                      <a:pt x="132" y="613"/>
                    </a:lnTo>
                    <a:lnTo>
                      <a:pt x="146" y="612"/>
                    </a:lnTo>
                    <a:lnTo>
                      <a:pt x="153" y="619"/>
                    </a:lnTo>
                    <a:lnTo>
                      <a:pt x="159" y="626"/>
                    </a:lnTo>
                    <a:lnTo>
                      <a:pt x="167" y="636"/>
                    </a:lnTo>
                    <a:lnTo>
                      <a:pt x="175" y="648"/>
                    </a:lnTo>
                    <a:lnTo>
                      <a:pt x="520" y="1115"/>
                    </a:lnTo>
                    <a:lnTo>
                      <a:pt x="528" y="1128"/>
                    </a:lnTo>
                    <a:lnTo>
                      <a:pt x="535" y="1138"/>
                    </a:lnTo>
                    <a:lnTo>
                      <a:pt x="541" y="1147"/>
                    </a:lnTo>
                    <a:lnTo>
                      <a:pt x="545" y="1154"/>
                    </a:lnTo>
                    <a:lnTo>
                      <a:pt x="540" y="1167"/>
                    </a:lnTo>
                    <a:lnTo>
                      <a:pt x="536" y="1180"/>
                    </a:lnTo>
                    <a:lnTo>
                      <a:pt x="535" y="1189"/>
                    </a:lnTo>
                    <a:lnTo>
                      <a:pt x="535" y="1197"/>
                    </a:lnTo>
                    <a:lnTo>
                      <a:pt x="535" y="1207"/>
                    </a:lnTo>
                    <a:lnTo>
                      <a:pt x="536" y="1216"/>
                    </a:lnTo>
                    <a:lnTo>
                      <a:pt x="538" y="1224"/>
                    </a:lnTo>
                    <a:lnTo>
                      <a:pt x="540" y="1233"/>
                    </a:lnTo>
                    <a:lnTo>
                      <a:pt x="543" y="1241"/>
                    </a:lnTo>
                    <a:lnTo>
                      <a:pt x="547" y="1249"/>
                    </a:lnTo>
                    <a:lnTo>
                      <a:pt x="552" y="1257"/>
                    </a:lnTo>
                    <a:lnTo>
                      <a:pt x="557" y="1264"/>
                    </a:lnTo>
                    <a:lnTo>
                      <a:pt x="579" y="1295"/>
                    </a:lnTo>
                    <a:lnTo>
                      <a:pt x="587" y="1304"/>
                    </a:lnTo>
                    <a:lnTo>
                      <a:pt x="594" y="1311"/>
                    </a:lnTo>
                    <a:lnTo>
                      <a:pt x="603" y="1318"/>
                    </a:lnTo>
                    <a:lnTo>
                      <a:pt x="612" y="1324"/>
                    </a:lnTo>
                    <a:lnTo>
                      <a:pt x="621" y="1329"/>
                    </a:lnTo>
                    <a:lnTo>
                      <a:pt x="631" y="1333"/>
                    </a:lnTo>
                    <a:lnTo>
                      <a:pt x="642" y="1337"/>
                    </a:lnTo>
                    <a:lnTo>
                      <a:pt x="653" y="1339"/>
                    </a:lnTo>
                    <a:lnTo>
                      <a:pt x="663" y="1340"/>
                    </a:lnTo>
                    <a:lnTo>
                      <a:pt x="674" y="1340"/>
                    </a:lnTo>
                    <a:lnTo>
                      <a:pt x="685" y="1339"/>
                    </a:lnTo>
                    <a:lnTo>
                      <a:pt x="695" y="1337"/>
                    </a:lnTo>
                    <a:lnTo>
                      <a:pt x="706" y="1334"/>
                    </a:lnTo>
                    <a:lnTo>
                      <a:pt x="716" y="1330"/>
                    </a:lnTo>
                    <a:lnTo>
                      <a:pt x="727" y="1324"/>
                    </a:lnTo>
                    <a:lnTo>
                      <a:pt x="736" y="1318"/>
                    </a:lnTo>
                    <a:lnTo>
                      <a:pt x="754" y="1305"/>
                    </a:lnTo>
                    <a:lnTo>
                      <a:pt x="801" y="1269"/>
                    </a:lnTo>
                    <a:lnTo>
                      <a:pt x="868" y="1220"/>
                    </a:lnTo>
                    <a:lnTo>
                      <a:pt x="946" y="1162"/>
                    </a:lnTo>
                    <a:lnTo>
                      <a:pt x="1024" y="1105"/>
                    </a:lnTo>
                    <a:lnTo>
                      <a:pt x="1092" y="1055"/>
                    </a:lnTo>
                    <a:lnTo>
                      <a:pt x="1141" y="1018"/>
                    </a:lnTo>
                    <a:lnTo>
                      <a:pt x="1160" y="1004"/>
                    </a:lnTo>
                    <a:lnTo>
                      <a:pt x="1172" y="1003"/>
                    </a:lnTo>
                    <a:lnTo>
                      <a:pt x="1183" y="1002"/>
                    </a:lnTo>
                    <a:lnTo>
                      <a:pt x="1194" y="999"/>
                    </a:lnTo>
                    <a:lnTo>
                      <a:pt x="1205" y="994"/>
                    </a:lnTo>
                    <a:lnTo>
                      <a:pt x="1217" y="989"/>
                    </a:lnTo>
                    <a:lnTo>
                      <a:pt x="1226" y="983"/>
                    </a:lnTo>
                    <a:lnTo>
                      <a:pt x="1236" y="976"/>
                    </a:lnTo>
                    <a:lnTo>
                      <a:pt x="1244" y="967"/>
                    </a:lnTo>
                    <a:lnTo>
                      <a:pt x="1249" y="961"/>
                    </a:lnTo>
                    <a:lnTo>
                      <a:pt x="1254" y="954"/>
                    </a:lnTo>
                    <a:lnTo>
                      <a:pt x="1258" y="948"/>
                    </a:lnTo>
                    <a:lnTo>
                      <a:pt x="1262" y="940"/>
                    </a:lnTo>
                    <a:lnTo>
                      <a:pt x="1267" y="925"/>
                    </a:lnTo>
                    <a:lnTo>
                      <a:pt x="1271" y="910"/>
                    </a:lnTo>
                    <a:lnTo>
                      <a:pt x="1272" y="903"/>
                    </a:lnTo>
                    <a:lnTo>
                      <a:pt x="1272" y="895"/>
                    </a:lnTo>
                    <a:lnTo>
                      <a:pt x="1272" y="887"/>
                    </a:lnTo>
                    <a:lnTo>
                      <a:pt x="1272" y="879"/>
                    </a:lnTo>
                    <a:lnTo>
                      <a:pt x="1271" y="872"/>
                    </a:lnTo>
                    <a:lnTo>
                      <a:pt x="1269" y="864"/>
                    </a:lnTo>
                    <a:lnTo>
                      <a:pt x="1267" y="856"/>
                    </a:lnTo>
                    <a:lnTo>
                      <a:pt x="1264" y="848"/>
                    </a:lnTo>
                    <a:lnTo>
                      <a:pt x="1116" y="496"/>
                    </a:lnTo>
                    <a:lnTo>
                      <a:pt x="1112" y="487"/>
                    </a:lnTo>
                    <a:lnTo>
                      <a:pt x="1107" y="479"/>
                    </a:lnTo>
                    <a:lnTo>
                      <a:pt x="1102" y="472"/>
                    </a:lnTo>
                    <a:lnTo>
                      <a:pt x="1096" y="465"/>
                    </a:lnTo>
                    <a:lnTo>
                      <a:pt x="1090" y="458"/>
                    </a:lnTo>
                    <a:lnTo>
                      <a:pt x="1083" y="452"/>
                    </a:lnTo>
                    <a:lnTo>
                      <a:pt x="1076" y="447"/>
                    </a:lnTo>
                    <a:lnTo>
                      <a:pt x="1068" y="442"/>
                    </a:lnTo>
                    <a:lnTo>
                      <a:pt x="1060" y="438"/>
                    </a:lnTo>
                    <a:lnTo>
                      <a:pt x="1052" y="435"/>
                    </a:lnTo>
                    <a:lnTo>
                      <a:pt x="1042" y="432"/>
                    </a:lnTo>
                    <a:lnTo>
                      <a:pt x="1034" y="430"/>
                    </a:lnTo>
                    <a:lnTo>
                      <a:pt x="1025" y="428"/>
                    </a:lnTo>
                    <a:lnTo>
                      <a:pt x="1016" y="428"/>
                    </a:lnTo>
                    <a:lnTo>
                      <a:pt x="1006" y="428"/>
                    </a:lnTo>
                    <a:lnTo>
                      <a:pt x="997" y="429"/>
                    </a:lnTo>
                    <a:lnTo>
                      <a:pt x="973" y="432"/>
                    </a:lnTo>
                    <a:lnTo>
                      <a:pt x="961" y="435"/>
                    </a:lnTo>
                    <a:lnTo>
                      <a:pt x="949" y="438"/>
                    </a:lnTo>
                    <a:lnTo>
                      <a:pt x="939" y="443"/>
                    </a:lnTo>
                    <a:lnTo>
                      <a:pt x="929" y="449"/>
                    </a:lnTo>
                    <a:lnTo>
                      <a:pt x="919" y="456"/>
                    </a:lnTo>
                    <a:lnTo>
                      <a:pt x="910" y="463"/>
                    </a:lnTo>
                    <a:lnTo>
                      <a:pt x="903" y="472"/>
                    </a:lnTo>
                    <a:lnTo>
                      <a:pt x="896" y="482"/>
                    </a:lnTo>
                    <a:lnTo>
                      <a:pt x="888" y="474"/>
                    </a:lnTo>
                    <a:lnTo>
                      <a:pt x="879" y="466"/>
                    </a:lnTo>
                    <a:lnTo>
                      <a:pt x="870" y="457"/>
                    </a:lnTo>
                    <a:lnTo>
                      <a:pt x="860" y="446"/>
                    </a:lnTo>
                    <a:lnTo>
                      <a:pt x="870" y="438"/>
                    </a:lnTo>
                    <a:lnTo>
                      <a:pt x="879" y="428"/>
                    </a:lnTo>
                    <a:lnTo>
                      <a:pt x="894" y="407"/>
                    </a:lnTo>
                    <a:lnTo>
                      <a:pt x="898" y="400"/>
                    </a:lnTo>
                    <a:lnTo>
                      <a:pt x="902" y="392"/>
                    </a:lnTo>
                    <a:lnTo>
                      <a:pt x="905" y="385"/>
                    </a:lnTo>
                    <a:lnTo>
                      <a:pt x="908" y="377"/>
                    </a:lnTo>
                    <a:lnTo>
                      <a:pt x="910" y="369"/>
                    </a:lnTo>
                    <a:lnTo>
                      <a:pt x="911" y="361"/>
                    </a:lnTo>
                    <a:lnTo>
                      <a:pt x="912" y="353"/>
                    </a:lnTo>
                    <a:lnTo>
                      <a:pt x="913" y="345"/>
                    </a:lnTo>
                    <a:lnTo>
                      <a:pt x="912" y="334"/>
                    </a:lnTo>
                    <a:lnTo>
                      <a:pt x="910" y="322"/>
                    </a:lnTo>
                    <a:lnTo>
                      <a:pt x="908" y="312"/>
                    </a:lnTo>
                    <a:lnTo>
                      <a:pt x="904" y="301"/>
                    </a:lnTo>
                    <a:lnTo>
                      <a:pt x="899" y="291"/>
                    </a:lnTo>
                    <a:lnTo>
                      <a:pt x="894" y="282"/>
                    </a:lnTo>
                    <a:lnTo>
                      <a:pt x="887" y="273"/>
                    </a:lnTo>
                    <a:lnTo>
                      <a:pt x="878" y="264"/>
                    </a:lnTo>
                    <a:lnTo>
                      <a:pt x="639" y="31"/>
                    </a:lnTo>
                    <a:lnTo>
                      <a:pt x="632" y="25"/>
                    </a:lnTo>
                    <a:lnTo>
                      <a:pt x="626" y="20"/>
                    </a:lnTo>
                    <a:lnTo>
                      <a:pt x="619" y="16"/>
                    </a:lnTo>
                    <a:lnTo>
                      <a:pt x="612" y="11"/>
                    </a:lnTo>
                    <a:lnTo>
                      <a:pt x="604" y="8"/>
                    </a:lnTo>
                    <a:lnTo>
                      <a:pt x="596" y="5"/>
                    </a:lnTo>
                    <a:lnTo>
                      <a:pt x="588" y="3"/>
                    </a:lnTo>
                    <a:lnTo>
                      <a:pt x="580" y="1"/>
                    </a:lnTo>
                    <a:lnTo>
                      <a:pt x="572" y="0"/>
                    </a:lnTo>
                    <a:lnTo>
                      <a:pt x="564" y="0"/>
                    </a:lnTo>
                    <a:lnTo>
                      <a:pt x="555" y="0"/>
                    </a:lnTo>
                    <a:lnTo>
                      <a:pt x="547" y="0"/>
                    </a:lnTo>
                    <a:lnTo>
                      <a:pt x="538" y="2"/>
                    </a:lnTo>
                    <a:lnTo>
                      <a:pt x="530" y="4"/>
                    </a:lnTo>
                    <a:lnTo>
                      <a:pt x="522" y="6"/>
                    </a:lnTo>
                    <a:lnTo>
                      <a:pt x="514" y="9"/>
                    </a:lnTo>
                    <a:close/>
                    <a:moveTo>
                      <a:pt x="467" y="68"/>
                    </a:moveTo>
                    <a:lnTo>
                      <a:pt x="456" y="86"/>
                    </a:lnTo>
                    <a:lnTo>
                      <a:pt x="453" y="95"/>
                    </a:lnTo>
                    <a:lnTo>
                      <a:pt x="451" y="105"/>
                    </a:lnTo>
                    <a:lnTo>
                      <a:pt x="453" y="95"/>
                    </a:lnTo>
                    <a:lnTo>
                      <a:pt x="456" y="86"/>
                    </a:lnTo>
                    <a:lnTo>
                      <a:pt x="467" y="68"/>
                    </a:lnTo>
                    <a:close/>
                    <a:moveTo>
                      <a:pt x="828" y="784"/>
                    </a:moveTo>
                    <a:lnTo>
                      <a:pt x="822" y="777"/>
                    </a:lnTo>
                    <a:lnTo>
                      <a:pt x="809" y="758"/>
                    </a:lnTo>
                    <a:lnTo>
                      <a:pt x="790" y="734"/>
                    </a:lnTo>
                    <a:lnTo>
                      <a:pt x="771" y="708"/>
                    </a:lnTo>
                    <a:lnTo>
                      <a:pt x="773" y="709"/>
                    </a:lnTo>
                    <a:lnTo>
                      <a:pt x="774" y="709"/>
                    </a:lnTo>
                    <a:lnTo>
                      <a:pt x="781" y="714"/>
                    </a:lnTo>
                    <a:lnTo>
                      <a:pt x="789" y="718"/>
                    </a:lnTo>
                    <a:lnTo>
                      <a:pt x="797" y="721"/>
                    </a:lnTo>
                    <a:lnTo>
                      <a:pt x="806" y="723"/>
                    </a:lnTo>
                    <a:lnTo>
                      <a:pt x="814" y="725"/>
                    </a:lnTo>
                    <a:lnTo>
                      <a:pt x="822" y="727"/>
                    </a:lnTo>
                    <a:lnTo>
                      <a:pt x="831" y="728"/>
                    </a:lnTo>
                    <a:lnTo>
                      <a:pt x="839" y="728"/>
                    </a:lnTo>
                    <a:lnTo>
                      <a:pt x="848" y="728"/>
                    </a:lnTo>
                    <a:lnTo>
                      <a:pt x="856" y="727"/>
                    </a:lnTo>
                    <a:lnTo>
                      <a:pt x="864" y="725"/>
                    </a:lnTo>
                    <a:lnTo>
                      <a:pt x="873" y="723"/>
                    </a:lnTo>
                    <a:lnTo>
                      <a:pt x="881" y="721"/>
                    </a:lnTo>
                    <a:lnTo>
                      <a:pt x="889" y="718"/>
                    </a:lnTo>
                    <a:lnTo>
                      <a:pt x="897" y="714"/>
                    </a:lnTo>
                    <a:lnTo>
                      <a:pt x="904" y="709"/>
                    </a:lnTo>
                    <a:lnTo>
                      <a:pt x="904" y="711"/>
                    </a:lnTo>
                    <a:lnTo>
                      <a:pt x="905" y="713"/>
                    </a:lnTo>
                    <a:lnTo>
                      <a:pt x="904" y="722"/>
                    </a:lnTo>
                    <a:lnTo>
                      <a:pt x="904" y="731"/>
                    </a:lnTo>
                    <a:lnTo>
                      <a:pt x="903" y="739"/>
                    </a:lnTo>
                    <a:lnTo>
                      <a:pt x="902" y="748"/>
                    </a:lnTo>
                    <a:lnTo>
                      <a:pt x="900" y="760"/>
                    </a:lnTo>
                    <a:lnTo>
                      <a:pt x="897" y="772"/>
                    </a:lnTo>
                    <a:lnTo>
                      <a:pt x="893" y="782"/>
                    </a:lnTo>
                    <a:lnTo>
                      <a:pt x="889" y="792"/>
                    </a:lnTo>
                    <a:lnTo>
                      <a:pt x="882" y="801"/>
                    </a:lnTo>
                    <a:lnTo>
                      <a:pt x="876" y="810"/>
                    </a:lnTo>
                    <a:lnTo>
                      <a:pt x="869" y="818"/>
                    </a:lnTo>
                    <a:lnTo>
                      <a:pt x="861" y="825"/>
                    </a:lnTo>
                    <a:lnTo>
                      <a:pt x="855" y="818"/>
                    </a:lnTo>
                    <a:lnTo>
                      <a:pt x="847" y="809"/>
                    </a:lnTo>
                    <a:lnTo>
                      <a:pt x="838" y="798"/>
                    </a:lnTo>
                    <a:lnTo>
                      <a:pt x="828" y="784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26"/>
              <p:cNvSpPr>
                <a:spLocks/>
              </p:cNvSpPr>
              <p:nvPr/>
            </p:nvSpPr>
            <p:spPr bwMode="auto">
              <a:xfrm>
                <a:off x="610" y="994"/>
                <a:ext cx="66" cy="77"/>
              </a:xfrm>
              <a:custGeom>
                <a:avLst/>
                <a:gdLst>
                  <a:gd name="T0" fmla="*/ 463 w 1129"/>
                  <a:gd name="T1" fmla="*/ 38 h 1309"/>
                  <a:gd name="T2" fmla="*/ 431 w 1129"/>
                  <a:gd name="T3" fmla="*/ 61 h 1309"/>
                  <a:gd name="T4" fmla="*/ 34 w 1129"/>
                  <a:gd name="T5" fmla="*/ 450 h 1309"/>
                  <a:gd name="T6" fmla="*/ 14 w 1129"/>
                  <a:gd name="T7" fmla="*/ 477 h 1309"/>
                  <a:gd name="T8" fmla="*/ 3 w 1129"/>
                  <a:gd name="T9" fmla="*/ 508 h 1309"/>
                  <a:gd name="T10" fmla="*/ 0 w 1129"/>
                  <a:gd name="T11" fmla="*/ 530 h 1309"/>
                  <a:gd name="T12" fmla="*/ 5 w 1129"/>
                  <a:gd name="T13" fmla="*/ 563 h 1309"/>
                  <a:gd name="T14" fmla="*/ 19 w 1129"/>
                  <a:gd name="T15" fmla="*/ 593 h 1309"/>
                  <a:gd name="T16" fmla="*/ 59 w 1129"/>
                  <a:gd name="T17" fmla="*/ 636 h 1309"/>
                  <a:gd name="T18" fmla="*/ 77 w 1129"/>
                  <a:gd name="T19" fmla="*/ 650 h 1309"/>
                  <a:gd name="T20" fmla="*/ 110 w 1129"/>
                  <a:gd name="T21" fmla="*/ 664 h 1309"/>
                  <a:gd name="T22" fmla="*/ 152 w 1129"/>
                  <a:gd name="T23" fmla="*/ 666 h 1309"/>
                  <a:gd name="T24" fmla="*/ 181 w 1129"/>
                  <a:gd name="T25" fmla="*/ 677 h 1309"/>
                  <a:gd name="T26" fmla="*/ 610 w 1129"/>
                  <a:gd name="T27" fmla="*/ 1107 h 1309"/>
                  <a:gd name="T28" fmla="*/ 636 w 1129"/>
                  <a:gd name="T29" fmla="*/ 1135 h 1309"/>
                  <a:gd name="T30" fmla="*/ 636 w 1129"/>
                  <a:gd name="T31" fmla="*/ 1170 h 1309"/>
                  <a:gd name="T32" fmla="*/ 640 w 1129"/>
                  <a:gd name="T33" fmla="*/ 1201 h 1309"/>
                  <a:gd name="T34" fmla="*/ 654 w 1129"/>
                  <a:gd name="T35" fmla="*/ 1232 h 1309"/>
                  <a:gd name="T36" fmla="*/ 695 w 1129"/>
                  <a:gd name="T37" fmla="*/ 1275 h 1309"/>
                  <a:gd name="T38" fmla="*/ 721 w 1129"/>
                  <a:gd name="T39" fmla="*/ 1296 h 1309"/>
                  <a:gd name="T40" fmla="*/ 752 w 1129"/>
                  <a:gd name="T41" fmla="*/ 1307 h 1309"/>
                  <a:gd name="T42" fmla="*/ 785 w 1129"/>
                  <a:gd name="T43" fmla="*/ 1308 h 1309"/>
                  <a:gd name="T44" fmla="*/ 817 w 1129"/>
                  <a:gd name="T45" fmla="*/ 1301 h 1309"/>
                  <a:gd name="T46" fmla="*/ 846 w 1129"/>
                  <a:gd name="T47" fmla="*/ 1283 h 1309"/>
                  <a:gd name="T48" fmla="*/ 1103 w 1129"/>
                  <a:gd name="T49" fmla="*/ 1025 h 1309"/>
                  <a:gd name="T50" fmla="*/ 1120 w 1129"/>
                  <a:gd name="T51" fmla="*/ 998 h 1309"/>
                  <a:gd name="T52" fmla="*/ 1128 w 1129"/>
                  <a:gd name="T53" fmla="*/ 966 h 1309"/>
                  <a:gd name="T54" fmla="*/ 1127 w 1129"/>
                  <a:gd name="T55" fmla="*/ 932 h 1309"/>
                  <a:gd name="T56" fmla="*/ 1116 w 1129"/>
                  <a:gd name="T57" fmla="*/ 902 h 1309"/>
                  <a:gd name="T58" fmla="*/ 1097 w 1129"/>
                  <a:gd name="T59" fmla="*/ 875 h 1309"/>
                  <a:gd name="T60" fmla="*/ 1058 w 1129"/>
                  <a:gd name="T61" fmla="*/ 838 h 1309"/>
                  <a:gd name="T62" fmla="*/ 1031 w 1129"/>
                  <a:gd name="T63" fmla="*/ 824 h 1309"/>
                  <a:gd name="T64" fmla="*/ 986 w 1129"/>
                  <a:gd name="T65" fmla="*/ 817 h 1309"/>
                  <a:gd name="T66" fmla="*/ 951 w 1129"/>
                  <a:gd name="T67" fmla="*/ 817 h 1309"/>
                  <a:gd name="T68" fmla="*/ 924 w 1129"/>
                  <a:gd name="T69" fmla="*/ 793 h 1309"/>
                  <a:gd name="T70" fmla="*/ 843 w 1129"/>
                  <a:gd name="T71" fmla="*/ 712 h 1309"/>
                  <a:gd name="T72" fmla="*/ 828 w 1129"/>
                  <a:gd name="T73" fmla="*/ 613 h 1309"/>
                  <a:gd name="T74" fmla="*/ 858 w 1129"/>
                  <a:gd name="T75" fmla="*/ 535 h 1309"/>
                  <a:gd name="T76" fmla="*/ 877 w 1129"/>
                  <a:gd name="T77" fmla="*/ 467 h 1309"/>
                  <a:gd name="T78" fmla="*/ 890 w 1129"/>
                  <a:gd name="T79" fmla="*/ 376 h 1309"/>
                  <a:gd name="T80" fmla="*/ 888 w 1129"/>
                  <a:gd name="T81" fmla="*/ 301 h 1309"/>
                  <a:gd name="T82" fmla="*/ 877 w 1129"/>
                  <a:gd name="T83" fmla="*/ 240 h 1309"/>
                  <a:gd name="T84" fmla="*/ 858 w 1129"/>
                  <a:gd name="T85" fmla="*/ 187 h 1309"/>
                  <a:gd name="T86" fmla="*/ 833 w 1129"/>
                  <a:gd name="T87" fmla="*/ 141 h 1309"/>
                  <a:gd name="T88" fmla="*/ 806 w 1129"/>
                  <a:gd name="T89" fmla="*/ 104 h 1309"/>
                  <a:gd name="T90" fmla="*/ 772 w 1129"/>
                  <a:gd name="T91" fmla="*/ 70 h 1309"/>
                  <a:gd name="T92" fmla="*/ 723 w 1129"/>
                  <a:gd name="T93" fmla="*/ 34 h 1309"/>
                  <a:gd name="T94" fmla="*/ 670 w 1129"/>
                  <a:gd name="T95" fmla="*/ 11 h 1309"/>
                  <a:gd name="T96" fmla="*/ 614 w 1129"/>
                  <a:gd name="T97" fmla="*/ 0 h 1309"/>
                  <a:gd name="T98" fmla="*/ 560 w 1129"/>
                  <a:gd name="T99" fmla="*/ 2 h 1309"/>
                  <a:gd name="T100" fmla="*/ 510 w 1129"/>
                  <a:gd name="T101" fmla="*/ 15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29" h="1309">
                    <a:moveTo>
                      <a:pt x="510" y="15"/>
                    </a:moveTo>
                    <a:lnTo>
                      <a:pt x="486" y="26"/>
                    </a:lnTo>
                    <a:lnTo>
                      <a:pt x="463" y="38"/>
                    </a:lnTo>
                    <a:lnTo>
                      <a:pt x="452" y="45"/>
                    </a:lnTo>
                    <a:lnTo>
                      <a:pt x="442" y="52"/>
                    </a:lnTo>
                    <a:lnTo>
                      <a:pt x="431" y="61"/>
                    </a:lnTo>
                    <a:lnTo>
                      <a:pt x="421" y="69"/>
                    </a:lnTo>
                    <a:lnTo>
                      <a:pt x="345" y="139"/>
                    </a:lnTo>
                    <a:lnTo>
                      <a:pt x="34" y="450"/>
                    </a:lnTo>
                    <a:lnTo>
                      <a:pt x="27" y="459"/>
                    </a:lnTo>
                    <a:lnTo>
                      <a:pt x="19" y="467"/>
                    </a:lnTo>
                    <a:lnTo>
                      <a:pt x="14" y="477"/>
                    </a:lnTo>
                    <a:lnTo>
                      <a:pt x="9" y="487"/>
                    </a:lnTo>
                    <a:lnTo>
                      <a:pt x="5" y="497"/>
                    </a:lnTo>
                    <a:lnTo>
                      <a:pt x="3" y="508"/>
                    </a:lnTo>
                    <a:lnTo>
                      <a:pt x="1" y="519"/>
                    </a:lnTo>
                    <a:lnTo>
                      <a:pt x="0" y="530"/>
                    </a:lnTo>
                    <a:lnTo>
                      <a:pt x="0" y="530"/>
                    </a:lnTo>
                    <a:lnTo>
                      <a:pt x="1" y="541"/>
                    </a:lnTo>
                    <a:lnTo>
                      <a:pt x="2" y="552"/>
                    </a:lnTo>
                    <a:lnTo>
                      <a:pt x="5" y="563"/>
                    </a:lnTo>
                    <a:lnTo>
                      <a:pt x="9" y="573"/>
                    </a:lnTo>
                    <a:lnTo>
                      <a:pt x="13" y="583"/>
                    </a:lnTo>
                    <a:lnTo>
                      <a:pt x="19" y="593"/>
                    </a:lnTo>
                    <a:lnTo>
                      <a:pt x="26" y="602"/>
                    </a:lnTo>
                    <a:lnTo>
                      <a:pt x="34" y="610"/>
                    </a:lnTo>
                    <a:lnTo>
                      <a:pt x="59" y="636"/>
                    </a:lnTo>
                    <a:lnTo>
                      <a:pt x="65" y="641"/>
                    </a:lnTo>
                    <a:lnTo>
                      <a:pt x="71" y="646"/>
                    </a:lnTo>
                    <a:lnTo>
                      <a:pt x="77" y="650"/>
                    </a:lnTo>
                    <a:lnTo>
                      <a:pt x="83" y="654"/>
                    </a:lnTo>
                    <a:lnTo>
                      <a:pt x="96" y="660"/>
                    </a:lnTo>
                    <a:lnTo>
                      <a:pt x="110" y="664"/>
                    </a:lnTo>
                    <a:lnTo>
                      <a:pt x="124" y="666"/>
                    </a:lnTo>
                    <a:lnTo>
                      <a:pt x="138" y="667"/>
                    </a:lnTo>
                    <a:lnTo>
                      <a:pt x="152" y="666"/>
                    </a:lnTo>
                    <a:lnTo>
                      <a:pt x="166" y="663"/>
                    </a:lnTo>
                    <a:lnTo>
                      <a:pt x="173" y="669"/>
                    </a:lnTo>
                    <a:lnTo>
                      <a:pt x="181" y="677"/>
                    </a:lnTo>
                    <a:lnTo>
                      <a:pt x="191" y="685"/>
                    </a:lnTo>
                    <a:lnTo>
                      <a:pt x="201" y="696"/>
                    </a:lnTo>
                    <a:lnTo>
                      <a:pt x="610" y="1107"/>
                    </a:lnTo>
                    <a:lnTo>
                      <a:pt x="620" y="1118"/>
                    </a:lnTo>
                    <a:lnTo>
                      <a:pt x="629" y="1127"/>
                    </a:lnTo>
                    <a:lnTo>
                      <a:pt x="636" y="1135"/>
                    </a:lnTo>
                    <a:lnTo>
                      <a:pt x="641" y="1142"/>
                    </a:lnTo>
                    <a:lnTo>
                      <a:pt x="638" y="1156"/>
                    </a:lnTo>
                    <a:lnTo>
                      <a:pt x="636" y="1170"/>
                    </a:lnTo>
                    <a:lnTo>
                      <a:pt x="636" y="1180"/>
                    </a:lnTo>
                    <a:lnTo>
                      <a:pt x="638" y="1191"/>
                    </a:lnTo>
                    <a:lnTo>
                      <a:pt x="640" y="1201"/>
                    </a:lnTo>
                    <a:lnTo>
                      <a:pt x="644" y="1212"/>
                    </a:lnTo>
                    <a:lnTo>
                      <a:pt x="648" y="1222"/>
                    </a:lnTo>
                    <a:lnTo>
                      <a:pt x="654" y="1232"/>
                    </a:lnTo>
                    <a:lnTo>
                      <a:pt x="660" y="1241"/>
                    </a:lnTo>
                    <a:lnTo>
                      <a:pt x="668" y="1249"/>
                    </a:lnTo>
                    <a:lnTo>
                      <a:pt x="695" y="1275"/>
                    </a:lnTo>
                    <a:lnTo>
                      <a:pt x="703" y="1283"/>
                    </a:lnTo>
                    <a:lnTo>
                      <a:pt x="712" y="1289"/>
                    </a:lnTo>
                    <a:lnTo>
                      <a:pt x="721" y="1296"/>
                    </a:lnTo>
                    <a:lnTo>
                      <a:pt x="731" y="1300"/>
                    </a:lnTo>
                    <a:lnTo>
                      <a:pt x="741" y="1304"/>
                    </a:lnTo>
                    <a:lnTo>
                      <a:pt x="752" y="1307"/>
                    </a:lnTo>
                    <a:lnTo>
                      <a:pt x="762" y="1308"/>
                    </a:lnTo>
                    <a:lnTo>
                      <a:pt x="774" y="1309"/>
                    </a:lnTo>
                    <a:lnTo>
                      <a:pt x="785" y="1308"/>
                    </a:lnTo>
                    <a:lnTo>
                      <a:pt x="796" y="1307"/>
                    </a:lnTo>
                    <a:lnTo>
                      <a:pt x="806" y="1304"/>
                    </a:lnTo>
                    <a:lnTo>
                      <a:pt x="817" y="1301"/>
                    </a:lnTo>
                    <a:lnTo>
                      <a:pt x="826" y="1296"/>
                    </a:lnTo>
                    <a:lnTo>
                      <a:pt x="836" y="1289"/>
                    </a:lnTo>
                    <a:lnTo>
                      <a:pt x="846" y="1283"/>
                    </a:lnTo>
                    <a:lnTo>
                      <a:pt x="854" y="1276"/>
                    </a:lnTo>
                    <a:lnTo>
                      <a:pt x="1096" y="1035"/>
                    </a:lnTo>
                    <a:lnTo>
                      <a:pt x="1103" y="1025"/>
                    </a:lnTo>
                    <a:lnTo>
                      <a:pt x="1110" y="1017"/>
                    </a:lnTo>
                    <a:lnTo>
                      <a:pt x="1116" y="1007"/>
                    </a:lnTo>
                    <a:lnTo>
                      <a:pt x="1120" y="998"/>
                    </a:lnTo>
                    <a:lnTo>
                      <a:pt x="1124" y="988"/>
                    </a:lnTo>
                    <a:lnTo>
                      <a:pt x="1127" y="977"/>
                    </a:lnTo>
                    <a:lnTo>
                      <a:pt x="1128" y="966"/>
                    </a:lnTo>
                    <a:lnTo>
                      <a:pt x="1129" y="955"/>
                    </a:lnTo>
                    <a:lnTo>
                      <a:pt x="1128" y="944"/>
                    </a:lnTo>
                    <a:lnTo>
                      <a:pt x="1127" y="932"/>
                    </a:lnTo>
                    <a:lnTo>
                      <a:pt x="1124" y="922"/>
                    </a:lnTo>
                    <a:lnTo>
                      <a:pt x="1120" y="911"/>
                    </a:lnTo>
                    <a:lnTo>
                      <a:pt x="1116" y="902"/>
                    </a:lnTo>
                    <a:lnTo>
                      <a:pt x="1110" y="892"/>
                    </a:lnTo>
                    <a:lnTo>
                      <a:pt x="1104" y="883"/>
                    </a:lnTo>
                    <a:lnTo>
                      <a:pt x="1097" y="875"/>
                    </a:lnTo>
                    <a:lnTo>
                      <a:pt x="1070" y="848"/>
                    </a:lnTo>
                    <a:lnTo>
                      <a:pt x="1064" y="843"/>
                    </a:lnTo>
                    <a:lnTo>
                      <a:pt x="1058" y="838"/>
                    </a:lnTo>
                    <a:lnTo>
                      <a:pt x="1051" y="834"/>
                    </a:lnTo>
                    <a:lnTo>
                      <a:pt x="1045" y="830"/>
                    </a:lnTo>
                    <a:lnTo>
                      <a:pt x="1031" y="824"/>
                    </a:lnTo>
                    <a:lnTo>
                      <a:pt x="1017" y="819"/>
                    </a:lnTo>
                    <a:lnTo>
                      <a:pt x="1001" y="817"/>
                    </a:lnTo>
                    <a:lnTo>
                      <a:pt x="986" y="817"/>
                    </a:lnTo>
                    <a:lnTo>
                      <a:pt x="972" y="818"/>
                    </a:lnTo>
                    <a:lnTo>
                      <a:pt x="957" y="822"/>
                    </a:lnTo>
                    <a:lnTo>
                      <a:pt x="951" y="817"/>
                    </a:lnTo>
                    <a:lnTo>
                      <a:pt x="943" y="811"/>
                    </a:lnTo>
                    <a:lnTo>
                      <a:pt x="935" y="803"/>
                    </a:lnTo>
                    <a:lnTo>
                      <a:pt x="924" y="793"/>
                    </a:lnTo>
                    <a:lnTo>
                      <a:pt x="912" y="782"/>
                    </a:lnTo>
                    <a:lnTo>
                      <a:pt x="883" y="751"/>
                    </a:lnTo>
                    <a:lnTo>
                      <a:pt x="843" y="712"/>
                    </a:lnTo>
                    <a:lnTo>
                      <a:pt x="803" y="670"/>
                    </a:lnTo>
                    <a:lnTo>
                      <a:pt x="816" y="641"/>
                    </a:lnTo>
                    <a:lnTo>
                      <a:pt x="828" y="613"/>
                    </a:lnTo>
                    <a:lnTo>
                      <a:pt x="838" y="585"/>
                    </a:lnTo>
                    <a:lnTo>
                      <a:pt x="849" y="560"/>
                    </a:lnTo>
                    <a:lnTo>
                      <a:pt x="858" y="535"/>
                    </a:lnTo>
                    <a:lnTo>
                      <a:pt x="865" y="512"/>
                    </a:lnTo>
                    <a:lnTo>
                      <a:pt x="872" y="489"/>
                    </a:lnTo>
                    <a:lnTo>
                      <a:pt x="877" y="467"/>
                    </a:lnTo>
                    <a:lnTo>
                      <a:pt x="883" y="436"/>
                    </a:lnTo>
                    <a:lnTo>
                      <a:pt x="887" y="405"/>
                    </a:lnTo>
                    <a:lnTo>
                      <a:pt x="890" y="376"/>
                    </a:lnTo>
                    <a:lnTo>
                      <a:pt x="891" y="348"/>
                    </a:lnTo>
                    <a:lnTo>
                      <a:pt x="890" y="325"/>
                    </a:lnTo>
                    <a:lnTo>
                      <a:pt x="888" y="301"/>
                    </a:lnTo>
                    <a:lnTo>
                      <a:pt x="885" y="280"/>
                    </a:lnTo>
                    <a:lnTo>
                      <a:pt x="882" y="260"/>
                    </a:lnTo>
                    <a:lnTo>
                      <a:pt x="877" y="240"/>
                    </a:lnTo>
                    <a:lnTo>
                      <a:pt x="871" y="221"/>
                    </a:lnTo>
                    <a:lnTo>
                      <a:pt x="865" y="204"/>
                    </a:lnTo>
                    <a:lnTo>
                      <a:pt x="858" y="187"/>
                    </a:lnTo>
                    <a:lnTo>
                      <a:pt x="850" y="171"/>
                    </a:lnTo>
                    <a:lnTo>
                      <a:pt x="841" y="156"/>
                    </a:lnTo>
                    <a:lnTo>
                      <a:pt x="833" y="141"/>
                    </a:lnTo>
                    <a:lnTo>
                      <a:pt x="824" y="128"/>
                    </a:lnTo>
                    <a:lnTo>
                      <a:pt x="815" y="116"/>
                    </a:lnTo>
                    <a:lnTo>
                      <a:pt x="806" y="104"/>
                    </a:lnTo>
                    <a:lnTo>
                      <a:pt x="796" y="94"/>
                    </a:lnTo>
                    <a:lnTo>
                      <a:pt x="787" y="84"/>
                    </a:lnTo>
                    <a:lnTo>
                      <a:pt x="772" y="70"/>
                    </a:lnTo>
                    <a:lnTo>
                      <a:pt x="755" y="56"/>
                    </a:lnTo>
                    <a:lnTo>
                      <a:pt x="739" y="44"/>
                    </a:lnTo>
                    <a:lnTo>
                      <a:pt x="723" y="34"/>
                    </a:lnTo>
                    <a:lnTo>
                      <a:pt x="706" y="25"/>
                    </a:lnTo>
                    <a:lnTo>
                      <a:pt x="688" y="17"/>
                    </a:lnTo>
                    <a:lnTo>
                      <a:pt x="670" y="11"/>
                    </a:lnTo>
                    <a:lnTo>
                      <a:pt x="652" y="6"/>
                    </a:lnTo>
                    <a:lnTo>
                      <a:pt x="633" y="3"/>
                    </a:lnTo>
                    <a:lnTo>
                      <a:pt x="614" y="0"/>
                    </a:lnTo>
                    <a:lnTo>
                      <a:pt x="595" y="0"/>
                    </a:lnTo>
                    <a:lnTo>
                      <a:pt x="577" y="0"/>
                    </a:lnTo>
                    <a:lnTo>
                      <a:pt x="560" y="2"/>
                    </a:lnTo>
                    <a:lnTo>
                      <a:pt x="543" y="5"/>
                    </a:lnTo>
                    <a:lnTo>
                      <a:pt x="527" y="9"/>
                    </a:lnTo>
                    <a:lnTo>
                      <a:pt x="510" y="15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27"/>
              <p:cNvSpPr>
                <a:spLocks/>
              </p:cNvSpPr>
              <p:nvPr/>
            </p:nvSpPr>
            <p:spPr bwMode="auto">
              <a:xfrm>
                <a:off x="610" y="994"/>
                <a:ext cx="66" cy="77"/>
              </a:xfrm>
              <a:custGeom>
                <a:avLst/>
                <a:gdLst>
                  <a:gd name="T0" fmla="*/ 463 w 1129"/>
                  <a:gd name="T1" fmla="*/ 38 h 1309"/>
                  <a:gd name="T2" fmla="*/ 431 w 1129"/>
                  <a:gd name="T3" fmla="*/ 61 h 1309"/>
                  <a:gd name="T4" fmla="*/ 34 w 1129"/>
                  <a:gd name="T5" fmla="*/ 450 h 1309"/>
                  <a:gd name="T6" fmla="*/ 14 w 1129"/>
                  <a:gd name="T7" fmla="*/ 477 h 1309"/>
                  <a:gd name="T8" fmla="*/ 3 w 1129"/>
                  <a:gd name="T9" fmla="*/ 508 h 1309"/>
                  <a:gd name="T10" fmla="*/ 0 w 1129"/>
                  <a:gd name="T11" fmla="*/ 530 h 1309"/>
                  <a:gd name="T12" fmla="*/ 5 w 1129"/>
                  <a:gd name="T13" fmla="*/ 563 h 1309"/>
                  <a:gd name="T14" fmla="*/ 19 w 1129"/>
                  <a:gd name="T15" fmla="*/ 593 h 1309"/>
                  <a:gd name="T16" fmla="*/ 59 w 1129"/>
                  <a:gd name="T17" fmla="*/ 636 h 1309"/>
                  <a:gd name="T18" fmla="*/ 77 w 1129"/>
                  <a:gd name="T19" fmla="*/ 650 h 1309"/>
                  <a:gd name="T20" fmla="*/ 110 w 1129"/>
                  <a:gd name="T21" fmla="*/ 664 h 1309"/>
                  <a:gd name="T22" fmla="*/ 152 w 1129"/>
                  <a:gd name="T23" fmla="*/ 666 h 1309"/>
                  <a:gd name="T24" fmla="*/ 181 w 1129"/>
                  <a:gd name="T25" fmla="*/ 677 h 1309"/>
                  <a:gd name="T26" fmla="*/ 610 w 1129"/>
                  <a:gd name="T27" fmla="*/ 1107 h 1309"/>
                  <a:gd name="T28" fmla="*/ 636 w 1129"/>
                  <a:gd name="T29" fmla="*/ 1135 h 1309"/>
                  <a:gd name="T30" fmla="*/ 636 w 1129"/>
                  <a:gd name="T31" fmla="*/ 1170 h 1309"/>
                  <a:gd name="T32" fmla="*/ 640 w 1129"/>
                  <a:gd name="T33" fmla="*/ 1201 h 1309"/>
                  <a:gd name="T34" fmla="*/ 654 w 1129"/>
                  <a:gd name="T35" fmla="*/ 1232 h 1309"/>
                  <a:gd name="T36" fmla="*/ 695 w 1129"/>
                  <a:gd name="T37" fmla="*/ 1275 h 1309"/>
                  <a:gd name="T38" fmla="*/ 721 w 1129"/>
                  <a:gd name="T39" fmla="*/ 1296 h 1309"/>
                  <a:gd name="T40" fmla="*/ 752 w 1129"/>
                  <a:gd name="T41" fmla="*/ 1307 h 1309"/>
                  <a:gd name="T42" fmla="*/ 785 w 1129"/>
                  <a:gd name="T43" fmla="*/ 1308 h 1309"/>
                  <a:gd name="T44" fmla="*/ 817 w 1129"/>
                  <a:gd name="T45" fmla="*/ 1301 h 1309"/>
                  <a:gd name="T46" fmla="*/ 846 w 1129"/>
                  <a:gd name="T47" fmla="*/ 1283 h 1309"/>
                  <a:gd name="T48" fmla="*/ 1103 w 1129"/>
                  <a:gd name="T49" fmla="*/ 1025 h 1309"/>
                  <a:gd name="T50" fmla="*/ 1120 w 1129"/>
                  <a:gd name="T51" fmla="*/ 998 h 1309"/>
                  <a:gd name="T52" fmla="*/ 1128 w 1129"/>
                  <a:gd name="T53" fmla="*/ 966 h 1309"/>
                  <a:gd name="T54" fmla="*/ 1127 w 1129"/>
                  <a:gd name="T55" fmla="*/ 932 h 1309"/>
                  <a:gd name="T56" fmla="*/ 1116 w 1129"/>
                  <a:gd name="T57" fmla="*/ 902 h 1309"/>
                  <a:gd name="T58" fmla="*/ 1097 w 1129"/>
                  <a:gd name="T59" fmla="*/ 875 h 1309"/>
                  <a:gd name="T60" fmla="*/ 1058 w 1129"/>
                  <a:gd name="T61" fmla="*/ 838 h 1309"/>
                  <a:gd name="T62" fmla="*/ 1031 w 1129"/>
                  <a:gd name="T63" fmla="*/ 824 h 1309"/>
                  <a:gd name="T64" fmla="*/ 986 w 1129"/>
                  <a:gd name="T65" fmla="*/ 817 h 1309"/>
                  <a:gd name="T66" fmla="*/ 951 w 1129"/>
                  <a:gd name="T67" fmla="*/ 817 h 1309"/>
                  <a:gd name="T68" fmla="*/ 924 w 1129"/>
                  <a:gd name="T69" fmla="*/ 793 h 1309"/>
                  <a:gd name="T70" fmla="*/ 843 w 1129"/>
                  <a:gd name="T71" fmla="*/ 712 h 1309"/>
                  <a:gd name="T72" fmla="*/ 828 w 1129"/>
                  <a:gd name="T73" fmla="*/ 613 h 1309"/>
                  <a:gd name="T74" fmla="*/ 858 w 1129"/>
                  <a:gd name="T75" fmla="*/ 535 h 1309"/>
                  <a:gd name="T76" fmla="*/ 877 w 1129"/>
                  <a:gd name="T77" fmla="*/ 467 h 1309"/>
                  <a:gd name="T78" fmla="*/ 890 w 1129"/>
                  <a:gd name="T79" fmla="*/ 376 h 1309"/>
                  <a:gd name="T80" fmla="*/ 888 w 1129"/>
                  <a:gd name="T81" fmla="*/ 301 h 1309"/>
                  <a:gd name="T82" fmla="*/ 877 w 1129"/>
                  <a:gd name="T83" fmla="*/ 240 h 1309"/>
                  <a:gd name="T84" fmla="*/ 858 w 1129"/>
                  <a:gd name="T85" fmla="*/ 187 h 1309"/>
                  <a:gd name="T86" fmla="*/ 833 w 1129"/>
                  <a:gd name="T87" fmla="*/ 141 h 1309"/>
                  <a:gd name="T88" fmla="*/ 806 w 1129"/>
                  <a:gd name="T89" fmla="*/ 104 h 1309"/>
                  <a:gd name="T90" fmla="*/ 772 w 1129"/>
                  <a:gd name="T91" fmla="*/ 70 h 1309"/>
                  <a:gd name="T92" fmla="*/ 723 w 1129"/>
                  <a:gd name="T93" fmla="*/ 34 h 1309"/>
                  <a:gd name="T94" fmla="*/ 670 w 1129"/>
                  <a:gd name="T95" fmla="*/ 11 h 1309"/>
                  <a:gd name="T96" fmla="*/ 614 w 1129"/>
                  <a:gd name="T97" fmla="*/ 0 h 1309"/>
                  <a:gd name="T98" fmla="*/ 560 w 1129"/>
                  <a:gd name="T99" fmla="*/ 2 h 1309"/>
                  <a:gd name="T100" fmla="*/ 510 w 1129"/>
                  <a:gd name="T101" fmla="*/ 15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29" h="1309">
                    <a:moveTo>
                      <a:pt x="510" y="15"/>
                    </a:moveTo>
                    <a:lnTo>
                      <a:pt x="486" y="26"/>
                    </a:lnTo>
                    <a:lnTo>
                      <a:pt x="463" y="38"/>
                    </a:lnTo>
                    <a:lnTo>
                      <a:pt x="452" y="45"/>
                    </a:lnTo>
                    <a:lnTo>
                      <a:pt x="442" y="52"/>
                    </a:lnTo>
                    <a:lnTo>
                      <a:pt x="431" y="61"/>
                    </a:lnTo>
                    <a:lnTo>
                      <a:pt x="421" y="69"/>
                    </a:lnTo>
                    <a:lnTo>
                      <a:pt x="345" y="139"/>
                    </a:lnTo>
                    <a:lnTo>
                      <a:pt x="34" y="450"/>
                    </a:lnTo>
                    <a:lnTo>
                      <a:pt x="27" y="459"/>
                    </a:lnTo>
                    <a:lnTo>
                      <a:pt x="19" y="467"/>
                    </a:lnTo>
                    <a:lnTo>
                      <a:pt x="14" y="477"/>
                    </a:lnTo>
                    <a:lnTo>
                      <a:pt x="9" y="487"/>
                    </a:lnTo>
                    <a:lnTo>
                      <a:pt x="5" y="497"/>
                    </a:lnTo>
                    <a:lnTo>
                      <a:pt x="3" y="508"/>
                    </a:lnTo>
                    <a:lnTo>
                      <a:pt x="1" y="519"/>
                    </a:lnTo>
                    <a:lnTo>
                      <a:pt x="0" y="530"/>
                    </a:lnTo>
                    <a:lnTo>
                      <a:pt x="0" y="530"/>
                    </a:lnTo>
                    <a:lnTo>
                      <a:pt x="1" y="541"/>
                    </a:lnTo>
                    <a:lnTo>
                      <a:pt x="2" y="552"/>
                    </a:lnTo>
                    <a:lnTo>
                      <a:pt x="5" y="563"/>
                    </a:lnTo>
                    <a:lnTo>
                      <a:pt x="9" y="573"/>
                    </a:lnTo>
                    <a:lnTo>
                      <a:pt x="13" y="583"/>
                    </a:lnTo>
                    <a:lnTo>
                      <a:pt x="19" y="593"/>
                    </a:lnTo>
                    <a:lnTo>
                      <a:pt x="26" y="602"/>
                    </a:lnTo>
                    <a:lnTo>
                      <a:pt x="34" y="610"/>
                    </a:lnTo>
                    <a:lnTo>
                      <a:pt x="59" y="636"/>
                    </a:lnTo>
                    <a:lnTo>
                      <a:pt x="65" y="641"/>
                    </a:lnTo>
                    <a:lnTo>
                      <a:pt x="71" y="646"/>
                    </a:lnTo>
                    <a:lnTo>
                      <a:pt x="77" y="650"/>
                    </a:lnTo>
                    <a:lnTo>
                      <a:pt x="83" y="654"/>
                    </a:lnTo>
                    <a:lnTo>
                      <a:pt x="96" y="660"/>
                    </a:lnTo>
                    <a:lnTo>
                      <a:pt x="110" y="664"/>
                    </a:lnTo>
                    <a:lnTo>
                      <a:pt x="124" y="666"/>
                    </a:lnTo>
                    <a:lnTo>
                      <a:pt x="138" y="667"/>
                    </a:lnTo>
                    <a:lnTo>
                      <a:pt x="152" y="666"/>
                    </a:lnTo>
                    <a:lnTo>
                      <a:pt x="166" y="663"/>
                    </a:lnTo>
                    <a:lnTo>
                      <a:pt x="173" y="669"/>
                    </a:lnTo>
                    <a:lnTo>
                      <a:pt x="181" y="677"/>
                    </a:lnTo>
                    <a:lnTo>
                      <a:pt x="191" y="685"/>
                    </a:lnTo>
                    <a:lnTo>
                      <a:pt x="201" y="696"/>
                    </a:lnTo>
                    <a:lnTo>
                      <a:pt x="610" y="1107"/>
                    </a:lnTo>
                    <a:lnTo>
                      <a:pt x="620" y="1118"/>
                    </a:lnTo>
                    <a:lnTo>
                      <a:pt x="629" y="1127"/>
                    </a:lnTo>
                    <a:lnTo>
                      <a:pt x="636" y="1135"/>
                    </a:lnTo>
                    <a:lnTo>
                      <a:pt x="641" y="1142"/>
                    </a:lnTo>
                    <a:lnTo>
                      <a:pt x="638" y="1156"/>
                    </a:lnTo>
                    <a:lnTo>
                      <a:pt x="636" y="1170"/>
                    </a:lnTo>
                    <a:lnTo>
                      <a:pt x="636" y="1180"/>
                    </a:lnTo>
                    <a:lnTo>
                      <a:pt x="638" y="1191"/>
                    </a:lnTo>
                    <a:lnTo>
                      <a:pt x="640" y="1201"/>
                    </a:lnTo>
                    <a:lnTo>
                      <a:pt x="644" y="1212"/>
                    </a:lnTo>
                    <a:lnTo>
                      <a:pt x="648" y="1222"/>
                    </a:lnTo>
                    <a:lnTo>
                      <a:pt x="654" y="1232"/>
                    </a:lnTo>
                    <a:lnTo>
                      <a:pt x="660" y="1241"/>
                    </a:lnTo>
                    <a:lnTo>
                      <a:pt x="668" y="1249"/>
                    </a:lnTo>
                    <a:lnTo>
                      <a:pt x="695" y="1275"/>
                    </a:lnTo>
                    <a:lnTo>
                      <a:pt x="703" y="1283"/>
                    </a:lnTo>
                    <a:lnTo>
                      <a:pt x="712" y="1289"/>
                    </a:lnTo>
                    <a:lnTo>
                      <a:pt x="721" y="1296"/>
                    </a:lnTo>
                    <a:lnTo>
                      <a:pt x="731" y="1300"/>
                    </a:lnTo>
                    <a:lnTo>
                      <a:pt x="741" y="1304"/>
                    </a:lnTo>
                    <a:lnTo>
                      <a:pt x="752" y="1307"/>
                    </a:lnTo>
                    <a:lnTo>
                      <a:pt x="762" y="1308"/>
                    </a:lnTo>
                    <a:lnTo>
                      <a:pt x="774" y="1309"/>
                    </a:lnTo>
                    <a:lnTo>
                      <a:pt x="785" y="1308"/>
                    </a:lnTo>
                    <a:lnTo>
                      <a:pt x="796" y="1307"/>
                    </a:lnTo>
                    <a:lnTo>
                      <a:pt x="806" y="1304"/>
                    </a:lnTo>
                    <a:lnTo>
                      <a:pt x="817" y="1301"/>
                    </a:lnTo>
                    <a:lnTo>
                      <a:pt x="826" y="1296"/>
                    </a:lnTo>
                    <a:lnTo>
                      <a:pt x="836" y="1289"/>
                    </a:lnTo>
                    <a:lnTo>
                      <a:pt x="846" y="1283"/>
                    </a:lnTo>
                    <a:lnTo>
                      <a:pt x="854" y="1276"/>
                    </a:lnTo>
                    <a:lnTo>
                      <a:pt x="1096" y="1035"/>
                    </a:lnTo>
                    <a:lnTo>
                      <a:pt x="1103" y="1025"/>
                    </a:lnTo>
                    <a:lnTo>
                      <a:pt x="1110" y="1017"/>
                    </a:lnTo>
                    <a:lnTo>
                      <a:pt x="1116" y="1007"/>
                    </a:lnTo>
                    <a:lnTo>
                      <a:pt x="1120" y="998"/>
                    </a:lnTo>
                    <a:lnTo>
                      <a:pt x="1124" y="988"/>
                    </a:lnTo>
                    <a:lnTo>
                      <a:pt x="1127" y="977"/>
                    </a:lnTo>
                    <a:lnTo>
                      <a:pt x="1128" y="966"/>
                    </a:lnTo>
                    <a:lnTo>
                      <a:pt x="1129" y="955"/>
                    </a:lnTo>
                    <a:lnTo>
                      <a:pt x="1128" y="944"/>
                    </a:lnTo>
                    <a:lnTo>
                      <a:pt x="1127" y="932"/>
                    </a:lnTo>
                    <a:lnTo>
                      <a:pt x="1124" y="922"/>
                    </a:lnTo>
                    <a:lnTo>
                      <a:pt x="1120" y="911"/>
                    </a:lnTo>
                    <a:lnTo>
                      <a:pt x="1116" y="902"/>
                    </a:lnTo>
                    <a:lnTo>
                      <a:pt x="1110" y="892"/>
                    </a:lnTo>
                    <a:lnTo>
                      <a:pt x="1104" y="883"/>
                    </a:lnTo>
                    <a:lnTo>
                      <a:pt x="1097" y="875"/>
                    </a:lnTo>
                    <a:lnTo>
                      <a:pt x="1070" y="848"/>
                    </a:lnTo>
                    <a:lnTo>
                      <a:pt x="1064" y="843"/>
                    </a:lnTo>
                    <a:lnTo>
                      <a:pt x="1058" y="838"/>
                    </a:lnTo>
                    <a:lnTo>
                      <a:pt x="1051" y="834"/>
                    </a:lnTo>
                    <a:lnTo>
                      <a:pt x="1045" y="830"/>
                    </a:lnTo>
                    <a:lnTo>
                      <a:pt x="1031" y="824"/>
                    </a:lnTo>
                    <a:lnTo>
                      <a:pt x="1017" y="819"/>
                    </a:lnTo>
                    <a:lnTo>
                      <a:pt x="1001" y="817"/>
                    </a:lnTo>
                    <a:lnTo>
                      <a:pt x="986" y="817"/>
                    </a:lnTo>
                    <a:lnTo>
                      <a:pt x="972" y="818"/>
                    </a:lnTo>
                    <a:lnTo>
                      <a:pt x="957" y="822"/>
                    </a:lnTo>
                    <a:lnTo>
                      <a:pt x="951" y="817"/>
                    </a:lnTo>
                    <a:lnTo>
                      <a:pt x="943" y="811"/>
                    </a:lnTo>
                    <a:lnTo>
                      <a:pt x="935" y="803"/>
                    </a:lnTo>
                    <a:lnTo>
                      <a:pt x="924" y="793"/>
                    </a:lnTo>
                    <a:lnTo>
                      <a:pt x="912" y="782"/>
                    </a:lnTo>
                    <a:lnTo>
                      <a:pt x="883" y="751"/>
                    </a:lnTo>
                    <a:lnTo>
                      <a:pt x="843" y="712"/>
                    </a:lnTo>
                    <a:lnTo>
                      <a:pt x="803" y="670"/>
                    </a:lnTo>
                    <a:lnTo>
                      <a:pt x="816" y="641"/>
                    </a:lnTo>
                    <a:lnTo>
                      <a:pt x="828" y="613"/>
                    </a:lnTo>
                    <a:lnTo>
                      <a:pt x="838" y="585"/>
                    </a:lnTo>
                    <a:lnTo>
                      <a:pt x="849" y="560"/>
                    </a:lnTo>
                    <a:lnTo>
                      <a:pt x="858" y="535"/>
                    </a:lnTo>
                    <a:lnTo>
                      <a:pt x="865" y="512"/>
                    </a:lnTo>
                    <a:lnTo>
                      <a:pt x="872" y="489"/>
                    </a:lnTo>
                    <a:lnTo>
                      <a:pt x="877" y="467"/>
                    </a:lnTo>
                    <a:lnTo>
                      <a:pt x="883" y="436"/>
                    </a:lnTo>
                    <a:lnTo>
                      <a:pt x="887" y="405"/>
                    </a:lnTo>
                    <a:lnTo>
                      <a:pt x="890" y="376"/>
                    </a:lnTo>
                    <a:lnTo>
                      <a:pt x="891" y="348"/>
                    </a:lnTo>
                    <a:lnTo>
                      <a:pt x="890" y="325"/>
                    </a:lnTo>
                    <a:lnTo>
                      <a:pt x="888" y="301"/>
                    </a:lnTo>
                    <a:lnTo>
                      <a:pt x="885" y="280"/>
                    </a:lnTo>
                    <a:lnTo>
                      <a:pt x="882" y="260"/>
                    </a:lnTo>
                    <a:lnTo>
                      <a:pt x="877" y="240"/>
                    </a:lnTo>
                    <a:lnTo>
                      <a:pt x="871" y="221"/>
                    </a:lnTo>
                    <a:lnTo>
                      <a:pt x="865" y="204"/>
                    </a:lnTo>
                    <a:lnTo>
                      <a:pt x="858" y="187"/>
                    </a:lnTo>
                    <a:lnTo>
                      <a:pt x="850" y="171"/>
                    </a:lnTo>
                    <a:lnTo>
                      <a:pt x="841" y="156"/>
                    </a:lnTo>
                    <a:lnTo>
                      <a:pt x="833" y="141"/>
                    </a:lnTo>
                    <a:lnTo>
                      <a:pt x="824" y="128"/>
                    </a:lnTo>
                    <a:lnTo>
                      <a:pt x="815" y="116"/>
                    </a:lnTo>
                    <a:lnTo>
                      <a:pt x="806" y="104"/>
                    </a:lnTo>
                    <a:lnTo>
                      <a:pt x="796" y="94"/>
                    </a:lnTo>
                    <a:lnTo>
                      <a:pt x="787" y="84"/>
                    </a:lnTo>
                    <a:lnTo>
                      <a:pt x="772" y="70"/>
                    </a:lnTo>
                    <a:lnTo>
                      <a:pt x="755" y="56"/>
                    </a:lnTo>
                    <a:lnTo>
                      <a:pt x="739" y="44"/>
                    </a:lnTo>
                    <a:lnTo>
                      <a:pt x="723" y="34"/>
                    </a:lnTo>
                    <a:lnTo>
                      <a:pt x="706" y="25"/>
                    </a:lnTo>
                    <a:lnTo>
                      <a:pt x="688" y="17"/>
                    </a:lnTo>
                    <a:lnTo>
                      <a:pt x="670" y="11"/>
                    </a:lnTo>
                    <a:lnTo>
                      <a:pt x="652" y="6"/>
                    </a:lnTo>
                    <a:lnTo>
                      <a:pt x="633" y="3"/>
                    </a:lnTo>
                    <a:lnTo>
                      <a:pt x="614" y="0"/>
                    </a:lnTo>
                    <a:lnTo>
                      <a:pt x="595" y="0"/>
                    </a:lnTo>
                    <a:lnTo>
                      <a:pt x="577" y="0"/>
                    </a:lnTo>
                    <a:lnTo>
                      <a:pt x="560" y="2"/>
                    </a:lnTo>
                    <a:lnTo>
                      <a:pt x="543" y="5"/>
                    </a:lnTo>
                    <a:lnTo>
                      <a:pt x="527" y="9"/>
                    </a:lnTo>
                    <a:lnTo>
                      <a:pt x="510" y="15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28"/>
              <p:cNvSpPr>
                <a:spLocks noEditPoints="1"/>
              </p:cNvSpPr>
              <p:nvPr/>
            </p:nvSpPr>
            <p:spPr bwMode="auto">
              <a:xfrm>
                <a:off x="650" y="955"/>
                <a:ext cx="74" cy="67"/>
              </a:xfrm>
              <a:custGeom>
                <a:avLst/>
                <a:gdLst>
                  <a:gd name="T0" fmla="*/ 225 w 1253"/>
                  <a:gd name="T1" fmla="*/ 71 h 1154"/>
                  <a:gd name="T2" fmla="*/ 218 w 1253"/>
                  <a:gd name="T3" fmla="*/ 121 h 1154"/>
                  <a:gd name="T4" fmla="*/ 163 w 1253"/>
                  <a:gd name="T5" fmla="*/ 180 h 1154"/>
                  <a:gd name="T6" fmla="*/ 57 w 1253"/>
                  <a:gd name="T7" fmla="*/ 318 h 1154"/>
                  <a:gd name="T8" fmla="*/ 19 w 1253"/>
                  <a:gd name="T9" fmla="*/ 407 h 1154"/>
                  <a:gd name="T10" fmla="*/ 2 w 1253"/>
                  <a:gd name="T11" fmla="*/ 500 h 1154"/>
                  <a:gd name="T12" fmla="*/ 6 w 1253"/>
                  <a:gd name="T13" fmla="*/ 610 h 1154"/>
                  <a:gd name="T14" fmla="*/ 40 w 1253"/>
                  <a:gd name="T15" fmla="*/ 737 h 1154"/>
                  <a:gd name="T16" fmla="*/ 109 w 1253"/>
                  <a:gd name="T17" fmla="*/ 856 h 1154"/>
                  <a:gd name="T18" fmla="*/ 211 w 1253"/>
                  <a:gd name="T19" fmla="*/ 965 h 1154"/>
                  <a:gd name="T20" fmla="*/ 348 w 1253"/>
                  <a:gd name="T21" fmla="*/ 1064 h 1154"/>
                  <a:gd name="T22" fmla="*/ 496 w 1253"/>
                  <a:gd name="T23" fmla="*/ 1130 h 1154"/>
                  <a:gd name="T24" fmla="*/ 644 w 1253"/>
                  <a:gd name="T25" fmla="*/ 1154 h 1154"/>
                  <a:gd name="T26" fmla="*/ 788 w 1253"/>
                  <a:gd name="T27" fmla="*/ 1140 h 1154"/>
                  <a:gd name="T28" fmla="*/ 913 w 1253"/>
                  <a:gd name="T29" fmla="*/ 1095 h 1154"/>
                  <a:gd name="T30" fmla="*/ 1023 w 1253"/>
                  <a:gd name="T31" fmla="*/ 1017 h 1154"/>
                  <a:gd name="T32" fmla="*/ 1102 w 1253"/>
                  <a:gd name="T33" fmla="*/ 928 h 1154"/>
                  <a:gd name="T34" fmla="*/ 1174 w 1253"/>
                  <a:gd name="T35" fmla="*/ 811 h 1154"/>
                  <a:gd name="T36" fmla="*/ 1213 w 1253"/>
                  <a:gd name="T37" fmla="*/ 791 h 1154"/>
                  <a:gd name="T38" fmla="*/ 1241 w 1253"/>
                  <a:gd name="T39" fmla="*/ 757 h 1154"/>
                  <a:gd name="T40" fmla="*/ 1252 w 1253"/>
                  <a:gd name="T41" fmla="*/ 716 h 1154"/>
                  <a:gd name="T42" fmla="*/ 1247 w 1253"/>
                  <a:gd name="T43" fmla="*/ 672 h 1154"/>
                  <a:gd name="T44" fmla="*/ 1030 w 1253"/>
                  <a:gd name="T45" fmla="*/ 381 h 1154"/>
                  <a:gd name="T46" fmla="*/ 992 w 1253"/>
                  <a:gd name="T47" fmla="*/ 349 h 1154"/>
                  <a:gd name="T48" fmla="*/ 945 w 1253"/>
                  <a:gd name="T49" fmla="*/ 337 h 1154"/>
                  <a:gd name="T50" fmla="*/ 897 w 1253"/>
                  <a:gd name="T51" fmla="*/ 346 h 1154"/>
                  <a:gd name="T52" fmla="*/ 835 w 1253"/>
                  <a:gd name="T53" fmla="*/ 388 h 1154"/>
                  <a:gd name="T54" fmla="*/ 807 w 1253"/>
                  <a:gd name="T55" fmla="*/ 440 h 1154"/>
                  <a:gd name="T56" fmla="*/ 810 w 1253"/>
                  <a:gd name="T57" fmla="*/ 499 h 1154"/>
                  <a:gd name="T58" fmla="*/ 844 w 1253"/>
                  <a:gd name="T59" fmla="*/ 556 h 1154"/>
                  <a:gd name="T60" fmla="*/ 868 w 1253"/>
                  <a:gd name="T61" fmla="*/ 614 h 1154"/>
                  <a:gd name="T62" fmla="*/ 867 w 1253"/>
                  <a:gd name="T63" fmla="*/ 657 h 1154"/>
                  <a:gd name="T64" fmla="*/ 850 w 1253"/>
                  <a:gd name="T65" fmla="*/ 687 h 1154"/>
                  <a:gd name="T66" fmla="*/ 824 w 1253"/>
                  <a:gd name="T67" fmla="*/ 707 h 1154"/>
                  <a:gd name="T68" fmla="*/ 780 w 1253"/>
                  <a:gd name="T69" fmla="*/ 718 h 1154"/>
                  <a:gd name="T70" fmla="*/ 727 w 1253"/>
                  <a:gd name="T71" fmla="*/ 717 h 1154"/>
                  <a:gd name="T72" fmla="*/ 662 w 1253"/>
                  <a:gd name="T73" fmla="*/ 701 h 1154"/>
                  <a:gd name="T74" fmla="*/ 567 w 1253"/>
                  <a:gd name="T75" fmla="*/ 657 h 1154"/>
                  <a:gd name="T76" fmla="*/ 461 w 1253"/>
                  <a:gd name="T77" fmla="*/ 574 h 1154"/>
                  <a:gd name="T78" fmla="*/ 405 w 1253"/>
                  <a:gd name="T79" fmla="*/ 492 h 1154"/>
                  <a:gd name="T80" fmla="*/ 395 w 1253"/>
                  <a:gd name="T81" fmla="*/ 438 h 1154"/>
                  <a:gd name="T82" fmla="*/ 409 w 1253"/>
                  <a:gd name="T83" fmla="*/ 418 h 1154"/>
                  <a:gd name="T84" fmla="*/ 457 w 1253"/>
                  <a:gd name="T85" fmla="*/ 401 h 1154"/>
                  <a:gd name="T86" fmla="*/ 553 w 1253"/>
                  <a:gd name="T87" fmla="*/ 408 h 1154"/>
                  <a:gd name="T88" fmla="*/ 652 w 1253"/>
                  <a:gd name="T89" fmla="*/ 440 h 1154"/>
                  <a:gd name="T90" fmla="*/ 709 w 1253"/>
                  <a:gd name="T91" fmla="*/ 441 h 1154"/>
                  <a:gd name="T92" fmla="*/ 760 w 1253"/>
                  <a:gd name="T93" fmla="*/ 414 h 1154"/>
                  <a:gd name="T94" fmla="*/ 790 w 1253"/>
                  <a:gd name="T95" fmla="*/ 364 h 1154"/>
                  <a:gd name="T96" fmla="*/ 801 w 1253"/>
                  <a:gd name="T97" fmla="*/ 303 h 1154"/>
                  <a:gd name="T98" fmla="*/ 789 w 1253"/>
                  <a:gd name="T99" fmla="*/ 257 h 1154"/>
                  <a:gd name="T100" fmla="*/ 760 w 1253"/>
                  <a:gd name="T101" fmla="*/ 221 h 1154"/>
                  <a:gd name="T102" fmla="*/ 366 w 1253"/>
                  <a:gd name="T103" fmla="*/ 6 h 1154"/>
                  <a:gd name="T104" fmla="*/ 322 w 1253"/>
                  <a:gd name="T105" fmla="*/ 0 h 1154"/>
                  <a:gd name="T106" fmla="*/ 279 w 1253"/>
                  <a:gd name="T107" fmla="*/ 12 h 1154"/>
                  <a:gd name="T108" fmla="*/ 240 w 1253"/>
                  <a:gd name="T109" fmla="*/ 110 h 1154"/>
                  <a:gd name="T110" fmla="*/ 1188 w 1253"/>
                  <a:gd name="T111" fmla="*/ 790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53" h="1154">
                    <a:moveTo>
                      <a:pt x="250" y="34"/>
                    </a:moveTo>
                    <a:lnTo>
                      <a:pt x="242" y="42"/>
                    </a:lnTo>
                    <a:lnTo>
                      <a:pt x="235" y="51"/>
                    </a:lnTo>
                    <a:lnTo>
                      <a:pt x="229" y="61"/>
                    </a:lnTo>
                    <a:lnTo>
                      <a:pt x="225" y="71"/>
                    </a:lnTo>
                    <a:lnTo>
                      <a:pt x="221" y="81"/>
                    </a:lnTo>
                    <a:lnTo>
                      <a:pt x="219" y="91"/>
                    </a:lnTo>
                    <a:lnTo>
                      <a:pt x="217" y="102"/>
                    </a:lnTo>
                    <a:lnTo>
                      <a:pt x="217" y="112"/>
                    </a:lnTo>
                    <a:lnTo>
                      <a:pt x="218" y="121"/>
                    </a:lnTo>
                    <a:lnTo>
                      <a:pt x="220" y="128"/>
                    </a:lnTo>
                    <a:lnTo>
                      <a:pt x="206" y="141"/>
                    </a:lnTo>
                    <a:lnTo>
                      <a:pt x="187" y="158"/>
                    </a:lnTo>
                    <a:lnTo>
                      <a:pt x="170" y="173"/>
                    </a:lnTo>
                    <a:lnTo>
                      <a:pt x="163" y="180"/>
                    </a:lnTo>
                    <a:lnTo>
                      <a:pt x="101" y="250"/>
                    </a:lnTo>
                    <a:lnTo>
                      <a:pt x="89" y="266"/>
                    </a:lnTo>
                    <a:lnTo>
                      <a:pt x="78" y="283"/>
                    </a:lnTo>
                    <a:lnTo>
                      <a:pt x="66" y="301"/>
                    </a:lnTo>
                    <a:lnTo>
                      <a:pt x="57" y="318"/>
                    </a:lnTo>
                    <a:lnTo>
                      <a:pt x="48" y="336"/>
                    </a:lnTo>
                    <a:lnTo>
                      <a:pt x="39" y="353"/>
                    </a:lnTo>
                    <a:lnTo>
                      <a:pt x="32" y="371"/>
                    </a:lnTo>
                    <a:lnTo>
                      <a:pt x="25" y="389"/>
                    </a:lnTo>
                    <a:lnTo>
                      <a:pt x="19" y="407"/>
                    </a:lnTo>
                    <a:lnTo>
                      <a:pt x="14" y="425"/>
                    </a:lnTo>
                    <a:lnTo>
                      <a:pt x="10" y="444"/>
                    </a:lnTo>
                    <a:lnTo>
                      <a:pt x="7" y="462"/>
                    </a:lnTo>
                    <a:lnTo>
                      <a:pt x="4" y="482"/>
                    </a:lnTo>
                    <a:lnTo>
                      <a:pt x="2" y="500"/>
                    </a:lnTo>
                    <a:lnTo>
                      <a:pt x="1" y="519"/>
                    </a:lnTo>
                    <a:lnTo>
                      <a:pt x="0" y="538"/>
                    </a:lnTo>
                    <a:lnTo>
                      <a:pt x="1" y="563"/>
                    </a:lnTo>
                    <a:lnTo>
                      <a:pt x="3" y="586"/>
                    </a:lnTo>
                    <a:lnTo>
                      <a:pt x="6" y="610"/>
                    </a:lnTo>
                    <a:lnTo>
                      <a:pt x="10" y="634"/>
                    </a:lnTo>
                    <a:lnTo>
                      <a:pt x="15" y="661"/>
                    </a:lnTo>
                    <a:lnTo>
                      <a:pt x="22" y="686"/>
                    </a:lnTo>
                    <a:lnTo>
                      <a:pt x="31" y="711"/>
                    </a:lnTo>
                    <a:lnTo>
                      <a:pt x="40" y="737"/>
                    </a:lnTo>
                    <a:lnTo>
                      <a:pt x="51" y="762"/>
                    </a:lnTo>
                    <a:lnTo>
                      <a:pt x="64" y="786"/>
                    </a:lnTo>
                    <a:lnTo>
                      <a:pt x="78" y="809"/>
                    </a:lnTo>
                    <a:lnTo>
                      <a:pt x="93" y="833"/>
                    </a:lnTo>
                    <a:lnTo>
                      <a:pt x="109" y="856"/>
                    </a:lnTo>
                    <a:lnTo>
                      <a:pt x="127" y="879"/>
                    </a:lnTo>
                    <a:lnTo>
                      <a:pt x="145" y="901"/>
                    </a:lnTo>
                    <a:lnTo>
                      <a:pt x="167" y="923"/>
                    </a:lnTo>
                    <a:lnTo>
                      <a:pt x="188" y="944"/>
                    </a:lnTo>
                    <a:lnTo>
                      <a:pt x="211" y="965"/>
                    </a:lnTo>
                    <a:lnTo>
                      <a:pt x="234" y="985"/>
                    </a:lnTo>
                    <a:lnTo>
                      <a:pt x="261" y="1006"/>
                    </a:lnTo>
                    <a:lnTo>
                      <a:pt x="289" y="1027"/>
                    </a:lnTo>
                    <a:lnTo>
                      <a:pt x="318" y="1046"/>
                    </a:lnTo>
                    <a:lnTo>
                      <a:pt x="348" y="1064"/>
                    </a:lnTo>
                    <a:lnTo>
                      <a:pt x="377" y="1080"/>
                    </a:lnTo>
                    <a:lnTo>
                      <a:pt x="407" y="1096"/>
                    </a:lnTo>
                    <a:lnTo>
                      <a:pt x="436" y="1109"/>
                    </a:lnTo>
                    <a:lnTo>
                      <a:pt x="466" y="1120"/>
                    </a:lnTo>
                    <a:lnTo>
                      <a:pt x="496" y="1130"/>
                    </a:lnTo>
                    <a:lnTo>
                      <a:pt x="525" y="1138"/>
                    </a:lnTo>
                    <a:lnTo>
                      <a:pt x="555" y="1145"/>
                    </a:lnTo>
                    <a:lnTo>
                      <a:pt x="585" y="1149"/>
                    </a:lnTo>
                    <a:lnTo>
                      <a:pt x="615" y="1153"/>
                    </a:lnTo>
                    <a:lnTo>
                      <a:pt x="644" y="1154"/>
                    </a:lnTo>
                    <a:lnTo>
                      <a:pt x="675" y="1154"/>
                    </a:lnTo>
                    <a:lnTo>
                      <a:pt x="704" y="1153"/>
                    </a:lnTo>
                    <a:lnTo>
                      <a:pt x="735" y="1150"/>
                    </a:lnTo>
                    <a:lnTo>
                      <a:pt x="762" y="1146"/>
                    </a:lnTo>
                    <a:lnTo>
                      <a:pt x="788" y="1140"/>
                    </a:lnTo>
                    <a:lnTo>
                      <a:pt x="815" y="1134"/>
                    </a:lnTo>
                    <a:lnTo>
                      <a:pt x="840" y="1126"/>
                    </a:lnTo>
                    <a:lnTo>
                      <a:pt x="865" y="1117"/>
                    </a:lnTo>
                    <a:lnTo>
                      <a:pt x="889" y="1106"/>
                    </a:lnTo>
                    <a:lnTo>
                      <a:pt x="913" y="1095"/>
                    </a:lnTo>
                    <a:lnTo>
                      <a:pt x="936" y="1082"/>
                    </a:lnTo>
                    <a:lnTo>
                      <a:pt x="958" y="1067"/>
                    </a:lnTo>
                    <a:lnTo>
                      <a:pt x="981" y="1051"/>
                    </a:lnTo>
                    <a:lnTo>
                      <a:pt x="1002" y="1035"/>
                    </a:lnTo>
                    <a:lnTo>
                      <a:pt x="1023" y="1017"/>
                    </a:lnTo>
                    <a:lnTo>
                      <a:pt x="1042" y="998"/>
                    </a:lnTo>
                    <a:lnTo>
                      <a:pt x="1063" y="977"/>
                    </a:lnTo>
                    <a:lnTo>
                      <a:pt x="1081" y="955"/>
                    </a:lnTo>
                    <a:lnTo>
                      <a:pt x="1099" y="932"/>
                    </a:lnTo>
                    <a:lnTo>
                      <a:pt x="1102" y="928"/>
                    </a:lnTo>
                    <a:lnTo>
                      <a:pt x="1105" y="924"/>
                    </a:lnTo>
                    <a:lnTo>
                      <a:pt x="1113" y="911"/>
                    </a:lnTo>
                    <a:lnTo>
                      <a:pt x="1133" y="878"/>
                    </a:lnTo>
                    <a:lnTo>
                      <a:pt x="1157" y="841"/>
                    </a:lnTo>
                    <a:lnTo>
                      <a:pt x="1174" y="811"/>
                    </a:lnTo>
                    <a:lnTo>
                      <a:pt x="1183" y="808"/>
                    </a:lnTo>
                    <a:lnTo>
                      <a:pt x="1191" y="805"/>
                    </a:lnTo>
                    <a:lnTo>
                      <a:pt x="1199" y="801"/>
                    </a:lnTo>
                    <a:lnTo>
                      <a:pt x="1206" y="796"/>
                    </a:lnTo>
                    <a:lnTo>
                      <a:pt x="1213" y="791"/>
                    </a:lnTo>
                    <a:lnTo>
                      <a:pt x="1220" y="785"/>
                    </a:lnTo>
                    <a:lnTo>
                      <a:pt x="1227" y="779"/>
                    </a:lnTo>
                    <a:lnTo>
                      <a:pt x="1233" y="771"/>
                    </a:lnTo>
                    <a:lnTo>
                      <a:pt x="1237" y="764"/>
                    </a:lnTo>
                    <a:lnTo>
                      <a:pt x="1241" y="757"/>
                    </a:lnTo>
                    <a:lnTo>
                      <a:pt x="1245" y="749"/>
                    </a:lnTo>
                    <a:lnTo>
                      <a:pt x="1248" y="741"/>
                    </a:lnTo>
                    <a:lnTo>
                      <a:pt x="1250" y="733"/>
                    </a:lnTo>
                    <a:lnTo>
                      <a:pt x="1251" y="724"/>
                    </a:lnTo>
                    <a:lnTo>
                      <a:pt x="1252" y="716"/>
                    </a:lnTo>
                    <a:lnTo>
                      <a:pt x="1253" y="707"/>
                    </a:lnTo>
                    <a:lnTo>
                      <a:pt x="1252" y="698"/>
                    </a:lnTo>
                    <a:lnTo>
                      <a:pt x="1251" y="689"/>
                    </a:lnTo>
                    <a:lnTo>
                      <a:pt x="1249" y="681"/>
                    </a:lnTo>
                    <a:lnTo>
                      <a:pt x="1247" y="672"/>
                    </a:lnTo>
                    <a:lnTo>
                      <a:pt x="1243" y="663"/>
                    </a:lnTo>
                    <a:lnTo>
                      <a:pt x="1239" y="655"/>
                    </a:lnTo>
                    <a:lnTo>
                      <a:pt x="1235" y="647"/>
                    </a:lnTo>
                    <a:lnTo>
                      <a:pt x="1230" y="638"/>
                    </a:lnTo>
                    <a:lnTo>
                      <a:pt x="1030" y="381"/>
                    </a:lnTo>
                    <a:lnTo>
                      <a:pt x="1024" y="373"/>
                    </a:lnTo>
                    <a:lnTo>
                      <a:pt x="1017" y="366"/>
                    </a:lnTo>
                    <a:lnTo>
                      <a:pt x="1009" y="359"/>
                    </a:lnTo>
                    <a:lnTo>
                      <a:pt x="1001" y="354"/>
                    </a:lnTo>
                    <a:lnTo>
                      <a:pt x="992" y="349"/>
                    </a:lnTo>
                    <a:lnTo>
                      <a:pt x="984" y="345"/>
                    </a:lnTo>
                    <a:lnTo>
                      <a:pt x="973" y="342"/>
                    </a:lnTo>
                    <a:lnTo>
                      <a:pt x="964" y="339"/>
                    </a:lnTo>
                    <a:lnTo>
                      <a:pt x="955" y="338"/>
                    </a:lnTo>
                    <a:lnTo>
                      <a:pt x="945" y="337"/>
                    </a:lnTo>
                    <a:lnTo>
                      <a:pt x="935" y="337"/>
                    </a:lnTo>
                    <a:lnTo>
                      <a:pt x="926" y="338"/>
                    </a:lnTo>
                    <a:lnTo>
                      <a:pt x="916" y="340"/>
                    </a:lnTo>
                    <a:lnTo>
                      <a:pt x="907" y="343"/>
                    </a:lnTo>
                    <a:lnTo>
                      <a:pt x="897" y="346"/>
                    </a:lnTo>
                    <a:lnTo>
                      <a:pt x="887" y="351"/>
                    </a:lnTo>
                    <a:lnTo>
                      <a:pt x="863" y="365"/>
                    </a:lnTo>
                    <a:lnTo>
                      <a:pt x="853" y="371"/>
                    </a:lnTo>
                    <a:lnTo>
                      <a:pt x="843" y="379"/>
                    </a:lnTo>
                    <a:lnTo>
                      <a:pt x="835" y="388"/>
                    </a:lnTo>
                    <a:lnTo>
                      <a:pt x="827" y="397"/>
                    </a:lnTo>
                    <a:lnTo>
                      <a:pt x="821" y="407"/>
                    </a:lnTo>
                    <a:lnTo>
                      <a:pt x="815" y="417"/>
                    </a:lnTo>
                    <a:lnTo>
                      <a:pt x="810" y="428"/>
                    </a:lnTo>
                    <a:lnTo>
                      <a:pt x="807" y="440"/>
                    </a:lnTo>
                    <a:lnTo>
                      <a:pt x="805" y="452"/>
                    </a:lnTo>
                    <a:lnTo>
                      <a:pt x="804" y="464"/>
                    </a:lnTo>
                    <a:lnTo>
                      <a:pt x="805" y="476"/>
                    </a:lnTo>
                    <a:lnTo>
                      <a:pt x="807" y="488"/>
                    </a:lnTo>
                    <a:lnTo>
                      <a:pt x="810" y="499"/>
                    </a:lnTo>
                    <a:lnTo>
                      <a:pt x="816" y="510"/>
                    </a:lnTo>
                    <a:lnTo>
                      <a:pt x="821" y="521"/>
                    </a:lnTo>
                    <a:lnTo>
                      <a:pt x="828" y="531"/>
                    </a:lnTo>
                    <a:lnTo>
                      <a:pt x="837" y="543"/>
                    </a:lnTo>
                    <a:lnTo>
                      <a:pt x="844" y="556"/>
                    </a:lnTo>
                    <a:lnTo>
                      <a:pt x="851" y="568"/>
                    </a:lnTo>
                    <a:lnTo>
                      <a:pt x="857" y="580"/>
                    </a:lnTo>
                    <a:lnTo>
                      <a:pt x="861" y="591"/>
                    </a:lnTo>
                    <a:lnTo>
                      <a:pt x="865" y="603"/>
                    </a:lnTo>
                    <a:lnTo>
                      <a:pt x="868" y="614"/>
                    </a:lnTo>
                    <a:lnTo>
                      <a:pt x="869" y="625"/>
                    </a:lnTo>
                    <a:lnTo>
                      <a:pt x="869" y="633"/>
                    </a:lnTo>
                    <a:lnTo>
                      <a:pt x="869" y="642"/>
                    </a:lnTo>
                    <a:lnTo>
                      <a:pt x="868" y="650"/>
                    </a:lnTo>
                    <a:lnTo>
                      <a:pt x="867" y="657"/>
                    </a:lnTo>
                    <a:lnTo>
                      <a:pt x="865" y="663"/>
                    </a:lnTo>
                    <a:lnTo>
                      <a:pt x="862" y="670"/>
                    </a:lnTo>
                    <a:lnTo>
                      <a:pt x="858" y="676"/>
                    </a:lnTo>
                    <a:lnTo>
                      <a:pt x="854" y="682"/>
                    </a:lnTo>
                    <a:lnTo>
                      <a:pt x="850" y="687"/>
                    </a:lnTo>
                    <a:lnTo>
                      <a:pt x="846" y="692"/>
                    </a:lnTo>
                    <a:lnTo>
                      <a:pt x="841" y="696"/>
                    </a:lnTo>
                    <a:lnTo>
                      <a:pt x="836" y="700"/>
                    </a:lnTo>
                    <a:lnTo>
                      <a:pt x="830" y="703"/>
                    </a:lnTo>
                    <a:lnTo>
                      <a:pt x="824" y="707"/>
                    </a:lnTo>
                    <a:lnTo>
                      <a:pt x="817" y="709"/>
                    </a:lnTo>
                    <a:lnTo>
                      <a:pt x="809" y="712"/>
                    </a:lnTo>
                    <a:lnTo>
                      <a:pt x="799" y="715"/>
                    </a:lnTo>
                    <a:lnTo>
                      <a:pt x="790" y="717"/>
                    </a:lnTo>
                    <a:lnTo>
                      <a:pt x="780" y="718"/>
                    </a:lnTo>
                    <a:lnTo>
                      <a:pt x="770" y="719"/>
                    </a:lnTo>
                    <a:lnTo>
                      <a:pt x="760" y="720"/>
                    </a:lnTo>
                    <a:lnTo>
                      <a:pt x="749" y="719"/>
                    </a:lnTo>
                    <a:lnTo>
                      <a:pt x="739" y="719"/>
                    </a:lnTo>
                    <a:lnTo>
                      <a:pt x="727" y="717"/>
                    </a:lnTo>
                    <a:lnTo>
                      <a:pt x="714" y="715"/>
                    </a:lnTo>
                    <a:lnTo>
                      <a:pt x="701" y="713"/>
                    </a:lnTo>
                    <a:lnTo>
                      <a:pt x="688" y="709"/>
                    </a:lnTo>
                    <a:lnTo>
                      <a:pt x="675" y="706"/>
                    </a:lnTo>
                    <a:lnTo>
                      <a:pt x="662" y="701"/>
                    </a:lnTo>
                    <a:lnTo>
                      <a:pt x="649" y="697"/>
                    </a:lnTo>
                    <a:lnTo>
                      <a:pt x="635" y="691"/>
                    </a:lnTo>
                    <a:lnTo>
                      <a:pt x="622" y="686"/>
                    </a:lnTo>
                    <a:lnTo>
                      <a:pt x="594" y="672"/>
                    </a:lnTo>
                    <a:lnTo>
                      <a:pt x="567" y="657"/>
                    </a:lnTo>
                    <a:lnTo>
                      <a:pt x="540" y="639"/>
                    </a:lnTo>
                    <a:lnTo>
                      <a:pt x="515" y="621"/>
                    </a:lnTo>
                    <a:lnTo>
                      <a:pt x="496" y="605"/>
                    </a:lnTo>
                    <a:lnTo>
                      <a:pt x="477" y="590"/>
                    </a:lnTo>
                    <a:lnTo>
                      <a:pt x="461" y="574"/>
                    </a:lnTo>
                    <a:lnTo>
                      <a:pt x="447" y="559"/>
                    </a:lnTo>
                    <a:lnTo>
                      <a:pt x="434" y="542"/>
                    </a:lnTo>
                    <a:lnTo>
                      <a:pt x="422" y="525"/>
                    </a:lnTo>
                    <a:lnTo>
                      <a:pt x="413" y="509"/>
                    </a:lnTo>
                    <a:lnTo>
                      <a:pt x="405" y="492"/>
                    </a:lnTo>
                    <a:lnTo>
                      <a:pt x="398" y="477"/>
                    </a:lnTo>
                    <a:lnTo>
                      <a:pt x="394" y="464"/>
                    </a:lnTo>
                    <a:lnTo>
                      <a:pt x="393" y="453"/>
                    </a:lnTo>
                    <a:lnTo>
                      <a:pt x="393" y="445"/>
                    </a:lnTo>
                    <a:lnTo>
                      <a:pt x="395" y="438"/>
                    </a:lnTo>
                    <a:lnTo>
                      <a:pt x="397" y="432"/>
                    </a:lnTo>
                    <a:lnTo>
                      <a:pt x="399" y="428"/>
                    </a:lnTo>
                    <a:lnTo>
                      <a:pt x="403" y="425"/>
                    </a:lnTo>
                    <a:lnTo>
                      <a:pt x="405" y="422"/>
                    </a:lnTo>
                    <a:lnTo>
                      <a:pt x="409" y="418"/>
                    </a:lnTo>
                    <a:lnTo>
                      <a:pt x="414" y="414"/>
                    </a:lnTo>
                    <a:lnTo>
                      <a:pt x="421" y="410"/>
                    </a:lnTo>
                    <a:lnTo>
                      <a:pt x="430" y="406"/>
                    </a:lnTo>
                    <a:lnTo>
                      <a:pt x="442" y="403"/>
                    </a:lnTo>
                    <a:lnTo>
                      <a:pt x="457" y="401"/>
                    </a:lnTo>
                    <a:lnTo>
                      <a:pt x="475" y="400"/>
                    </a:lnTo>
                    <a:lnTo>
                      <a:pt x="494" y="400"/>
                    </a:lnTo>
                    <a:lnTo>
                      <a:pt x="513" y="402"/>
                    </a:lnTo>
                    <a:lnTo>
                      <a:pt x="533" y="404"/>
                    </a:lnTo>
                    <a:lnTo>
                      <a:pt x="553" y="408"/>
                    </a:lnTo>
                    <a:lnTo>
                      <a:pt x="574" y="414"/>
                    </a:lnTo>
                    <a:lnTo>
                      <a:pt x="596" y="420"/>
                    </a:lnTo>
                    <a:lnTo>
                      <a:pt x="618" y="427"/>
                    </a:lnTo>
                    <a:lnTo>
                      <a:pt x="640" y="436"/>
                    </a:lnTo>
                    <a:lnTo>
                      <a:pt x="652" y="440"/>
                    </a:lnTo>
                    <a:lnTo>
                      <a:pt x="663" y="443"/>
                    </a:lnTo>
                    <a:lnTo>
                      <a:pt x="675" y="444"/>
                    </a:lnTo>
                    <a:lnTo>
                      <a:pt x="686" y="444"/>
                    </a:lnTo>
                    <a:lnTo>
                      <a:pt x="697" y="444"/>
                    </a:lnTo>
                    <a:lnTo>
                      <a:pt x="709" y="441"/>
                    </a:lnTo>
                    <a:lnTo>
                      <a:pt x="720" y="438"/>
                    </a:lnTo>
                    <a:lnTo>
                      <a:pt x="732" y="433"/>
                    </a:lnTo>
                    <a:lnTo>
                      <a:pt x="742" y="428"/>
                    </a:lnTo>
                    <a:lnTo>
                      <a:pt x="751" y="421"/>
                    </a:lnTo>
                    <a:lnTo>
                      <a:pt x="760" y="414"/>
                    </a:lnTo>
                    <a:lnTo>
                      <a:pt x="768" y="405"/>
                    </a:lnTo>
                    <a:lnTo>
                      <a:pt x="775" y="396"/>
                    </a:lnTo>
                    <a:lnTo>
                      <a:pt x="781" y="386"/>
                    </a:lnTo>
                    <a:lnTo>
                      <a:pt x="786" y="375"/>
                    </a:lnTo>
                    <a:lnTo>
                      <a:pt x="790" y="364"/>
                    </a:lnTo>
                    <a:lnTo>
                      <a:pt x="797" y="341"/>
                    </a:lnTo>
                    <a:lnTo>
                      <a:pt x="799" y="331"/>
                    </a:lnTo>
                    <a:lnTo>
                      <a:pt x="801" y="322"/>
                    </a:lnTo>
                    <a:lnTo>
                      <a:pt x="801" y="312"/>
                    </a:lnTo>
                    <a:lnTo>
                      <a:pt x="801" y="303"/>
                    </a:lnTo>
                    <a:lnTo>
                      <a:pt x="800" y="294"/>
                    </a:lnTo>
                    <a:lnTo>
                      <a:pt x="799" y="283"/>
                    </a:lnTo>
                    <a:lnTo>
                      <a:pt x="796" y="274"/>
                    </a:lnTo>
                    <a:lnTo>
                      <a:pt x="793" y="265"/>
                    </a:lnTo>
                    <a:lnTo>
                      <a:pt x="789" y="257"/>
                    </a:lnTo>
                    <a:lnTo>
                      <a:pt x="784" y="249"/>
                    </a:lnTo>
                    <a:lnTo>
                      <a:pt x="779" y="241"/>
                    </a:lnTo>
                    <a:lnTo>
                      <a:pt x="773" y="234"/>
                    </a:lnTo>
                    <a:lnTo>
                      <a:pt x="767" y="227"/>
                    </a:lnTo>
                    <a:lnTo>
                      <a:pt x="760" y="221"/>
                    </a:lnTo>
                    <a:lnTo>
                      <a:pt x="752" y="215"/>
                    </a:lnTo>
                    <a:lnTo>
                      <a:pt x="744" y="210"/>
                    </a:lnTo>
                    <a:lnTo>
                      <a:pt x="382" y="13"/>
                    </a:lnTo>
                    <a:lnTo>
                      <a:pt x="374" y="9"/>
                    </a:lnTo>
                    <a:lnTo>
                      <a:pt x="366" y="6"/>
                    </a:lnTo>
                    <a:lnTo>
                      <a:pt x="357" y="4"/>
                    </a:lnTo>
                    <a:lnTo>
                      <a:pt x="348" y="2"/>
                    </a:lnTo>
                    <a:lnTo>
                      <a:pt x="339" y="0"/>
                    </a:lnTo>
                    <a:lnTo>
                      <a:pt x="331" y="0"/>
                    </a:lnTo>
                    <a:lnTo>
                      <a:pt x="322" y="0"/>
                    </a:lnTo>
                    <a:lnTo>
                      <a:pt x="312" y="1"/>
                    </a:lnTo>
                    <a:lnTo>
                      <a:pt x="304" y="3"/>
                    </a:lnTo>
                    <a:lnTo>
                      <a:pt x="295" y="5"/>
                    </a:lnTo>
                    <a:lnTo>
                      <a:pt x="287" y="8"/>
                    </a:lnTo>
                    <a:lnTo>
                      <a:pt x="279" y="12"/>
                    </a:lnTo>
                    <a:lnTo>
                      <a:pt x="271" y="16"/>
                    </a:lnTo>
                    <a:lnTo>
                      <a:pt x="264" y="21"/>
                    </a:lnTo>
                    <a:lnTo>
                      <a:pt x="257" y="28"/>
                    </a:lnTo>
                    <a:lnTo>
                      <a:pt x="250" y="34"/>
                    </a:lnTo>
                    <a:close/>
                    <a:moveTo>
                      <a:pt x="240" y="110"/>
                    </a:moveTo>
                    <a:lnTo>
                      <a:pt x="1192" y="783"/>
                    </a:lnTo>
                    <a:lnTo>
                      <a:pt x="1190" y="788"/>
                    </a:lnTo>
                    <a:lnTo>
                      <a:pt x="1191" y="787"/>
                    </a:lnTo>
                    <a:lnTo>
                      <a:pt x="1190" y="788"/>
                    </a:lnTo>
                    <a:lnTo>
                      <a:pt x="1188" y="790"/>
                    </a:lnTo>
                    <a:lnTo>
                      <a:pt x="1191" y="785"/>
                    </a:lnTo>
                    <a:lnTo>
                      <a:pt x="1192" y="783"/>
                    </a:lnTo>
                    <a:lnTo>
                      <a:pt x="240" y="11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29"/>
              <p:cNvSpPr>
                <a:spLocks/>
              </p:cNvSpPr>
              <p:nvPr/>
            </p:nvSpPr>
            <p:spPr bwMode="auto">
              <a:xfrm>
                <a:off x="671" y="907"/>
                <a:ext cx="84" cy="80"/>
              </a:xfrm>
              <a:custGeom>
                <a:avLst/>
                <a:gdLst>
                  <a:gd name="T0" fmla="*/ 435 w 1417"/>
                  <a:gd name="T1" fmla="*/ 12 h 1355"/>
                  <a:gd name="T2" fmla="*/ 408 w 1417"/>
                  <a:gd name="T3" fmla="*/ 31 h 1355"/>
                  <a:gd name="T4" fmla="*/ 388 w 1417"/>
                  <a:gd name="T5" fmla="*/ 58 h 1355"/>
                  <a:gd name="T6" fmla="*/ 215 w 1417"/>
                  <a:gd name="T7" fmla="*/ 377 h 1355"/>
                  <a:gd name="T8" fmla="*/ 202 w 1417"/>
                  <a:gd name="T9" fmla="*/ 407 h 1355"/>
                  <a:gd name="T10" fmla="*/ 180 w 1417"/>
                  <a:gd name="T11" fmla="*/ 431 h 1355"/>
                  <a:gd name="T12" fmla="*/ 3 w 1417"/>
                  <a:gd name="T13" fmla="*/ 757 h 1355"/>
                  <a:gd name="T14" fmla="*/ 1 w 1417"/>
                  <a:gd name="T15" fmla="*/ 799 h 1355"/>
                  <a:gd name="T16" fmla="*/ 15 w 1417"/>
                  <a:gd name="T17" fmla="*/ 841 h 1355"/>
                  <a:gd name="T18" fmla="*/ 27 w 1417"/>
                  <a:gd name="T19" fmla="*/ 859 h 1355"/>
                  <a:gd name="T20" fmla="*/ 44 w 1417"/>
                  <a:gd name="T21" fmla="*/ 875 h 1355"/>
                  <a:gd name="T22" fmla="*/ 90 w 1417"/>
                  <a:gd name="T23" fmla="*/ 901 h 1355"/>
                  <a:gd name="T24" fmla="*/ 120 w 1417"/>
                  <a:gd name="T25" fmla="*/ 913 h 1355"/>
                  <a:gd name="T26" fmla="*/ 153 w 1417"/>
                  <a:gd name="T27" fmla="*/ 915 h 1355"/>
                  <a:gd name="T28" fmla="*/ 188 w 1417"/>
                  <a:gd name="T29" fmla="*/ 905 h 1355"/>
                  <a:gd name="T30" fmla="*/ 218 w 1417"/>
                  <a:gd name="T31" fmla="*/ 906 h 1355"/>
                  <a:gd name="T32" fmla="*/ 748 w 1417"/>
                  <a:gd name="T33" fmla="*/ 1203 h 1355"/>
                  <a:gd name="T34" fmla="*/ 779 w 1417"/>
                  <a:gd name="T35" fmla="*/ 1221 h 1355"/>
                  <a:gd name="T36" fmla="*/ 791 w 1417"/>
                  <a:gd name="T37" fmla="*/ 1254 h 1355"/>
                  <a:gd name="T38" fmla="*/ 805 w 1417"/>
                  <a:gd name="T39" fmla="*/ 1288 h 1355"/>
                  <a:gd name="T40" fmla="*/ 819 w 1417"/>
                  <a:gd name="T41" fmla="*/ 1305 h 1355"/>
                  <a:gd name="T42" fmla="*/ 837 w 1417"/>
                  <a:gd name="T43" fmla="*/ 1319 h 1355"/>
                  <a:gd name="T44" fmla="*/ 887 w 1417"/>
                  <a:gd name="T45" fmla="*/ 1346 h 1355"/>
                  <a:gd name="T46" fmla="*/ 918 w 1417"/>
                  <a:gd name="T47" fmla="*/ 1354 h 1355"/>
                  <a:gd name="T48" fmla="*/ 951 w 1417"/>
                  <a:gd name="T49" fmla="*/ 1353 h 1355"/>
                  <a:gd name="T50" fmla="*/ 981 w 1417"/>
                  <a:gd name="T51" fmla="*/ 1343 h 1355"/>
                  <a:gd name="T52" fmla="*/ 1008 w 1417"/>
                  <a:gd name="T53" fmla="*/ 1324 h 1355"/>
                  <a:gd name="T54" fmla="*/ 1028 w 1417"/>
                  <a:gd name="T55" fmla="*/ 1297 h 1355"/>
                  <a:gd name="T56" fmla="*/ 1203 w 1417"/>
                  <a:gd name="T57" fmla="*/ 979 h 1355"/>
                  <a:gd name="T58" fmla="*/ 1215 w 1417"/>
                  <a:gd name="T59" fmla="*/ 951 h 1355"/>
                  <a:gd name="T60" fmla="*/ 1237 w 1417"/>
                  <a:gd name="T61" fmla="*/ 922 h 1355"/>
                  <a:gd name="T62" fmla="*/ 1413 w 1417"/>
                  <a:gd name="T63" fmla="*/ 599 h 1355"/>
                  <a:gd name="T64" fmla="*/ 1416 w 1417"/>
                  <a:gd name="T65" fmla="*/ 556 h 1355"/>
                  <a:gd name="T66" fmla="*/ 1402 w 1417"/>
                  <a:gd name="T67" fmla="*/ 515 h 1355"/>
                  <a:gd name="T68" fmla="*/ 1373 w 1417"/>
                  <a:gd name="T69" fmla="*/ 480 h 1355"/>
                  <a:gd name="T70" fmla="*/ 1313 w 1417"/>
                  <a:gd name="T71" fmla="*/ 448 h 1355"/>
                  <a:gd name="T72" fmla="*/ 1270 w 1417"/>
                  <a:gd name="T73" fmla="*/ 440 h 1355"/>
                  <a:gd name="T74" fmla="*/ 1228 w 1417"/>
                  <a:gd name="T75" fmla="*/ 450 h 1355"/>
                  <a:gd name="T76" fmla="*/ 1198 w 1417"/>
                  <a:gd name="T77" fmla="*/ 448 h 1355"/>
                  <a:gd name="T78" fmla="*/ 669 w 1417"/>
                  <a:gd name="T79" fmla="*/ 153 h 1355"/>
                  <a:gd name="T80" fmla="*/ 638 w 1417"/>
                  <a:gd name="T81" fmla="*/ 135 h 1355"/>
                  <a:gd name="T82" fmla="*/ 627 w 1417"/>
                  <a:gd name="T83" fmla="*/ 100 h 1355"/>
                  <a:gd name="T84" fmla="*/ 612 w 1417"/>
                  <a:gd name="T85" fmla="*/ 70 h 1355"/>
                  <a:gd name="T86" fmla="*/ 591 w 1417"/>
                  <a:gd name="T87" fmla="*/ 46 h 1355"/>
                  <a:gd name="T88" fmla="*/ 541 w 1417"/>
                  <a:gd name="T89" fmla="*/ 14 h 1355"/>
                  <a:gd name="T90" fmla="*/ 510 w 1417"/>
                  <a:gd name="T91" fmla="*/ 3 h 1355"/>
                  <a:gd name="T92" fmla="*/ 478 w 1417"/>
                  <a:gd name="T93" fmla="*/ 0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17" h="1355">
                    <a:moveTo>
                      <a:pt x="455" y="4"/>
                    </a:moveTo>
                    <a:lnTo>
                      <a:pt x="445" y="8"/>
                    </a:lnTo>
                    <a:lnTo>
                      <a:pt x="435" y="12"/>
                    </a:lnTo>
                    <a:lnTo>
                      <a:pt x="425" y="18"/>
                    </a:lnTo>
                    <a:lnTo>
                      <a:pt x="417" y="24"/>
                    </a:lnTo>
                    <a:lnTo>
                      <a:pt x="408" y="31"/>
                    </a:lnTo>
                    <a:lnTo>
                      <a:pt x="401" y="39"/>
                    </a:lnTo>
                    <a:lnTo>
                      <a:pt x="394" y="49"/>
                    </a:lnTo>
                    <a:lnTo>
                      <a:pt x="388" y="58"/>
                    </a:lnTo>
                    <a:lnTo>
                      <a:pt x="223" y="356"/>
                    </a:lnTo>
                    <a:lnTo>
                      <a:pt x="218" y="366"/>
                    </a:lnTo>
                    <a:lnTo>
                      <a:pt x="215" y="377"/>
                    </a:lnTo>
                    <a:lnTo>
                      <a:pt x="213" y="388"/>
                    </a:lnTo>
                    <a:lnTo>
                      <a:pt x="211" y="400"/>
                    </a:lnTo>
                    <a:lnTo>
                      <a:pt x="202" y="407"/>
                    </a:lnTo>
                    <a:lnTo>
                      <a:pt x="194" y="414"/>
                    </a:lnTo>
                    <a:lnTo>
                      <a:pt x="186" y="422"/>
                    </a:lnTo>
                    <a:lnTo>
                      <a:pt x="180" y="431"/>
                    </a:lnTo>
                    <a:lnTo>
                      <a:pt x="14" y="730"/>
                    </a:lnTo>
                    <a:lnTo>
                      <a:pt x="8" y="743"/>
                    </a:lnTo>
                    <a:lnTo>
                      <a:pt x="3" y="757"/>
                    </a:lnTo>
                    <a:lnTo>
                      <a:pt x="1" y="771"/>
                    </a:lnTo>
                    <a:lnTo>
                      <a:pt x="0" y="785"/>
                    </a:lnTo>
                    <a:lnTo>
                      <a:pt x="1" y="799"/>
                    </a:lnTo>
                    <a:lnTo>
                      <a:pt x="4" y="814"/>
                    </a:lnTo>
                    <a:lnTo>
                      <a:pt x="8" y="827"/>
                    </a:lnTo>
                    <a:lnTo>
                      <a:pt x="15" y="841"/>
                    </a:lnTo>
                    <a:lnTo>
                      <a:pt x="18" y="848"/>
                    </a:lnTo>
                    <a:lnTo>
                      <a:pt x="23" y="854"/>
                    </a:lnTo>
                    <a:lnTo>
                      <a:pt x="27" y="859"/>
                    </a:lnTo>
                    <a:lnTo>
                      <a:pt x="32" y="865"/>
                    </a:lnTo>
                    <a:lnTo>
                      <a:pt x="38" y="870"/>
                    </a:lnTo>
                    <a:lnTo>
                      <a:pt x="44" y="875"/>
                    </a:lnTo>
                    <a:lnTo>
                      <a:pt x="51" y="879"/>
                    </a:lnTo>
                    <a:lnTo>
                      <a:pt x="58" y="883"/>
                    </a:lnTo>
                    <a:lnTo>
                      <a:pt x="90" y="901"/>
                    </a:lnTo>
                    <a:lnTo>
                      <a:pt x="99" y="906"/>
                    </a:lnTo>
                    <a:lnTo>
                      <a:pt x="110" y="910"/>
                    </a:lnTo>
                    <a:lnTo>
                      <a:pt x="120" y="913"/>
                    </a:lnTo>
                    <a:lnTo>
                      <a:pt x="132" y="914"/>
                    </a:lnTo>
                    <a:lnTo>
                      <a:pt x="143" y="915"/>
                    </a:lnTo>
                    <a:lnTo>
                      <a:pt x="153" y="915"/>
                    </a:lnTo>
                    <a:lnTo>
                      <a:pt x="164" y="913"/>
                    </a:lnTo>
                    <a:lnTo>
                      <a:pt x="175" y="911"/>
                    </a:lnTo>
                    <a:lnTo>
                      <a:pt x="188" y="905"/>
                    </a:lnTo>
                    <a:lnTo>
                      <a:pt x="200" y="898"/>
                    </a:lnTo>
                    <a:lnTo>
                      <a:pt x="208" y="902"/>
                    </a:lnTo>
                    <a:lnTo>
                      <a:pt x="218" y="906"/>
                    </a:lnTo>
                    <a:lnTo>
                      <a:pt x="229" y="912"/>
                    </a:lnTo>
                    <a:lnTo>
                      <a:pt x="242" y="919"/>
                    </a:lnTo>
                    <a:lnTo>
                      <a:pt x="748" y="1203"/>
                    </a:lnTo>
                    <a:lnTo>
                      <a:pt x="760" y="1210"/>
                    </a:lnTo>
                    <a:lnTo>
                      <a:pt x="770" y="1216"/>
                    </a:lnTo>
                    <a:lnTo>
                      <a:pt x="779" y="1221"/>
                    </a:lnTo>
                    <a:lnTo>
                      <a:pt x="787" y="1226"/>
                    </a:lnTo>
                    <a:lnTo>
                      <a:pt x="788" y="1240"/>
                    </a:lnTo>
                    <a:lnTo>
                      <a:pt x="791" y="1254"/>
                    </a:lnTo>
                    <a:lnTo>
                      <a:pt x="795" y="1268"/>
                    </a:lnTo>
                    <a:lnTo>
                      <a:pt x="802" y="1282"/>
                    </a:lnTo>
                    <a:lnTo>
                      <a:pt x="805" y="1288"/>
                    </a:lnTo>
                    <a:lnTo>
                      <a:pt x="810" y="1294"/>
                    </a:lnTo>
                    <a:lnTo>
                      <a:pt x="814" y="1299"/>
                    </a:lnTo>
                    <a:lnTo>
                      <a:pt x="819" y="1305"/>
                    </a:lnTo>
                    <a:lnTo>
                      <a:pt x="825" y="1310"/>
                    </a:lnTo>
                    <a:lnTo>
                      <a:pt x="831" y="1314"/>
                    </a:lnTo>
                    <a:lnTo>
                      <a:pt x="837" y="1319"/>
                    </a:lnTo>
                    <a:lnTo>
                      <a:pt x="844" y="1323"/>
                    </a:lnTo>
                    <a:lnTo>
                      <a:pt x="876" y="1341"/>
                    </a:lnTo>
                    <a:lnTo>
                      <a:pt x="887" y="1346"/>
                    </a:lnTo>
                    <a:lnTo>
                      <a:pt x="897" y="1350"/>
                    </a:lnTo>
                    <a:lnTo>
                      <a:pt x="908" y="1352"/>
                    </a:lnTo>
                    <a:lnTo>
                      <a:pt x="918" y="1354"/>
                    </a:lnTo>
                    <a:lnTo>
                      <a:pt x="929" y="1355"/>
                    </a:lnTo>
                    <a:lnTo>
                      <a:pt x="940" y="1354"/>
                    </a:lnTo>
                    <a:lnTo>
                      <a:pt x="951" y="1353"/>
                    </a:lnTo>
                    <a:lnTo>
                      <a:pt x="962" y="1350"/>
                    </a:lnTo>
                    <a:lnTo>
                      <a:pt x="972" y="1347"/>
                    </a:lnTo>
                    <a:lnTo>
                      <a:pt x="981" y="1343"/>
                    </a:lnTo>
                    <a:lnTo>
                      <a:pt x="991" y="1337"/>
                    </a:lnTo>
                    <a:lnTo>
                      <a:pt x="1000" y="1331"/>
                    </a:lnTo>
                    <a:lnTo>
                      <a:pt x="1008" y="1324"/>
                    </a:lnTo>
                    <a:lnTo>
                      <a:pt x="1015" y="1316"/>
                    </a:lnTo>
                    <a:lnTo>
                      <a:pt x="1022" y="1307"/>
                    </a:lnTo>
                    <a:lnTo>
                      <a:pt x="1028" y="1297"/>
                    </a:lnTo>
                    <a:lnTo>
                      <a:pt x="1195" y="998"/>
                    </a:lnTo>
                    <a:lnTo>
                      <a:pt x="1200" y="989"/>
                    </a:lnTo>
                    <a:lnTo>
                      <a:pt x="1203" y="979"/>
                    </a:lnTo>
                    <a:lnTo>
                      <a:pt x="1205" y="968"/>
                    </a:lnTo>
                    <a:lnTo>
                      <a:pt x="1206" y="958"/>
                    </a:lnTo>
                    <a:lnTo>
                      <a:pt x="1215" y="951"/>
                    </a:lnTo>
                    <a:lnTo>
                      <a:pt x="1223" y="942"/>
                    </a:lnTo>
                    <a:lnTo>
                      <a:pt x="1231" y="933"/>
                    </a:lnTo>
                    <a:lnTo>
                      <a:pt x="1237" y="922"/>
                    </a:lnTo>
                    <a:lnTo>
                      <a:pt x="1403" y="625"/>
                    </a:lnTo>
                    <a:lnTo>
                      <a:pt x="1409" y="612"/>
                    </a:lnTo>
                    <a:lnTo>
                      <a:pt x="1413" y="599"/>
                    </a:lnTo>
                    <a:lnTo>
                      <a:pt x="1416" y="585"/>
                    </a:lnTo>
                    <a:lnTo>
                      <a:pt x="1417" y="570"/>
                    </a:lnTo>
                    <a:lnTo>
                      <a:pt x="1416" y="556"/>
                    </a:lnTo>
                    <a:lnTo>
                      <a:pt x="1413" y="541"/>
                    </a:lnTo>
                    <a:lnTo>
                      <a:pt x="1408" y="528"/>
                    </a:lnTo>
                    <a:lnTo>
                      <a:pt x="1402" y="515"/>
                    </a:lnTo>
                    <a:lnTo>
                      <a:pt x="1394" y="502"/>
                    </a:lnTo>
                    <a:lnTo>
                      <a:pt x="1384" y="491"/>
                    </a:lnTo>
                    <a:lnTo>
                      <a:pt x="1373" y="480"/>
                    </a:lnTo>
                    <a:lnTo>
                      <a:pt x="1360" y="472"/>
                    </a:lnTo>
                    <a:lnTo>
                      <a:pt x="1327" y="454"/>
                    </a:lnTo>
                    <a:lnTo>
                      <a:pt x="1313" y="448"/>
                    </a:lnTo>
                    <a:lnTo>
                      <a:pt x="1299" y="443"/>
                    </a:lnTo>
                    <a:lnTo>
                      <a:pt x="1285" y="441"/>
                    </a:lnTo>
                    <a:lnTo>
                      <a:pt x="1270" y="440"/>
                    </a:lnTo>
                    <a:lnTo>
                      <a:pt x="1255" y="442"/>
                    </a:lnTo>
                    <a:lnTo>
                      <a:pt x="1241" y="445"/>
                    </a:lnTo>
                    <a:lnTo>
                      <a:pt x="1228" y="450"/>
                    </a:lnTo>
                    <a:lnTo>
                      <a:pt x="1215" y="456"/>
                    </a:lnTo>
                    <a:lnTo>
                      <a:pt x="1208" y="453"/>
                    </a:lnTo>
                    <a:lnTo>
                      <a:pt x="1198" y="448"/>
                    </a:lnTo>
                    <a:lnTo>
                      <a:pt x="1187" y="443"/>
                    </a:lnTo>
                    <a:lnTo>
                      <a:pt x="1175" y="436"/>
                    </a:lnTo>
                    <a:lnTo>
                      <a:pt x="669" y="153"/>
                    </a:lnTo>
                    <a:lnTo>
                      <a:pt x="657" y="146"/>
                    </a:lnTo>
                    <a:lnTo>
                      <a:pt x="646" y="140"/>
                    </a:lnTo>
                    <a:lnTo>
                      <a:pt x="638" y="135"/>
                    </a:lnTo>
                    <a:lnTo>
                      <a:pt x="631" y="129"/>
                    </a:lnTo>
                    <a:lnTo>
                      <a:pt x="630" y="114"/>
                    </a:lnTo>
                    <a:lnTo>
                      <a:pt x="627" y="100"/>
                    </a:lnTo>
                    <a:lnTo>
                      <a:pt x="623" y="90"/>
                    </a:lnTo>
                    <a:lnTo>
                      <a:pt x="618" y="80"/>
                    </a:lnTo>
                    <a:lnTo>
                      <a:pt x="612" y="70"/>
                    </a:lnTo>
                    <a:lnTo>
                      <a:pt x="606" y="61"/>
                    </a:lnTo>
                    <a:lnTo>
                      <a:pt x="599" y="53"/>
                    </a:lnTo>
                    <a:lnTo>
                      <a:pt x="591" y="46"/>
                    </a:lnTo>
                    <a:lnTo>
                      <a:pt x="583" y="38"/>
                    </a:lnTo>
                    <a:lnTo>
                      <a:pt x="573" y="32"/>
                    </a:lnTo>
                    <a:lnTo>
                      <a:pt x="541" y="14"/>
                    </a:lnTo>
                    <a:lnTo>
                      <a:pt x="530" y="9"/>
                    </a:lnTo>
                    <a:lnTo>
                      <a:pt x="520" y="5"/>
                    </a:lnTo>
                    <a:lnTo>
                      <a:pt x="510" y="3"/>
                    </a:lnTo>
                    <a:lnTo>
                      <a:pt x="499" y="1"/>
                    </a:lnTo>
                    <a:lnTo>
                      <a:pt x="488" y="0"/>
                    </a:lnTo>
                    <a:lnTo>
                      <a:pt x="478" y="0"/>
                    </a:lnTo>
                    <a:lnTo>
                      <a:pt x="467" y="2"/>
                    </a:lnTo>
                    <a:lnTo>
                      <a:pt x="455" y="4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30"/>
              <p:cNvSpPr>
                <a:spLocks/>
              </p:cNvSpPr>
              <p:nvPr/>
            </p:nvSpPr>
            <p:spPr bwMode="auto">
              <a:xfrm>
                <a:off x="671" y="907"/>
                <a:ext cx="84" cy="80"/>
              </a:xfrm>
              <a:custGeom>
                <a:avLst/>
                <a:gdLst>
                  <a:gd name="T0" fmla="*/ 435 w 1417"/>
                  <a:gd name="T1" fmla="*/ 12 h 1355"/>
                  <a:gd name="T2" fmla="*/ 408 w 1417"/>
                  <a:gd name="T3" fmla="*/ 31 h 1355"/>
                  <a:gd name="T4" fmla="*/ 388 w 1417"/>
                  <a:gd name="T5" fmla="*/ 58 h 1355"/>
                  <a:gd name="T6" fmla="*/ 215 w 1417"/>
                  <a:gd name="T7" fmla="*/ 377 h 1355"/>
                  <a:gd name="T8" fmla="*/ 202 w 1417"/>
                  <a:gd name="T9" fmla="*/ 407 h 1355"/>
                  <a:gd name="T10" fmla="*/ 180 w 1417"/>
                  <a:gd name="T11" fmla="*/ 431 h 1355"/>
                  <a:gd name="T12" fmla="*/ 3 w 1417"/>
                  <a:gd name="T13" fmla="*/ 757 h 1355"/>
                  <a:gd name="T14" fmla="*/ 1 w 1417"/>
                  <a:gd name="T15" fmla="*/ 799 h 1355"/>
                  <a:gd name="T16" fmla="*/ 15 w 1417"/>
                  <a:gd name="T17" fmla="*/ 841 h 1355"/>
                  <a:gd name="T18" fmla="*/ 27 w 1417"/>
                  <a:gd name="T19" fmla="*/ 859 h 1355"/>
                  <a:gd name="T20" fmla="*/ 44 w 1417"/>
                  <a:gd name="T21" fmla="*/ 875 h 1355"/>
                  <a:gd name="T22" fmla="*/ 90 w 1417"/>
                  <a:gd name="T23" fmla="*/ 901 h 1355"/>
                  <a:gd name="T24" fmla="*/ 120 w 1417"/>
                  <a:gd name="T25" fmla="*/ 913 h 1355"/>
                  <a:gd name="T26" fmla="*/ 153 w 1417"/>
                  <a:gd name="T27" fmla="*/ 915 h 1355"/>
                  <a:gd name="T28" fmla="*/ 188 w 1417"/>
                  <a:gd name="T29" fmla="*/ 905 h 1355"/>
                  <a:gd name="T30" fmla="*/ 218 w 1417"/>
                  <a:gd name="T31" fmla="*/ 906 h 1355"/>
                  <a:gd name="T32" fmla="*/ 748 w 1417"/>
                  <a:gd name="T33" fmla="*/ 1203 h 1355"/>
                  <a:gd name="T34" fmla="*/ 779 w 1417"/>
                  <a:gd name="T35" fmla="*/ 1221 h 1355"/>
                  <a:gd name="T36" fmla="*/ 791 w 1417"/>
                  <a:gd name="T37" fmla="*/ 1254 h 1355"/>
                  <a:gd name="T38" fmla="*/ 805 w 1417"/>
                  <a:gd name="T39" fmla="*/ 1288 h 1355"/>
                  <a:gd name="T40" fmla="*/ 819 w 1417"/>
                  <a:gd name="T41" fmla="*/ 1305 h 1355"/>
                  <a:gd name="T42" fmla="*/ 837 w 1417"/>
                  <a:gd name="T43" fmla="*/ 1319 h 1355"/>
                  <a:gd name="T44" fmla="*/ 887 w 1417"/>
                  <a:gd name="T45" fmla="*/ 1346 h 1355"/>
                  <a:gd name="T46" fmla="*/ 918 w 1417"/>
                  <a:gd name="T47" fmla="*/ 1354 h 1355"/>
                  <a:gd name="T48" fmla="*/ 951 w 1417"/>
                  <a:gd name="T49" fmla="*/ 1353 h 1355"/>
                  <a:gd name="T50" fmla="*/ 981 w 1417"/>
                  <a:gd name="T51" fmla="*/ 1343 h 1355"/>
                  <a:gd name="T52" fmla="*/ 1008 w 1417"/>
                  <a:gd name="T53" fmla="*/ 1324 h 1355"/>
                  <a:gd name="T54" fmla="*/ 1028 w 1417"/>
                  <a:gd name="T55" fmla="*/ 1297 h 1355"/>
                  <a:gd name="T56" fmla="*/ 1203 w 1417"/>
                  <a:gd name="T57" fmla="*/ 979 h 1355"/>
                  <a:gd name="T58" fmla="*/ 1215 w 1417"/>
                  <a:gd name="T59" fmla="*/ 951 h 1355"/>
                  <a:gd name="T60" fmla="*/ 1237 w 1417"/>
                  <a:gd name="T61" fmla="*/ 922 h 1355"/>
                  <a:gd name="T62" fmla="*/ 1413 w 1417"/>
                  <a:gd name="T63" fmla="*/ 599 h 1355"/>
                  <a:gd name="T64" fmla="*/ 1416 w 1417"/>
                  <a:gd name="T65" fmla="*/ 556 h 1355"/>
                  <a:gd name="T66" fmla="*/ 1402 w 1417"/>
                  <a:gd name="T67" fmla="*/ 515 h 1355"/>
                  <a:gd name="T68" fmla="*/ 1373 w 1417"/>
                  <a:gd name="T69" fmla="*/ 480 h 1355"/>
                  <a:gd name="T70" fmla="*/ 1313 w 1417"/>
                  <a:gd name="T71" fmla="*/ 448 h 1355"/>
                  <a:gd name="T72" fmla="*/ 1270 w 1417"/>
                  <a:gd name="T73" fmla="*/ 440 h 1355"/>
                  <a:gd name="T74" fmla="*/ 1228 w 1417"/>
                  <a:gd name="T75" fmla="*/ 450 h 1355"/>
                  <a:gd name="T76" fmla="*/ 1198 w 1417"/>
                  <a:gd name="T77" fmla="*/ 448 h 1355"/>
                  <a:gd name="T78" fmla="*/ 669 w 1417"/>
                  <a:gd name="T79" fmla="*/ 153 h 1355"/>
                  <a:gd name="T80" fmla="*/ 638 w 1417"/>
                  <a:gd name="T81" fmla="*/ 135 h 1355"/>
                  <a:gd name="T82" fmla="*/ 627 w 1417"/>
                  <a:gd name="T83" fmla="*/ 100 h 1355"/>
                  <a:gd name="T84" fmla="*/ 612 w 1417"/>
                  <a:gd name="T85" fmla="*/ 70 h 1355"/>
                  <a:gd name="T86" fmla="*/ 591 w 1417"/>
                  <a:gd name="T87" fmla="*/ 46 h 1355"/>
                  <a:gd name="T88" fmla="*/ 541 w 1417"/>
                  <a:gd name="T89" fmla="*/ 14 h 1355"/>
                  <a:gd name="T90" fmla="*/ 510 w 1417"/>
                  <a:gd name="T91" fmla="*/ 3 h 1355"/>
                  <a:gd name="T92" fmla="*/ 478 w 1417"/>
                  <a:gd name="T93" fmla="*/ 0 h 1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17" h="1355">
                    <a:moveTo>
                      <a:pt x="455" y="4"/>
                    </a:moveTo>
                    <a:lnTo>
                      <a:pt x="445" y="8"/>
                    </a:lnTo>
                    <a:lnTo>
                      <a:pt x="435" y="12"/>
                    </a:lnTo>
                    <a:lnTo>
                      <a:pt x="425" y="18"/>
                    </a:lnTo>
                    <a:lnTo>
                      <a:pt x="417" y="24"/>
                    </a:lnTo>
                    <a:lnTo>
                      <a:pt x="408" y="31"/>
                    </a:lnTo>
                    <a:lnTo>
                      <a:pt x="401" y="39"/>
                    </a:lnTo>
                    <a:lnTo>
                      <a:pt x="394" y="49"/>
                    </a:lnTo>
                    <a:lnTo>
                      <a:pt x="388" y="58"/>
                    </a:lnTo>
                    <a:lnTo>
                      <a:pt x="223" y="356"/>
                    </a:lnTo>
                    <a:lnTo>
                      <a:pt x="218" y="366"/>
                    </a:lnTo>
                    <a:lnTo>
                      <a:pt x="215" y="377"/>
                    </a:lnTo>
                    <a:lnTo>
                      <a:pt x="213" y="388"/>
                    </a:lnTo>
                    <a:lnTo>
                      <a:pt x="211" y="400"/>
                    </a:lnTo>
                    <a:lnTo>
                      <a:pt x="202" y="407"/>
                    </a:lnTo>
                    <a:lnTo>
                      <a:pt x="194" y="414"/>
                    </a:lnTo>
                    <a:lnTo>
                      <a:pt x="186" y="422"/>
                    </a:lnTo>
                    <a:lnTo>
                      <a:pt x="180" y="431"/>
                    </a:lnTo>
                    <a:lnTo>
                      <a:pt x="14" y="730"/>
                    </a:lnTo>
                    <a:lnTo>
                      <a:pt x="8" y="743"/>
                    </a:lnTo>
                    <a:lnTo>
                      <a:pt x="3" y="757"/>
                    </a:lnTo>
                    <a:lnTo>
                      <a:pt x="1" y="771"/>
                    </a:lnTo>
                    <a:lnTo>
                      <a:pt x="0" y="785"/>
                    </a:lnTo>
                    <a:lnTo>
                      <a:pt x="1" y="799"/>
                    </a:lnTo>
                    <a:lnTo>
                      <a:pt x="4" y="814"/>
                    </a:lnTo>
                    <a:lnTo>
                      <a:pt x="8" y="827"/>
                    </a:lnTo>
                    <a:lnTo>
                      <a:pt x="15" y="841"/>
                    </a:lnTo>
                    <a:lnTo>
                      <a:pt x="18" y="848"/>
                    </a:lnTo>
                    <a:lnTo>
                      <a:pt x="23" y="854"/>
                    </a:lnTo>
                    <a:lnTo>
                      <a:pt x="27" y="859"/>
                    </a:lnTo>
                    <a:lnTo>
                      <a:pt x="32" y="865"/>
                    </a:lnTo>
                    <a:lnTo>
                      <a:pt x="38" y="870"/>
                    </a:lnTo>
                    <a:lnTo>
                      <a:pt x="44" y="875"/>
                    </a:lnTo>
                    <a:lnTo>
                      <a:pt x="51" y="879"/>
                    </a:lnTo>
                    <a:lnTo>
                      <a:pt x="58" y="883"/>
                    </a:lnTo>
                    <a:lnTo>
                      <a:pt x="90" y="901"/>
                    </a:lnTo>
                    <a:lnTo>
                      <a:pt x="99" y="906"/>
                    </a:lnTo>
                    <a:lnTo>
                      <a:pt x="110" y="910"/>
                    </a:lnTo>
                    <a:lnTo>
                      <a:pt x="120" y="913"/>
                    </a:lnTo>
                    <a:lnTo>
                      <a:pt x="132" y="914"/>
                    </a:lnTo>
                    <a:lnTo>
                      <a:pt x="143" y="915"/>
                    </a:lnTo>
                    <a:lnTo>
                      <a:pt x="153" y="915"/>
                    </a:lnTo>
                    <a:lnTo>
                      <a:pt x="164" y="913"/>
                    </a:lnTo>
                    <a:lnTo>
                      <a:pt x="175" y="911"/>
                    </a:lnTo>
                    <a:lnTo>
                      <a:pt x="188" y="905"/>
                    </a:lnTo>
                    <a:lnTo>
                      <a:pt x="200" y="898"/>
                    </a:lnTo>
                    <a:lnTo>
                      <a:pt x="208" y="902"/>
                    </a:lnTo>
                    <a:lnTo>
                      <a:pt x="218" y="906"/>
                    </a:lnTo>
                    <a:lnTo>
                      <a:pt x="229" y="912"/>
                    </a:lnTo>
                    <a:lnTo>
                      <a:pt x="242" y="919"/>
                    </a:lnTo>
                    <a:lnTo>
                      <a:pt x="748" y="1203"/>
                    </a:lnTo>
                    <a:lnTo>
                      <a:pt x="760" y="1210"/>
                    </a:lnTo>
                    <a:lnTo>
                      <a:pt x="770" y="1216"/>
                    </a:lnTo>
                    <a:lnTo>
                      <a:pt x="779" y="1221"/>
                    </a:lnTo>
                    <a:lnTo>
                      <a:pt x="787" y="1226"/>
                    </a:lnTo>
                    <a:lnTo>
                      <a:pt x="788" y="1240"/>
                    </a:lnTo>
                    <a:lnTo>
                      <a:pt x="791" y="1254"/>
                    </a:lnTo>
                    <a:lnTo>
                      <a:pt x="795" y="1268"/>
                    </a:lnTo>
                    <a:lnTo>
                      <a:pt x="802" y="1282"/>
                    </a:lnTo>
                    <a:lnTo>
                      <a:pt x="805" y="1288"/>
                    </a:lnTo>
                    <a:lnTo>
                      <a:pt x="810" y="1294"/>
                    </a:lnTo>
                    <a:lnTo>
                      <a:pt x="814" y="1299"/>
                    </a:lnTo>
                    <a:lnTo>
                      <a:pt x="819" y="1305"/>
                    </a:lnTo>
                    <a:lnTo>
                      <a:pt x="825" y="1310"/>
                    </a:lnTo>
                    <a:lnTo>
                      <a:pt x="831" y="1314"/>
                    </a:lnTo>
                    <a:lnTo>
                      <a:pt x="837" y="1319"/>
                    </a:lnTo>
                    <a:lnTo>
                      <a:pt x="844" y="1323"/>
                    </a:lnTo>
                    <a:lnTo>
                      <a:pt x="876" y="1341"/>
                    </a:lnTo>
                    <a:lnTo>
                      <a:pt x="887" y="1346"/>
                    </a:lnTo>
                    <a:lnTo>
                      <a:pt x="897" y="1350"/>
                    </a:lnTo>
                    <a:lnTo>
                      <a:pt x="908" y="1352"/>
                    </a:lnTo>
                    <a:lnTo>
                      <a:pt x="918" y="1354"/>
                    </a:lnTo>
                    <a:lnTo>
                      <a:pt x="929" y="1355"/>
                    </a:lnTo>
                    <a:lnTo>
                      <a:pt x="940" y="1354"/>
                    </a:lnTo>
                    <a:lnTo>
                      <a:pt x="951" y="1353"/>
                    </a:lnTo>
                    <a:lnTo>
                      <a:pt x="962" y="1350"/>
                    </a:lnTo>
                    <a:lnTo>
                      <a:pt x="972" y="1347"/>
                    </a:lnTo>
                    <a:lnTo>
                      <a:pt x="981" y="1343"/>
                    </a:lnTo>
                    <a:lnTo>
                      <a:pt x="991" y="1337"/>
                    </a:lnTo>
                    <a:lnTo>
                      <a:pt x="1000" y="1331"/>
                    </a:lnTo>
                    <a:lnTo>
                      <a:pt x="1008" y="1324"/>
                    </a:lnTo>
                    <a:lnTo>
                      <a:pt x="1015" y="1316"/>
                    </a:lnTo>
                    <a:lnTo>
                      <a:pt x="1022" y="1307"/>
                    </a:lnTo>
                    <a:lnTo>
                      <a:pt x="1028" y="1297"/>
                    </a:lnTo>
                    <a:lnTo>
                      <a:pt x="1195" y="998"/>
                    </a:lnTo>
                    <a:lnTo>
                      <a:pt x="1200" y="989"/>
                    </a:lnTo>
                    <a:lnTo>
                      <a:pt x="1203" y="979"/>
                    </a:lnTo>
                    <a:lnTo>
                      <a:pt x="1205" y="968"/>
                    </a:lnTo>
                    <a:lnTo>
                      <a:pt x="1206" y="958"/>
                    </a:lnTo>
                    <a:lnTo>
                      <a:pt x="1215" y="951"/>
                    </a:lnTo>
                    <a:lnTo>
                      <a:pt x="1223" y="942"/>
                    </a:lnTo>
                    <a:lnTo>
                      <a:pt x="1231" y="933"/>
                    </a:lnTo>
                    <a:lnTo>
                      <a:pt x="1237" y="922"/>
                    </a:lnTo>
                    <a:lnTo>
                      <a:pt x="1403" y="625"/>
                    </a:lnTo>
                    <a:lnTo>
                      <a:pt x="1409" y="612"/>
                    </a:lnTo>
                    <a:lnTo>
                      <a:pt x="1413" y="599"/>
                    </a:lnTo>
                    <a:lnTo>
                      <a:pt x="1416" y="585"/>
                    </a:lnTo>
                    <a:lnTo>
                      <a:pt x="1417" y="570"/>
                    </a:lnTo>
                    <a:lnTo>
                      <a:pt x="1416" y="556"/>
                    </a:lnTo>
                    <a:lnTo>
                      <a:pt x="1413" y="541"/>
                    </a:lnTo>
                    <a:lnTo>
                      <a:pt x="1408" y="528"/>
                    </a:lnTo>
                    <a:lnTo>
                      <a:pt x="1402" y="515"/>
                    </a:lnTo>
                    <a:lnTo>
                      <a:pt x="1394" y="502"/>
                    </a:lnTo>
                    <a:lnTo>
                      <a:pt x="1384" y="491"/>
                    </a:lnTo>
                    <a:lnTo>
                      <a:pt x="1373" y="480"/>
                    </a:lnTo>
                    <a:lnTo>
                      <a:pt x="1360" y="472"/>
                    </a:lnTo>
                    <a:lnTo>
                      <a:pt x="1327" y="454"/>
                    </a:lnTo>
                    <a:lnTo>
                      <a:pt x="1313" y="448"/>
                    </a:lnTo>
                    <a:lnTo>
                      <a:pt x="1299" y="443"/>
                    </a:lnTo>
                    <a:lnTo>
                      <a:pt x="1285" y="441"/>
                    </a:lnTo>
                    <a:lnTo>
                      <a:pt x="1270" y="440"/>
                    </a:lnTo>
                    <a:lnTo>
                      <a:pt x="1255" y="442"/>
                    </a:lnTo>
                    <a:lnTo>
                      <a:pt x="1241" y="445"/>
                    </a:lnTo>
                    <a:lnTo>
                      <a:pt x="1228" y="450"/>
                    </a:lnTo>
                    <a:lnTo>
                      <a:pt x="1215" y="456"/>
                    </a:lnTo>
                    <a:lnTo>
                      <a:pt x="1208" y="453"/>
                    </a:lnTo>
                    <a:lnTo>
                      <a:pt x="1198" y="448"/>
                    </a:lnTo>
                    <a:lnTo>
                      <a:pt x="1187" y="443"/>
                    </a:lnTo>
                    <a:lnTo>
                      <a:pt x="1175" y="436"/>
                    </a:lnTo>
                    <a:lnTo>
                      <a:pt x="669" y="153"/>
                    </a:lnTo>
                    <a:lnTo>
                      <a:pt x="657" y="146"/>
                    </a:lnTo>
                    <a:lnTo>
                      <a:pt x="646" y="140"/>
                    </a:lnTo>
                    <a:lnTo>
                      <a:pt x="638" y="135"/>
                    </a:lnTo>
                    <a:lnTo>
                      <a:pt x="631" y="129"/>
                    </a:lnTo>
                    <a:lnTo>
                      <a:pt x="630" y="114"/>
                    </a:lnTo>
                    <a:lnTo>
                      <a:pt x="627" y="100"/>
                    </a:lnTo>
                    <a:lnTo>
                      <a:pt x="623" y="90"/>
                    </a:lnTo>
                    <a:lnTo>
                      <a:pt x="618" y="80"/>
                    </a:lnTo>
                    <a:lnTo>
                      <a:pt x="612" y="70"/>
                    </a:lnTo>
                    <a:lnTo>
                      <a:pt x="606" y="61"/>
                    </a:lnTo>
                    <a:lnTo>
                      <a:pt x="599" y="53"/>
                    </a:lnTo>
                    <a:lnTo>
                      <a:pt x="591" y="46"/>
                    </a:lnTo>
                    <a:lnTo>
                      <a:pt x="583" y="38"/>
                    </a:lnTo>
                    <a:lnTo>
                      <a:pt x="573" y="32"/>
                    </a:lnTo>
                    <a:lnTo>
                      <a:pt x="541" y="14"/>
                    </a:lnTo>
                    <a:lnTo>
                      <a:pt x="530" y="9"/>
                    </a:lnTo>
                    <a:lnTo>
                      <a:pt x="520" y="5"/>
                    </a:lnTo>
                    <a:lnTo>
                      <a:pt x="510" y="3"/>
                    </a:lnTo>
                    <a:lnTo>
                      <a:pt x="499" y="1"/>
                    </a:lnTo>
                    <a:lnTo>
                      <a:pt x="488" y="0"/>
                    </a:lnTo>
                    <a:lnTo>
                      <a:pt x="478" y="0"/>
                    </a:lnTo>
                    <a:lnTo>
                      <a:pt x="467" y="2"/>
                    </a:lnTo>
                    <a:lnTo>
                      <a:pt x="455" y="4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31"/>
              <p:cNvSpPr>
                <a:spLocks/>
              </p:cNvSpPr>
              <p:nvPr/>
            </p:nvSpPr>
            <p:spPr bwMode="auto">
              <a:xfrm>
                <a:off x="695" y="868"/>
                <a:ext cx="76" cy="61"/>
              </a:xfrm>
              <a:custGeom>
                <a:avLst/>
                <a:gdLst>
                  <a:gd name="T0" fmla="*/ 220 w 1292"/>
                  <a:gd name="T1" fmla="*/ 73 h 1030"/>
                  <a:gd name="T2" fmla="*/ 213 w 1292"/>
                  <a:gd name="T3" fmla="*/ 104 h 1030"/>
                  <a:gd name="T4" fmla="*/ 217 w 1292"/>
                  <a:gd name="T5" fmla="*/ 138 h 1030"/>
                  <a:gd name="T6" fmla="*/ 136 w 1292"/>
                  <a:gd name="T7" fmla="*/ 338 h 1030"/>
                  <a:gd name="T8" fmla="*/ 53 w 1292"/>
                  <a:gd name="T9" fmla="*/ 540 h 1030"/>
                  <a:gd name="T10" fmla="*/ 21 w 1292"/>
                  <a:gd name="T11" fmla="*/ 569 h 1030"/>
                  <a:gd name="T12" fmla="*/ 2 w 1292"/>
                  <a:gd name="T13" fmla="*/ 609 h 1030"/>
                  <a:gd name="T14" fmla="*/ 3 w 1292"/>
                  <a:gd name="T15" fmla="*/ 663 h 1030"/>
                  <a:gd name="T16" fmla="*/ 30 w 1292"/>
                  <a:gd name="T17" fmla="*/ 712 h 1030"/>
                  <a:gd name="T18" fmla="*/ 343 w 1292"/>
                  <a:gd name="T19" fmla="*/ 906 h 1030"/>
                  <a:gd name="T20" fmla="*/ 384 w 1292"/>
                  <a:gd name="T21" fmla="*/ 917 h 1030"/>
                  <a:gd name="T22" fmla="*/ 423 w 1292"/>
                  <a:gd name="T23" fmla="*/ 913 h 1030"/>
                  <a:gd name="T24" fmla="*/ 460 w 1292"/>
                  <a:gd name="T25" fmla="*/ 895 h 1030"/>
                  <a:gd name="T26" fmla="*/ 495 w 1292"/>
                  <a:gd name="T27" fmla="*/ 855 h 1030"/>
                  <a:gd name="T28" fmla="*/ 512 w 1292"/>
                  <a:gd name="T29" fmla="*/ 823 h 1030"/>
                  <a:gd name="T30" fmla="*/ 518 w 1292"/>
                  <a:gd name="T31" fmla="*/ 787 h 1030"/>
                  <a:gd name="T32" fmla="*/ 511 w 1292"/>
                  <a:gd name="T33" fmla="*/ 749 h 1030"/>
                  <a:gd name="T34" fmla="*/ 628 w 1292"/>
                  <a:gd name="T35" fmla="*/ 782 h 1030"/>
                  <a:gd name="T36" fmla="*/ 819 w 1292"/>
                  <a:gd name="T37" fmla="*/ 860 h 1030"/>
                  <a:gd name="T38" fmla="*/ 873 w 1292"/>
                  <a:gd name="T39" fmla="*/ 884 h 1030"/>
                  <a:gd name="T40" fmla="*/ 888 w 1292"/>
                  <a:gd name="T41" fmla="*/ 902 h 1030"/>
                  <a:gd name="T42" fmla="*/ 892 w 1292"/>
                  <a:gd name="T43" fmla="*/ 935 h 1030"/>
                  <a:gd name="T44" fmla="*/ 906 w 1292"/>
                  <a:gd name="T45" fmla="*/ 966 h 1030"/>
                  <a:gd name="T46" fmla="*/ 927 w 1292"/>
                  <a:gd name="T47" fmla="*/ 990 h 1030"/>
                  <a:gd name="T48" fmla="*/ 957 w 1292"/>
                  <a:gd name="T49" fmla="*/ 1008 h 1030"/>
                  <a:gd name="T50" fmla="*/ 1023 w 1292"/>
                  <a:gd name="T51" fmla="*/ 1030 h 1030"/>
                  <a:gd name="T52" fmla="*/ 1066 w 1292"/>
                  <a:gd name="T53" fmla="*/ 1025 h 1030"/>
                  <a:gd name="T54" fmla="*/ 1104 w 1292"/>
                  <a:gd name="T55" fmla="*/ 1005 h 1030"/>
                  <a:gd name="T56" fmla="*/ 1132 w 1292"/>
                  <a:gd name="T57" fmla="*/ 971 h 1030"/>
                  <a:gd name="T58" fmla="*/ 1290 w 1292"/>
                  <a:gd name="T59" fmla="*/ 579 h 1030"/>
                  <a:gd name="T60" fmla="*/ 1290 w 1292"/>
                  <a:gd name="T61" fmla="*/ 536 h 1030"/>
                  <a:gd name="T62" fmla="*/ 1272 w 1292"/>
                  <a:gd name="T63" fmla="*/ 495 h 1030"/>
                  <a:gd name="T64" fmla="*/ 1242 w 1292"/>
                  <a:gd name="T65" fmla="*/ 465 h 1030"/>
                  <a:gd name="T66" fmla="*/ 1179 w 1292"/>
                  <a:gd name="T67" fmla="*/ 437 h 1030"/>
                  <a:gd name="T68" fmla="*/ 1143 w 1292"/>
                  <a:gd name="T69" fmla="*/ 432 h 1030"/>
                  <a:gd name="T70" fmla="*/ 1108 w 1292"/>
                  <a:gd name="T71" fmla="*/ 440 h 1030"/>
                  <a:gd name="T72" fmla="*/ 1077 w 1292"/>
                  <a:gd name="T73" fmla="*/ 457 h 1030"/>
                  <a:gd name="T74" fmla="*/ 1050 w 1292"/>
                  <a:gd name="T75" fmla="*/ 473 h 1030"/>
                  <a:gd name="T76" fmla="*/ 1009 w 1292"/>
                  <a:gd name="T77" fmla="*/ 458 h 1030"/>
                  <a:gd name="T78" fmla="*/ 853 w 1292"/>
                  <a:gd name="T79" fmla="*/ 394 h 1030"/>
                  <a:gd name="T80" fmla="*/ 677 w 1292"/>
                  <a:gd name="T81" fmla="*/ 316 h 1030"/>
                  <a:gd name="T82" fmla="*/ 706 w 1292"/>
                  <a:gd name="T83" fmla="*/ 301 h 1030"/>
                  <a:gd name="T84" fmla="*/ 730 w 1292"/>
                  <a:gd name="T85" fmla="*/ 279 h 1030"/>
                  <a:gd name="T86" fmla="*/ 746 w 1292"/>
                  <a:gd name="T87" fmla="*/ 250 h 1030"/>
                  <a:gd name="T88" fmla="*/ 755 w 1292"/>
                  <a:gd name="T89" fmla="*/ 203 h 1030"/>
                  <a:gd name="T90" fmla="*/ 754 w 1292"/>
                  <a:gd name="T91" fmla="*/ 169 h 1030"/>
                  <a:gd name="T92" fmla="*/ 742 w 1292"/>
                  <a:gd name="T93" fmla="*/ 135 h 1030"/>
                  <a:gd name="T94" fmla="*/ 720 w 1292"/>
                  <a:gd name="T95" fmla="*/ 106 h 1030"/>
                  <a:gd name="T96" fmla="*/ 688 w 1292"/>
                  <a:gd name="T97" fmla="*/ 85 h 1030"/>
                  <a:gd name="T98" fmla="*/ 342 w 1292"/>
                  <a:gd name="T99" fmla="*/ 1 h 1030"/>
                  <a:gd name="T100" fmla="*/ 307 w 1292"/>
                  <a:gd name="T101" fmla="*/ 1 h 1030"/>
                  <a:gd name="T102" fmla="*/ 274 w 1292"/>
                  <a:gd name="T103" fmla="*/ 12 h 1030"/>
                  <a:gd name="T104" fmla="*/ 247 w 1292"/>
                  <a:gd name="T105" fmla="*/ 31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92" h="1030">
                    <a:moveTo>
                      <a:pt x="230" y="52"/>
                    </a:moveTo>
                    <a:lnTo>
                      <a:pt x="226" y="59"/>
                    </a:lnTo>
                    <a:lnTo>
                      <a:pt x="223" y="66"/>
                    </a:lnTo>
                    <a:lnTo>
                      <a:pt x="220" y="73"/>
                    </a:lnTo>
                    <a:lnTo>
                      <a:pt x="217" y="81"/>
                    </a:lnTo>
                    <a:lnTo>
                      <a:pt x="215" y="89"/>
                    </a:lnTo>
                    <a:lnTo>
                      <a:pt x="214" y="97"/>
                    </a:lnTo>
                    <a:lnTo>
                      <a:pt x="213" y="104"/>
                    </a:lnTo>
                    <a:lnTo>
                      <a:pt x="213" y="112"/>
                    </a:lnTo>
                    <a:lnTo>
                      <a:pt x="214" y="125"/>
                    </a:lnTo>
                    <a:lnTo>
                      <a:pt x="217" y="138"/>
                    </a:lnTo>
                    <a:lnTo>
                      <a:pt x="217" y="138"/>
                    </a:lnTo>
                    <a:lnTo>
                      <a:pt x="209" y="156"/>
                    </a:lnTo>
                    <a:lnTo>
                      <a:pt x="191" y="201"/>
                    </a:lnTo>
                    <a:lnTo>
                      <a:pt x="165" y="266"/>
                    </a:lnTo>
                    <a:lnTo>
                      <a:pt x="136" y="338"/>
                    </a:lnTo>
                    <a:lnTo>
                      <a:pt x="105" y="412"/>
                    </a:lnTo>
                    <a:lnTo>
                      <a:pt x="79" y="476"/>
                    </a:lnTo>
                    <a:lnTo>
                      <a:pt x="60" y="522"/>
                    </a:lnTo>
                    <a:lnTo>
                      <a:pt x="53" y="540"/>
                    </a:lnTo>
                    <a:lnTo>
                      <a:pt x="43" y="546"/>
                    </a:lnTo>
                    <a:lnTo>
                      <a:pt x="35" y="553"/>
                    </a:lnTo>
                    <a:lnTo>
                      <a:pt x="27" y="561"/>
                    </a:lnTo>
                    <a:lnTo>
                      <a:pt x="21" y="569"/>
                    </a:lnTo>
                    <a:lnTo>
                      <a:pt x="15" y="578"/>
                    </a:lnTo>
                    <a:lnTo>
                      <a:pt x="9" y="588"/>
                    </a:lnTo>
                    <a:lnTo>
                      <a:pt x="5" y="598"/>
                    </a:lnTo>
                    <a:lnTo>
                      <a:pt x="2" y="609"/>
                    </a:lnTo>
                    <a:lnTo>
                      <a:pt x="0" y="622"/>
                    </a:lnTo>
                    <a:lnTo>
                      <a:pt x="0" y="634"/>
                    </a:lnTo>
                    <a:lnTo>
                      <a:pt x="1" y="649"/>
                    </a:lnTo>
                    <a:lnTo>
                      <a:pt x="3" y="663"/>
                    </a:lnTo>
                    <a:lnTo>
                      <a:pt x="8" y="676"/>
                    </a:lnTo>
                    <a:lnTo>
                      <a:pt x="14" y="689"/>
                    </a:lnTo>
                    <a:lnTo>
                      <a:pt x="21" y="702"/>
                    </a:lnTo>
                    <a:lnTo>
                      <a:pt x="30" y="712"/>
                    </a:lnTo>
                    <a:lnTo>
                      <a:pt x="41" y="722"/>
                    </a:lnTo>
                    <a:lnTo>
                      <a:pt x="54" y="730"/>
                    </a:lnTo>
                    <a:lnTo>
                      <a:pt x="334" y="901"/>
                    </a:lnTo>
                    <a:lnTo>
                      <a:pt x="343" y="906"/>
                    </a:lnTo>
                    <a:lnTo>
                      <a:pt x="353" y="910"/>
                    </a:lnTo>
                    <a:lnTo>
                      <a:pt x="363" y="914"/>
                    </a:lnTo>
                    <a:lnTo>
                      <a:pt x="373" y="916"/>
                    </a:lnTo>
                    <a:lnTo>
                      <a:pt x="384" y="917"/>
                    </a:lnTo>
                    <a:lnTo>
                      <a:pt x="394" y="917"/>
                    </a:lnTo>
                    <a:lnTo>
                      <a:pt x="404" y="917"/>
                    </a:lnTo>
                    <a:lnTo>
                      <a:pt x="414" y="915"/>
                    </a:lnTo>
                    <a:lnTo>
                      <a:pt x="423" y="913"/>
                    </a:lnTo>
                    <a:lnTo>
                      <a:pt x="433" y="910"/>
                    </a:lnTo>
                    <a:lnTo>
                      <a:pt x="442" y="906"/>
                    </a:lnTo>
                    <a:lnTo>
                      <a:pt x="451" y="901"/>
                    </a:lnTo>
                    <a:lnTo>
                      <a:pt x="460" y="895"/>
                    </a:lnTo>
                    <a:lnTo>
                      <a:pt x="468" y="889"/>
                    </a:lnTo>
                    <a:lnTo>
                      <a:pt x="475" y="881"/>
                    </a:lnTo>
                    <a:lnTo>
                      <a:pt x="482" y="872"/>
                    </a:lnTo>
                    <a:lnTo>
                      <a:pt x="495" y="855"/>
                    </a:lnTo>
                    <a:lnTo>
                      <a:pt x="501" y="847"/>
                    </a:lnTo>
                    <a:lnTo>
                      <a:pt x="505" y="839"/>
                    </a:lnTo>
                    <a:lnTo>
                      <a:pt x="509" y="831"/>
                    </a:lnTo>
                    <a:lnTo>
                      <a:pt x="512" y="823"/>
                    </a:lnTo>
                    <a:lnTo>
                      <a:pt x="515" y="814"/>
                    </a:lnTo>
                    <a:lnTo>
                      <a:pt x="516" y="805"/>
                    </a:lnTo>
                    <a:lnTo>
                      <a:pt x="517" y="797"/>
                    </a:lnTo>
                    <a:lnTo>
                      <a:pt x="518" y="787"/>
                    </a:lnTo>
                    <a:lnTo>
                      <a:pt x="517" y="777"/>
                    </a:lnTo>
                    <a:lnTo>
                      <a:pt x="516" y="768"/>
                    </a:lnTo>
                    <a:lnTo>
                      <a:pt x="514" y="758"/>
                    </a:lnTo>
                    <a:lnTo>
                      <a:pt x="511" y="749"/>
                    </a:lnTo>
                    <a:lnTo>
                      <a:pt x="506" y="739"/>
                    </a:lnTo>
                    <a:lnTo>
                      <a:pt x="502" y="730"/>
                    </a:lnTo>
                    <a:lnTo>
                      <a:pt x="565" y="756"/>
                    </a:lnTo>
                    <a:lnTo>
                      <a:pt x="628" y="782"/>
                    </a:lnTo>
                    <a:lnTo>
                      <a:pt x="686" y="806"/>
                    </a:lnTo>
                    <a:lnTo>
                      <a:pt x="739" y="828"/>
                    </a:lnTo>
                    <a:lnTo>
                      <a:pt x="783" y="846"/>
                    </a:lnTo>
                    <a:lnTo>
                      <a:pt x="819" y="860"/>
                    </a:lnTo>
                    <a:lnTo>
                      <a:pt x="841" y="869"/>
                    </a:lnTo>
                    <a:lnTo>
                      <a:pt x="849" y="873"/>
                    </a:lnTo>
                    <a:lnTo>
                      <a:pt x="862" y="879"/>
                    </a:lnTo>
                    <a:lnTo>
                      <a:pt x="873" y="884"/>
                    </a:lnTo>
                    <a:lnTo>
                      <a:pt x="882" y="888"/>
                    </a:lnTo>
                    <a:lnTo>
                      <a:pt x="890" y="892"/>
                    </a:lnTo>
                    <a:lnTo>
                      <a:pt x="889" y="897"/>
                    </a:lnTo>
                    <a:lnTo>
                      <a:pt x="888" y="902"/>
                    </a:lnTo>
                    <a:lnTo>
                      <a:pt x="888" y="910"/>
                    </a:lnTo>
                    <a:lnTo>
                      <a:pt x="889" y="918"/>
                    </a:lnTo>
                    <a:lnTo>
                      <a:pt x="890" y="927"/>
                    </a:lnTo>
                    <a:lnTo>
                      <a:pt x="892" y="935"/>
                    </a:lnTo>
                    <a:lnTo>
                      <a:pt x="895" y="942"/>
                    </a:lnTo>
                    <a:lnTo>
                      <a:pt x="898" y="950"/>
                    </a:lnTo>
                    <a:lnTo>
                      <a:pt x="902" y="957"/>
                    </a:lnTo>
                    <a:lnTo>
                      <a:pt x="906" y="966"/>
                    </a:lnTo>
                    <a:lnTo>
                      <a:pt x="910" y="972"/>
                    </a:lnTo>
                    <a:lnTo>
                      <a:pt x="916" y="979"/>
                    </a:lnTo>
                    <a:lnTo>
                      <a:pt x="921" y="985"/>
                    </a:lnTo>
                    <a:lnTo>
                      <a:pt x="927" y="990"/>
                    </a:lnTo>
                    <a:lnTo>
                      <a:pt x="934" y="996"/>
                    </a:lnTo>
                    <a:lnTo>
                      <a:pt x="941" y="1000"/>
                    </a:lnTo>
                    <a:lnTo>
                      <a:pt x="948" y="1004"/>
                    </a:lnTo>
                    <a:lnTo>
                      <a:pt x="957" y="1008"/>
                    </a:lnTo>
                    <a:lnTo>
                      <a:pt x="991" y="1022"/>
                    </a:lnTo>
                    <a:lnTo>
                      <a:pt x="1001" y="1026"/>
                    </a:lnTo>
                    <a:lnTo>
                      <a:pt x="1012" y="1028"/>
                    </a:lnTo>
                    <a:lnTo>
                      <a:pt x="1023" y="1030"/>
                    </a:lnTo>
                    <a:lnTo>
                      <a:pt x="1035" y="1030"/>
                    </a:lnTo>
                    <a:lnTo>
                      <a:pt x="1045" y="1029"/>
                    </a:lnTo>
                    <a:lnTo>
                      <a:pt x="1056" y="1028"/>
                    </a:lnTo>
                    <a:lnTo>
                      <a:pt x="1066" y="1025"/>
                    </a:lnTo>
                    <a:lnTo>
                      <a:pt x="1076" y="1021"/>
                    </a:lnTo>
                    <a:lnTo>
                      <a:pt x="1086" y="1017"/>
                    </a:lnTo>
                    <a:lnTo>
                      <a:pt x="1095" y="1011"/>
                    </a:lnTo>
                    <a:lnTo>
                      <a:pt x="1104" y="1005"/>
                    </a:lnTo>
                    <a:lnTo>
                      <a:pt x="1112" y="998"/>
                    </a:lnTo>
                    <a:lnTo>
                      <a:pt x="1120" y="990"/>
                    </a:lnTo>
                    <a:lnTo>
                      <a:pt x="1127" y="981"/>
                    </a:lnTo>
                    <a:lnTo>
                      <a:pt x="1132" y="971"/>
                    </a:lnTo>
                    <a:lnTo>
                      <a:pt x="1137" y="960"/>
                    </a:lnTo>
                    <a:lnTo>
                      <a:pt x="1284" y="600"/>
                    </a:lnTo>
                    <a:lnTo>
                      <a:pt x="1288" y="590"/>
                    </a:lnTo>
                    <a:lnTo>
                      <a:pt x="1290" y="579"/>
                    </a:lnTo>
                    <a:lnTo>
                      <a:pt x="1292" y="569"/>
                    </a:lnTo>
                    <a:lnTo>
                      <a:pt x="1292" y="558"/>
                    </a:lnTo>
                    <a:lnTo>
                      <a:pt x="1292" y="547"/>
                    </a:lnTo>
                    <a:lnTo>
                      <a:pt x="1290" y="536"/>
                    </a:lnTo>
                    <a:lnTo>
                      <a:pt x="1287" y="525"/>
                    </a:lnTo>
                    <a:lnTo>
                      <a:pt x="1284" y="514"/>
                    </a:lnTo>
                    <a:lnTo>
                      <a:pt x="1279" y="504"/>
                    </a:lnTo>
                    <a:lnTo>
                      <a:pt x="1272" y="495"/>
                    </a:lnTo>
                    <a:lnTo>
                      <a:pt x="1266" y="486"/>
                    </a:lnTo>
                    <a:lnTo>
                      <a:pt x="1258" y="478"/>
                    </a:lnTo>
                    <a:lnTo>
                      <a:pt x="1250" y="471"/>
                    </a:lnTo>
                    <a:lnTo>
                      <a:pt x="1242" y="465"/>
                    </a:lnTo>
                    <a:lnTo>
                      <a:pt x="1232" y="459"/>
                    </a:lnTo>
                    <a:lnTo>
                      <a:pt x="1222" y="454"/>
                    </a:lnTo>
                    <a:lnTo>
                      <a:pt x="1187" y="441"/>
                    </a:lnTo>
                    <a:lnTo>
                      <a:pt x="1179" y="437"/>
                    </a:lnTo>
                    <a:lnTo>
                      <a:pt x="1170" y="434"/>
                    </a:lnTo>
                    <a:lnTo>
                      <a:pt x="1161" y="433"/>
                    </a:lnTo>
                    <a:lnTo>
                      <a:pt x="1152" y="432"/>
                    </a:lnTo>
                    <a:lnTo>
                      <a:pt x="1143" y="432"/>
                    </a:lnTo>
                    <a:lnTo>
                      <a:pt x="1135" y="433"/>
                    </a:lnTo>
                    <a:lnTo>
                      <a:pt x="1126" y="434"/>
                    </a:lnTo>
                    <a:lnTo>
                      <a:pt x="1118" y="436"/>
                    </a:lnTo>
                    <a:lnTo>
                      <a:pt x="1108" y="440"/>
                    </a:lnTo>
                    <a:lnTo>
                      <a:pt x="1100" y="443"/>
                    </a:lnTo>
                    <a:lnTo>
                      <a:pt x="1092" y="447"/>
                    </a:lnTo>
                    <a:lnTo>
                      <a:pt x="1085" y="452"/>
                    </a:lnTo>
                    <a:lnTo>
                      <a:pt x="1077" y="457"/>
                    </a:lnTo>
                    <a:lnTo>
                      <a:pt x="1070" y="463"/>
                    </a:lnTo>
                    <a:lnTo>
                      <a:pt x="1064" y="469"/>
                    </a:lnTo>
                    <a:lnTo>
                      <a:pt x="1058" y="476"/>
                    </a:lnTo>
                    <a:lnTo>
                      <a:pt x="1050" y="473"/>
                    </a:lnTo>
                    <a:lnTo>
                      <a:pt x="1041" y="470"/>
                    </a:lnTo>
                    <a:lnTo>
                      <a:pt x="1029" y="466"/>
                    </a:lnTo>
                    <a:lnTo>
                      <a:pt x="1017" y="461"/>
                    </a:lnTo>
                    <a:lnTo>
                      <a:pt x="1009" y="458"/>
                    </a:lnTo>
                    <a:lnTo>
                      <a:pt x="987" y="449"/>
                    </a:lnTo>
                    <a:lnTo>
                      <a:pt x="952" y="434"/>
                    </a:lnTo>
                    <a:lnTo>
                      <a:pt x="907" y="415"/>
                    </a:lnTo>
                    <a:lnTo>
                      <a:pt x="853" y="394"/>
                    </a:lnTo>
                    <a:lnTo>
                      <a:pt x="795" y="370"/>
                    </a:lnTo>
                    <a:lnTo>
                      <a:pt x="733" y="344"/>
                    </a:lnTo>
                    <a:lnTo>
                      <a:pt x="669" y="318"/>
                    </a:lnTo>
                    <a:lnTo>
                      <a:pt x="677" y="316"/>
                    </a:lnTo>
                    <a:lnTo>
                      <a:pt x="684" y="313"/>
                    </a:lnTo>
                    <a:lnTo>
                      <a:pt x="691" y="309"/>
                    </a:lnTo>
                    <a:lnTo>
                      <a:pt x="699" y="305"/>
                    </a:lnTo>
                    <a:lnTo>
                      <a:pt x="706" y="301"/>
                    </a:lnTo>
                    <a:lnTo>
                      <a:pt x="713" y="296"/>
                    </a:lnTo>
                    <a:lnTo>
                      <a:pt x="719" y="291"/>
                    </a:lnTo>
                    <a:lnTo>
                      <a:pt x="725" y="285"/>
                    </a:lnTo>
                    <a:lnTo>
                      <a:pt x="730" y="279"/>
                    </a:lnTo>
                    <a:lnTo>
                      <a:pt x="735" y="273"/>
                    </a:lnTo>
                    <a:lnTo>
                      <a:pt x="739" y="266"/>
                    </a:lnTo>
                    <a:lnTo>
                      <a:pt x="743" y="258"/>
                    </a:lnTo>
                    <a:lnTo>
                      <a:pt x="746" y="250"/>
                    </a:lnTo>
                    <a:lnTo>
                      <a:pt x="749" y="242"/>
                    </a:lnTo>
                    <a:lnTo>
                      <a:pt x="751" y="234"/>
                    </a:lnTo>
                    <a:lnTo>
                      <a:pt x="752" y="225"/>
                    </a:lnTo>
                    <a:lnTo>
                      <a:pt x="755" y="203"/>
                    </a:lnTo>
                    <a:lnTo>
                      <a:pt x="756" y="196"/>
                    </a:lnTo>
                    <a:lnTo>
                      <a:pt x="756" y="189"/>
                    </a:lnTo>
                    <a:lnTo>
                      <a:pt x="755" y="180"/>
                    </a:lnTo>
                    <a:lnTo>
                      <a:pt x="754" y="169"/>
                    </a:lnTo>
                    <a:lnTo>
                      <a:pt x="752" y="160"/>
                    </a:lnTo>
                    <a:lnTo>
                      <a:pt x="750" y="151"/>
                    </a:lnTo>
                    <a:lnTo>
                      <a:pt x="746" y="143"/>
                    </a:lnTo>
                    <a:lnTo>
                      <a:pt x="742" y="135"/>
                    </a:lnTo>
                    <a:lnTo>
                      <a:pt x="738" y="127"/>
                    </a:lnTo>
                    <a:lnTo>
                      <a:pt x="732" y="120"/>
                    </a:lnTo>
                    <a:lnTo>
                      <a:pt x="726" y="113"/>
                    </a:lnTo>
                    <a:lnTo>
                      <a:pt x="720" y="106"/>
                    </a:lnTo>
                    <a:lnTo>
                      <a:pt x="713" y="100"/>
                    </a:lnTo>
                    <a:lnTo>
                      <a:pt x="706" y="95"/>
                    </a:lnTo>
                    <a:lnTo>
                      <a:pt x="697" y="90"/>
                    </a:lnTo>
                    <a:lnTo>
                      <a:pt x="688" y="85"/>
                    </a:lnTo>
                    <a:lnTo>
                      <a:pt x="679" y="82"/>
                    </a:lnTo>
                    <a:lnTo>
                      <a:pt x="670" y="79"/>
                    </a:lnTo>
                    <a:lnTo>
                      <a:pt x="351" y="3"/>
                    </a:lnTo>
                    <a:lnTo>
                      <a:pt x="342" y="1"/>
                    </a:lnTo>
                    <a:lnTo>
                      <a:pt x="333" y="0"/>
                    </a:lnTo>
                    <a:lnTo>
                      <a:pt x="325" y="0"/>
                    </a:lnTo>
                    <a:lnTo>
                      <a:pt x="316" y="0"/>
                    </a:lnTo>
                    <a:lnTo>
                      <a:pt x="307" y="1"/>
                    </a:lnTo>
                    <a:lnTo>
                      <a:pt x="299" y="3"/>
                    </a:lnTo>
                    <a:lnTo>
                      <a:pt x="290" y="5"/>
                    </a:lnTo>
                    <a:lnTo>
                      <a:pt x="282" y="8"/>
                    </a:lnTo>
                    <a:lnTo>
                      <a:pt x="274" y="12"/>
                    </a:lnTo>
                    <a:lnTo>
                      <a:pt x="267" y="16"/>
                    </a:lnTo>
                    <a:lnTo>
                      <a:pt x="260" y="21"/>
                    </a:lnTo>
                    <a:lnTo>
                      <a:pt x="253" y="26"/>
                    </a:lnTo>
                    <a:lnTo>
                      <a:pt x="247" y="31"/>
                    </a:lnTo>
                    <a:lnTo>
                      <a:pt x="241" y="38"/>
                    </a:lnTo>
                    <a:lnTo>
                      <a:pt x="235" y="45"/>
                    </a:lnTo>
                    <a:lnTo>
                      <a:pt x="230" y="52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9" name="Freeform 32"/>
              <p:cNvSpPr>
                <a:spLocks/>
              </p:cNvSpPr>
              <p:nvPr/>
            </p:nvSpPr>
            <p:spPr bwMode="auto">
              <a:xfrm>
                <a:off x="695" y="868"/>
                <a:ext cx="76" cy="61"/>
              </a:xfrm>
              <a:custGeom>
                <a:avLst/>
                <a:gdLst>
                  <a:gd name="T0" fmla="*/ 220 w 1292"/>
                  <a:gd name="T1" fmla="*/ 73 h 1030"/>
                  <a:gd name="T2" fmla="*/ 213 w 1292"/>
                  <a:gd name="T3" fmla="*/ 104 h 1030"/>
                  <a:gd name="T4" fmla="*/ 217 w 1292"/>
                  <a:gd name="T5" fmla="*/ 138 h 1030"/>
                  <a:gd name="T6" fmla="*/ 136 w 1292"/>
                  <a:gd name="T7" fmla="*/ 338 h 1030"/>
                  <a:gd name="T8" fmla="*/ 53 w 1292"/>
                  <a:gd name="T9" fmla="*/ 540 h 1030"/>
                  <a:gd name="T10" fmla="*/ 21 w 1292"/>
                  <a:gd name="T11" fmla="*/ 569 h 1030"/>
                  <a:gd name="T12" fmla="*/ 2 w 1292"/>
                  <a:gd name="T13" fmla="*/ 609 h 1030"/>
                  <a:gd name="T14" fmla="*/ 3 w 1292"/>
                  <a:gd name="T15" fmla="*/ 663 h 1030"/>
                  <a:gd name="T16" fmla="*/ 30 w 1292"/>
                  <a:gd name="T17" fmla="*/ 712 h 1030"/>
                  <a:gd name="T18" fmla="*/ 343 w 1292"/>
                  <a:gd name="T19" fmla="*/ 906 h 1030"/>
                  <a:gd name="T20" fmla="*/ 384 w 1292"/>
                  <a:gd name="T21" fmla="*/ 917 h 1030"/>
                  <a:gd name="T22" fmla="*/ 423 w 1292"/>
                  <a:gd name="T23" fmla="*/ 913 h 1030"/>
                  <a:gd name="T24" fmla="*/ 460 w 1292"/>
                  <a:gd name="T25" fmla="*/ 895 h 1030"/>
                  <a:gd name="T26" fmla="*/ 495 w 1292"/>
                  <a:gd name="T27" fmla="*/ 855 h 1030"/>
                  <a:gd name="T28" fmla="*/ 512 w 1292"/>
                  <a:gd name="T29" fmla="*/ 823 h 1030"/>
                  <a:gd name="T30" fmla="*/ 518 w 1292"/>
                  <a:gd name="T31" fmla="*/ 787 h 1030"/>
                  <a:gd name="T32" fmla="*/ 511 w 1292"/>
                  <a:gd name="T33" fmla="*/ 749 h 1030"/>
                  <a:gd name="T34" fmla="*/ 628 w 1292"/>
                  <a:gd name="T35" fmla="*/ 782 h 1030"/>
                  <a:gd name="T36" fmla="*/ 819 w 1292"/>
                  <a:gd name="T37" fmla="*/ 860 h 1030"/>
                  <a:gd name="T38" fmla="*/ 873 w 1292"/>
                  <a:gd name="T39" fmla="*/ 884 h 1030"/>
                  <a:gd name="T40" fmla="*/ 888 w 1292"/>
                  <a:gd name="T41" fmla="*/ 902 h 1030"/>
                  <a:gd name="T42" fmla="*/ 892 w 1292"/>
                  <a:gd name="T43" fmla="*/ 935 h 1030"/>
                  <a:gd name="T44" fmla="*/ 906 w 1292"/>
                  <a:gd name="T45" fmla="*/ 966 h 1030"/>
                  <a:gd name="T46" fmla="*/ 927 w 1292"/>
                  <a:gd name="T47" fmla="*/ 990 h 1030"/>
                  <a:gd name="T48" fmla="*/ 957 w 1292"/>
                  <a:gd name="T49" fmla="*/ 1008 h 1030"/>
                  <a:gd name="T50" fmla="*/ 1023 w 1292"/>
                  <a:gd name="T51" fmla="*/ 1030 h 1030"/>
                  <a:gd name="T52" fmla="*/ 1066 w 1292"/>
                  <a:gd name="T53" fmla="*/ 1025 h 1030"/>
                  <a:gd name="T54" fmla="*/ 1104 w 1292"/>
                  <a:gd name="T55" fmla="*/ 1005 h 1030"/>
                  <a:gd name="T56" fmla="*/ 1132 w 1292"/>
                  <a:gd name="T57" fmla="*/ 971 h 1030"/>
                  <a:gd name="T58" fmla="*/ 1290 w 1292"/>
                  <a:gd name="T59" fmla="*/ 579 h 1030"/>
                  <a:gd name="T60" fmla="*/ 1290 w 1292"/>
                  <a:gd name="T61" fmla="*/ 536 h 1030"/>
                  <a:gd name="T62" fmla="*/ 1272 w 1292"/>
                  <a:gd name="T63" fmla="*/ 495 h 1030"/>
                  <a:gd name="T64" fmla="*/ 1242 w 1292"/>
                  <a:gd name="T65" fmla="*/ 465 h 1030"/>
                  <a:gd name="T66" fmla="*/ 1179 w 1292"/>
                  <a:gd name="T67" fmla="*/ 437 h 1030"/>
                  <a:gd name="T68" fmla="*/ 1143 w 1292"/>
                  <a:gd name="T69" fmla="*/ 432 h 1030"/>
                  <a:gd name="T70" fmla="*/ 1108 w 1292"/>
                  <a:gd name="T71" fmla="*/ 440 h 1030"/>
                  <a:gd name="T72" fmla="*/ 1077 w 1292"/>
                  <a:gd name="T73" fmla="*/ 457 h 1030"/>
                  <a:gd name="T74" fmla="*/ 1050 w 1292"/>
                  <a:gd name="T75" fmla="*/ 473 h 1030"/>
                  <a:gd name="T76" fmla="*/ 1009 w 1292"/>
                  <a:gd name="T77" fmla="*/ 458 h 1030"/>
                  <a:gd name="T78" fmla="*/ 853 w 1292"/>
                  <a:gd name="T79" fmla="*/ 394 h 1030"/>
                  <a:gd name="T80" fmla="*/ 677 w 1292"/>
                  <a:gd name="T81" fmla="*/ 316 h 1030"/>
                  <a:gd name="T82" fmla="*/ 706 w 1292"/>
                  <a:gd name="T83" fmla="*/ 301 h 1030"/>
                  <a:gd name="T84" fmla="*/ 730 w 1292"/>
                  <a:gd name="T85" fmla="*/ 279 h 1030"/>
                  <a:gd name="T86" fmla="*/ 746 w 1292"/>
                  <a:gd name="T87" fmla="*/ 250 h 1030"/>
                  <a:gd name="T88" fmla="*/ 755 w 1292"/>
                  <a:gd name="T89" fmla="*/ 203 h 1030"/>
                  <a:gd name="T90" fmla="*/ 754 w 1292"/>
                  <a:gd name="T91" fmla="*/ 169 h 1030"/>
                  <a:gd name="T92" fmla="*/ 742 w 1292"/>
                  <a:gd name="T93" fmla="*/ 135 h 1030"/>
                  <a:gd name="T94" fmla="*/ 720 w 1292"/>
                  <a:gd name="T95" fmla="*/ 106 h 1030"/>
                  <a:gd name="T96" fmla="*/ 688 w 1292"/>
                  <a:gd name="T97" fmla="*/ 85 h 1030"/>
                  <a:gd name="T98" fmla="*/ 342 w 1292"/>
                  <a:gd name="T99" fmla="*/ 1 h 1030"/>
                  <a:gd name="T100" fmla="*/ 307 w 1292"/>
                  <a:gd name="T101" fmla="*/ 1 h 1030"/>
                  <a:gd name="T102" fmla="*/ 274 w 1292"/>
                  <a:gd name="T103" fmla="*/ 12 h 1030"/>
                  <a:gd name="T104" fmla="*/ 247 w 1292"/>
                  <a:gd name="T105" fmla="*/ 31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92" h="1030">
                    <a:moveTo>
                      <a:pt x="230" y="52"/>
                    </a:moveTo>
                    <a:lnTo>
                      <a:pt x="226" y="59"/>
                    </a:lnTo>
                    <a:lnTo>
                      <a:pt x="223" y="66"/>
                    </a:lnTo>
                    <a:lnTo>
                      <a:pt x="220" y="73"/>
                    </a:lnTo>
                    <a:lnTo>
                      <a:pt x="217" y="81"/>
                    </a:lnTo>
                    <a:lnTo>
                      <a:pt x="215" y="89"/>
                    </a:lnTo>
                    <a:lnTo>
                      <a:pt x="214" y="97"/>
                    </a:lnTo>
                    <a:lnTo>
                      <a:pt x="213" y="104"/>
                    </a:lnTo>
                    <a:lnTo>
                      <a:pt x="213" y="112"/>
                    </a:lnTo>
                    <a:lnTo>
                      <a:pt x="214" y="125"/>
                    </a:lnTo>
                    <a:lnTo>
                      <a:pt x="217" y="138"/>
                    </a:lnTo>
                    <a:lnTo>
                      <a:pt x="217" y="138"/>
                    </a:lnTo>
                    <a:lnTo>
                      <a:pt x="209" y="156"/>
                    </a:lnTo>
                    <a:lnTo>
                      <a:pt x="191" y="201"/>
                    </a:lnTo>
                    <a:lnTo>
                      <a:pt x="165" y="266"/>
                    </a:lnTo>
                    <a:lnTo>
                      <a:pt x="136" y="338"/>
                    </a:lnTo>
                    <a:lnTo>
                      <a:pt x="105" y="412"/>
                    </a:lnTo>
                    <a:lnTo>
                      <a:pt x="79" y="476"/>
                    </a:lnTo>
                    <a:lnTo>
                      <a:pt x="60" y="522"/>
                    </a:lnTo>
                    <a:lnTo>
                      <a:pt x="53" y="540"/>
                    </a:lnTo>
                    <a:lnTo>
                      <a:pt x="43" y="546"/>
                    </a:lnTo>
                    <a:lnTo>
                      <a:pt x="35" y="553"/>
                    </a:lnTo>
                    <a:lnTo>
                      <a:pt x="27" y="561"/>
                    </a:lnTo>
                    <a:lnTo>
                      <a:pt x="21" y="569"/>
                    </a:lnTo>
                    <a:lnTo>
                      <a:pt x="15" y="578"/>
                    </a:lnTo>
                    <a:lnTo>
                      <a:pt x="9" y="588"/>
                    </a:lnTo>
                    <a:lnTo>
                      <a:pt x="5" y="598"/>
                    </a:lnTo>
                    <a:lnTo>
                      <a:pt x="2" y="609"/>
                    </a:lnTo>
                    <a:lnTo>
                      <a:pt x="0" y="622"/>
                    </a:lnTo>
                    <a:lnTo>
                      <a:pt x="0" y="634"/>
                    </a:lnTo>
                    <a:lnTo>
                      <a:pt x="1" y="649"/>
                    </a:lnTo>
                    <a:lnTo>
                      <a:pt x="3" y="663"/>
                    </a:lnTo>
                    <a:lnTo>
                      <a:pt x="8" y="676"/>
                    </a:lnTo>
                    <a:lnTo>
                      <a:pt x="14" y="689"/>
                    </a:lnTo>
                    <a:lnTo>
                      <a:pt x="21" y="702"/>
                    </a:lnTo>
                    <a:lnTo>
                      <a:pt x="30" y="712"/>
                    </a:lnTo>
                    <a:lnTo>
                      <a:pt x="41" y="722"/>
                    </a:lnTo>
                    <a:lnTo>
                      <a:pt x="54" y="730"/>
                    </a:lnTo>
                    <a:lnTo>
                      <a:pt x="334" y="901"/>
                    </a:lnTo>
                    <a:lnTo>
                      <a:pt x="343" y="906"/>
                    </a:lnTo>
                    <a:lnTo>
                      <a:pt x="353" y="910"/>
                    </a:lnTo>
                    <a:lnTo>
                      <a:pt x="363" y="914"/>
                    </a:lnTo>
                    <a:lnTo>
                      <a:pt x="373" y="916"/>
                    </a:lnTo>
                    <a:lnTo>
                      <a:pt x="384" y="917"/>
                    </a:lnTo>
                    <a:lnTo>
                      <a:pt x="394" y="917"/>
                    </a:lnTo>
                    <a:lnTo>
                      <a:pt x="404" y="917"/>
                    </a:lnTo>
                    <a:lnTo>
                      <a:pt x="414" y="915"/>
                    </a:lnTo>
                    <a:lnTo>
                      <a:pt x="423" y="913"/>
                    </a:lnTo>
                    <a:lnTo>
                      <a:pt x="433" y="910"/>
                    </a:lnTo>
                    <a:lnTo>
                      <a:pt x="442" y="906"/>
                    </a:lnTo>
                    <a:lnTo>
                      <a:pt x="451" y="901"/>
                    </a:lnTo>
                    <a:lnTo>
                      <a:pt x="460" y="895"/>
                    </a:lnTo>
                    <a:lnTo>
                      <a:pt x="468" y="889"/>
                    </a:lnTo>
                    <a:lnTo>
                      <a:pt x="475" y="881"/>
                    </a:lnTo>
                    <a:lnTo>
                      <a:pt x="482" y="872"/>
                    </a:lnTo>
                    <a:lnTo>
                      <a:pt x="495" y="855"/>
                    </a:lnTo>
                    <a:lnTo>
                      <a:pt x="501" y="847"/>
                    </a:lnTo>
                    <a:lnTo>
                      <a:pt x="505" y="839"/>
                    </a:lnTo>
                    <a:lnTo>
                      <a:pt x="509" y="831"/>
                    </a:lnTo>
                    <a:lnTo>
                      <a:pt x="512" y="823"/>
                    </a:lnTo>
                    <a:lnTo>
                      <a:pt x="515" y="814"/>
                    </a:lnTo>
                    <a:lnTo>
                      <a:pt x="516" y="805"/>
                    </a:lnTo>
                    <a:lnTo>
                      <a:pt x="517" y="797"/>
                    </a:lnTo>
                    <a:lnTo>
                      <a:pt x="518" y="787"/>
                    </a:lnTo>
                    <a:lnTo>
                      <a:pt x="517" y="777"/>
                    </a:lnTo>
                    <a:lnTo>
                      <a:pt x="516" y="768"/>
                    </a:lnTo>
                    <a:lnTo>
                      <a:pt x="514" y="758"/>
                    </a:lnTo>
                    <a:lnTo>
                      <a:pt x="511" y="749"/>
                    </a:lnTo>
                    <a:lnTo>
                      <a:pt x="506" y="739"/>
                    </a:lnTo>
                    <a:lnTo>
                      <a:pt x="502" y="730"/>
                    </a:lnTo>
                    <a:lnTo>
                      <a:pt x="565" y="756"/>
                    </a:lnTo>
                    <a:lnTo>
                      <a:pt x="628" y="782"/>
                    </a:lnTo>
                    <a:lnTo>
                      <a:pt x="686" y="806"/>
                    </a:lnTo>
                    <a:lnTo>
                      <a:pt x="739" y="828"/>
                    </a:lnTo>
                    <a:lnTo>
                      <a:pt x="783" y="846"/>
                    </a:lnTo>
                    <a:lnTo>
                      <a:pt x="819" y="860"/>
                    </a:lnTo>
                    <a:lnTo>
                      <a:pt x="841" y="869"/>
                    </a:lnTo>
                    <a:lnTo>
                      <a:pt x="849" y="873"/>
                    </a:lnTo>
                    <a:lnTo>
                      <a:pt x="862" y="879"/>
                    </a:lnTo>
                    <a:lnTo>
                      <a:pt x="873" y="884"/>
                    </a:lnTo>
                    <a:lnTo>
                      <a:pt x="882" y="888"/>
                    </a:lnTo>
                    <a:lnTo>
                      <a:pt x="890" y="892"/>
                    </a:lnTo>
                    <a:lnTo>
                      <a:pt x="889" y="897"/>
                    </a:lnTo>
                    <a:lnTo>
                      <a:pt x="888" y="902"/>
                    </a:lnTo>
                    <a:lnTo>
                      <a:pt x="888" y="910"/>
                    </a:lnTo>
                    <a:lnTo>
                      <a:pt x="889" y="918"/>
                    </a:lnTo>
                    <a:lnTo>
                      <a:pt x="890" y="927"/>
                    </a:lnTo>
                    <a:lnTo>
                      <a:pt x="892" y="935"/>
                    </a:lnTo>
                    <a:lnTo>
                      <a:pt x="895" y="942"/>
                    </a:lnTo>
                    <a:lnTo>
                      <a:pt x="898" y="950"/>
                    </a:lnTo>
                    <a:lnTo>
                      <a:pt x="902" y="957"/>
                    </a:lnTo>
                    <a:lnTo>
                      <a:pt x="906" y="966"/>
                    </a:lnTo>
                    <a:lnTo>
                      <a:pt x="910" y="972"/>
                    </a:lnTo>
                    <a:lnTo>
                      <a:pt x="916" y="979"/>
                    </a:lnTo>
                    <a:lnTo>
                      <a:pt x="921" y="985"/>
                    </a:lnTo>
                    <a:lnTo>
                      <a:pt x="927" y="990"/>
                    </a:lnTo>
                    <a:lnTo>
                      <a:pt x="934" y="996"/>
                    </a:lnTo>
                    <a:lnTo>
                      <a:pt x="941" y="1000"/>
                    </a:lnTo>
                    <a:lnTo>
                      <a:pt x="948" y="1004"/>
                    </a:lnTo>
                    <a:lnTo>
                      <a:pt x="957" y="1008"/>
                    </a:lnTo>
                    <a:lnTo>
                      <a:pt x="991" y="1022"/>
                    </a:lnTo>
                    <a:lnTo>
                      <a:pt x="1001" y="1026"/>
                    </a:lnTo>
                    <a:lnTo>
                      <a:pt x="1012" y="1028"/>
                    </a:lnTo>
                    <a:lnTo>
                      <a:pt x="1023" y="1030"/>
                    </a:lnTo>
                    <a:lnTo>
                      <a:pt x="1035" y="1030"/>
                    </a:lnTo>
                    <a:lnTo>
                      <a:pt x="1045" y="1029"/>
                    </a:lnTo>
                    <a:lnTo>
                      <a:pt x="1056" y="1028"/>
                    </a:lnTo>
                    <a:lnTo>
                      <a:pt x="1066" y="1025"/>
                    </a:lnTo>
                    <a:lnTo>
                      <a:pt x="1076" y="1021"/>
                    </a:lnTo>
                    <a:lnTo>
                      <a:pt x="1086" y="1017"/>
                    </a:lnTo>
                    <a:lnTo>
                      <a:pt x="1095" y="1011"/>
                    </a:lnTo>
                    <a:lnTo>
                      <a:pt x="1104" y="1005"/>
                    </a:lnTo>
                    <a:lnTo>
                      <a:pt x="1112" y="998"/>
                    </a:lnTo>
                    <a:lnTo>
                      <a:pt x="1120" y="990"/>
                    </a:lnTo>
                    <a:lnTo>
                      <a:pt x="1127" y="981"/>
                    </a:lnTo>
                    <a:lnTo>
                      <a:pt x="1132" y="971"/>
                    </a:lnTo>
                    <a:lnTo>
                      <a:pt x="1137" y="960"/>
                    </a:lnTo>
                    <a:lnTo>
                      <a:pt x="1284" y="600"/>
                    </a:lnTo>
                    <a:lnTo>
                      <a:pt x="1288" y="590"/>
                    </a:lnTo>
                    <a:lnTo>
                      <a:pt x="1290" y="579"/>
                    </a:lnTo>
                    <a:lnTo>
                      <a:pt x="1292" y="569"/>
                    </a:lnTo>
                    <a:lnTo>
                      <a:pt x="1292" y="558"/>
                    </a:lnTo>
                    <a:lnTo>
                      <a:pt x="1292" y="547"/>
                    </a:lnTo>
                    <a:lnTo>
                      <a:pt x="1290" y="536"/>
                    </a:lnTo>
                    <a:lnTo>
                      <a:pt x="1287" y="525"/>
                    </a:lnTo>
                    <a:lnTo>
                      <a:pt x="1284" y="514"/>
                    </a:lnTo>
                    <a:lnTo>
                      <a:pt x="1279" y="504"/>
                    </a:lnTo>
                    <a:lnTo>
                      <a:pt x="1272" y="495"/>
                    </a:lnTo>
                    <a:lnTo>
                      <a:pt x="1266" y="486"/>
                    </a:lnTo>
                    <a:lnTo>
                      <a:pt x="1258" y="478"/>
                    </a:lnTo>
                    <a:lnTo>
                      <a:pt x="1250" y="471"/>
                    </a:lnTo>
                    <a:lnTo>
                      <a:pt x="1242" y="465"/>
                    </a:lnTo>
                    <a:lnTo>
                      <a:pt x="1232" y="459"/>
                    </a:lnTo>
                    <a:lnTo>
                      <a:pt x="1222" y="454"/>
                    </a:lnTo>
                    <a:lnTo>
                      <a:pt x="1187" y="441"/>
                    </a:lnTo>
                    <a:lnTo>
                      <a:pt x="1179" y="437"/>
                    </a:lnTo>
                    <a:lnTo>
                      <a:pt x="1170" y="434"/>
                    </a:lnTo>
                    <a:lnTo>
                      <a:pt x="1161" y="433"/>
                    </a:lnTo>
                    <a:lnTo>
                      <a:pt x="1152" y="432"/>
                    </a:lnTo>
                    <a:lnTo>
                      <a:pt x="1143" y="432"/>
                    </a:lnTo>
                    <a:lnTo>
                      <a:pt x="1135" y="433"/>
                    </a:lnTo>
                    <a:lnTo>
                      <a:pt x="1126" y="434"/>
                    </a:lnTo>
                    <a:lnTo>
                      <a:pt x="1118" y="436"/>
                    </a:lnTo>
                    <a:lnTo>
                      <a:pt x="1108" y="440"/>
                    </a:lnTo>
                    <a:lnTo>
                      <a:pt x="1100" y="443"/>
                    </a:lnTo>
                    <a:lnTo>
                      <a:pt x="1092" y="447"/>
                    </a:lnTo>
                    <a:lnTo>
                      <a:pt x="1085" y="452"/>
                    </a:lnTo>
                    <a:lnTo>
                      <a:pt x="1077" y="457"/>
                    </a:lnTo>
                    <a:lnTo>
                      <a:pt x="1070" y="463"/>
                    </a:lnTo>
                    <a:lnTo>
                      <a:pt x="1064" y="469"/>
                    </a:lnTo>
                    <a:lnTo>
                      <a:pt x="1058" y="476"/>
                    </a:lnTo>
                    <a:lnTo>
                      <a:pt x="1050" y="473"/>
                    </a:lnTo>
                    <a:lnTo>
                      <a:pt x="1041" y="470"/>
                    </a:lnTo>
                    <a:lnTo>
                      <a:pt x="1029" y="466"/>
                    </a:lnTo>
                    <a:lnTo>
                      <a:pt x="1017" y="461"/>
                    </a:lnTo>
                    <a:lnTo>
                      <a:pt x="1009" y="458"/>
                    </a:lnTo>
                    <a:lnTo>
                      <a:pt x="987" y="449"/>
                    </a:lnTo>
                    <a:lnTo>
                      <a:pt x="952" y="434"/>
                    </a:lnTo>
                    <a:lnTo>
                      <a:pt x="907" y="415"/>
                    </a:lnTo>
                    <a:lnTo>
                      <a:pt x="853" y="394"/>
                    </a:lnTo>
                    <a:lnTo>
                      <a:pt x="795" y="370"/>
                    </a:lnTo>
                    <a:lnTo>
                      <a:pt x="733" y="344"/>
                    </a:lnTo>
                    <a:lnTo>
                      <a:pt x="669" y="318"/>
                    </a:lnTo>
                    <a:lnTo>
                      <a:pt x="677" y="316"/>
                    </a:lnTo>
                    <a:lnTo>
                      <a:pt x="684" y="313"/>
                    </a:lnTo>
                    <a:lnTo>
                      <a:pt x="691" y="309"/>
                    </a:lnTo>
                    <a:lnTo>
                      <a:pt x="699" y="305"/>
                    </a:lnTo>
                    <a:lnTo>
                      <a:pt x="706" y="301"/>
                    </a:lnTo>
                    <a:lnTo>
                      <a:pt x="713" y="296"/>
                    </a:lnTo>
                    <a:lnTo>
                      <a:pt x="719" y="291"/>
                    </a:lnTo>
                    <a:lnTo>
                      <a:pt x="725" y="285"/>
                    </a:lnTo>
                    <a:lnTo>
                      <a:pt x="730" y="279"/>
                    </a:lnTo>
                    <a:lnTo>
                      <a:pt x="735" y="273"/>
                    </a:lnTo>
                    <a:lnTo>
                      <a:pt x="739" y="266"/>
                    </a:lnTo>
                    <a:lnTo>
                      <a:pt x="743" y="258"/>
                    </a:lnTo>
                    <a:lnTo>
                      <a:pt x="746" y="250"/>
                    </a:lnTo>
                    <a:lnTo>
                      <a:pt x="749" y="242"/>
                    </a:lnTo>
                    <a:lnTo>
                      <a:pt x="751" y="234"/>
                    </a:lnTo>
                    <a:lnTo>
                      <a:pt x="752" y="225"/>
                    </a:lnTo>
                    <a:lnTo>
                      <a:pt x="755" y="203"/>
                    </a:lnTo>
                    <a:lnTo>
                      <a:pt x="756" y="196"/>
                    </a:lnTo>
                    <a:lnTo>
                      <a:pt x="756" y="189"/>
                    </a:lnTo>
                    <a:lnTo>
                      <a:pt x="755" y="180"/>
                    </a:lnTo>
                    <a:lnTo>
                      <a:pt x="754" y="169"/>
                    </a:lnTo>
                    <a:lnTo>
                      <a:pt x="752" y="160"/>
                    </a:lnTo>
                    <a:lnTo>
                      <a:pt x="750" y="151"/>
                    </a:lnTo>
                    <a:lnTo>
                      <a:pt x="746" y="143"/>
                    </a:lnTo>
                    <a:lnTo>
                      <a:pt x="742" y="135"/>
                    </a:lnTo>
                    <a:lnTo>
                      <a:pt x="738" y="127"/>
                    </a:lnTo>
                    <a:lnTo>
                      <a:pt x="732" y="120"/>
                    </a:lnTo>
                    <a:lnTo>
                      <a:pt x="726" y="113"/>
                    </a:lnTo>
                    <a:lnTo>
                      <a:pt x="720" y="106"/>
                    </a:lnTo>
                    <a:lnTo>
                      <a:pt x="713" y="100"/>
                    </a:lnTo>
                    <a:lnTo>
                      <a:pt x="706" y="95"/>
                    </a:lnTo>
                    <a:lnTo>
                      <a:pt x="697" y="90"/>
                    </a:lnTo>
                    <a:lnTo>
                      <a:pt x="688" y="85"/>
                    </a:lnTo>
                    <a:lnTo>
                      <a:pt x="679" y="82"/>
                    </a:lnTo>
                    <a:lnTo>
                      <a:pt x="670" y="79"/>
                    </a:lnTo>
                    <a:lnTo>
                      <a:pt x="351" y="3"/>
                    </a:lnTo>
                    <a:lnTo>
                      <a:pt x="342" y="1"/>
                    </a:lnTo>
                    <a:lnTo>
                      <a:pt x="333" y="0"/>
                    </a:lnTo>
                    <a:lnTo>
                      <a:pt x="325" y="0"/>
                    </a:lnTo>
                    <a:lnTo>
                      <a:pt x="316" y="0"/>
                    </a:lnTo>
                    <a:lnTo>
                      <a:pt x="307" y="1"/>
                    </a:lnTo>
                    <a:lnTo>
                      <a:pt x="299" y="3"/>
                    </a:lnTo>
                    <a:lnTo>
                      <a:pt x="290" y="5"/>
                    </a:lnTo>
                    <a:lnTo>
                      <a:pt x="282" y="8"/>
                    </a:lnTo>
                    <a:lnTo>
                      <a:pt x="274" y="12"/>
                    </a:lnTo>
                    <a:lnTo>
                      <a:pt x="267" y="16"/>
                    </a:lnTo>
                    <a:lnTo>
                      <a:pt x="260" y="21"/>
                    </a:lnTo>
                    <a:lnTo>
                      <a:pt x="253" y="26"/>
                    </a:lnTo>
                    <a:lnTo>
                      <a:pt x="247" y="31"/>
                    </a:lnTo>
                    <a:lnTo>
                      <a:pt x="241" y="38"/>
                    </a:lnTo>
                    <a:lnTo>
                      <a:pt x="235" y="45"/>
                    </a:lnTo>
                    <a:lnTo>
                      <a:pt x="230" y="52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0" name="Freeform 33"/>
              <p:cNvSpPr>
                <a:spLocks noEditPoints="1"/>
              </p:cNvSpPr>
              <p:nvPr/>
            </p:nvSpPr>
            <p:spPr bwMode="auto">
              <a:xfrm>
                <a:off x="712" y="828"/>
                <a:ext cx="77" cy="62"/>
              </a:xfrm>
              <a:custGeom>
                <a:avLst/>
                <a:gdLst>
                  <a:gd name="T0" fmla="*/ 138 w 1311"/>
                  <a:gd name="T1" fmla="*/ 98 h 1044"/>
                  <a:gd name="T2" fmla="*/ 142 w 1311"/>
                  <a:gd name="T3" fmla="*/ 141 h 1044"/>
                  <a:gd name="T4" fmla="*/ 1 w 1311"/>
                  <a:gd name="T5" fmla="*/ 655 h 1044"/>
                  <a:gd name="T6" fmla="*/ 1 w 1311"/>
                  <a:gd name="T7" fmla="*/ 690 h 1044"/>
                  <a:gd name="T8" fmla="*/ 12 w 1311"/>
                  <a:gd name="T9" fmla="*/ 723 h 1044"/>
                  <a:gd name="T10" fmla="*/ 34 w 1311"/>
                  <a:gd name="T11" fmla="*/ 751 h 1044"/>
                  <a:gd name="T12" fmla="*/ 63 w 1311"/>
                  <a:gd name="T13" fmla="*/ 773 h 1044"/>
                  <a:gd name="T14" fmla="*/ 128 w 1311"/>
                  <a:gd name="T15" fmla="*/ 792 h 1044"/>
                  <a:gd name="T16" fmla="*/ 171 w 1311"/>
                  <a:gd name="T17" fmla="*/ 792 h 1044"/>
                  <a:gd name="T18" fmla="*/ 214 w 1311"/>
                  <a:gd name="T19" fmla="*/ 772 h 1044"/>
                  <a:gd name="T20" fmla="*/ 255 w 1311"/>
                  <a:gd name="T21" fmla="*/ 769 h 1044"/>
                  <a:gd name="T22" fmla="*/ 852 w 1311"/>
                  <a:gd name="T23" fmla="*/ 942 h 1044"/>
                  <a:gd name="T24" fmla="*/ 880 w 1311"/>
                  <a:gd name="T25" fmla="*/ 975 h 1044"/>
                  <a:gd name="T26" fmla="*/ 907 w 1311"/>
                  <a:gd name="T27" fmla="*/ 1008 h 1044"/>
                  <a:gd name="T28" fmla="*/ 932 w 1311"/>
                  <a:gd name="T29" fmla="*/ 1023 h 1044"/>
                  <a:gd name="T30" fmla="*/ 993 w 1311"/>
                  <a:gd name="T31" fmla="*/ 1042 h 1044"/>
                  <a:gd name="T32" fmla="*/ 1037 w 1311"/>
                  <a:gd name="T33" fmla="*/ 1041 h 1044"/>
                  <a:gd name="T34" fmla="*/ 1077 w 1311"/>
                  <a:gd name="T35" fmla="*/ 1023 h 1044"/>
                  <a:gd name="T36" fmla="*/ 1108 w 1311"/>
                  <a:gd name="T37" fmla="*/ 992 h 1044"/>
                  <a:gd name="T38" fmla="*/ 1268 w 1311"/>
                  <a:gd name="T39" fmla="*/ 452 h 1044"/>
                  <a:gd name="T40" fmla="*/ 1285 w 1311"/>
                  <a:gd name="T41" fmla="*/ 432 h 1044"/>
                  <a:gd name="T42" fmla="*/ 1306 w 1311"/>
                  <a:gd name="T43" fmla="*/ 395 h 1044"/>
                  <a:gd name="T44" fmla="*/ 1311 w 1311"/>
                  <a:gd name="T45" fmla="*/ 365 h 1044"/>
                  <a:gd name="T46" fmla="*/ 1296 w 1311"/>
                  <a:gd name="T47" fmla="*/ 308 h 1044"/>
                  <a:gd name="T48" fmla="*/ 1255 w 1311"/>
                  <a:gd name="T49" fmla="*/ 267 h 1044"/>
                  <a:gd name="T50" fmla="*/ 898 w 1311"/>
                  <a:gd name="T51" fmla="*/ 68 h 1044"/>
                  <a:gd name="T52" fmla="*/ 862 w 1311"/>
                  <a:gd name="T53" fmla="*/ 64 h 1044"/>
                  <a:gd name="T54" fmla="*/ 826 w 1311"/>
                  <a:gd name="T55" fmla="*/ 72 h 1044"/>
                  <a:gd name="T56" fmla="*/ 795 w 1311"/>
                  <a:gd name="T57" fmla="*/ 91 h 1044"/>
                  <a:gd name="T58" fmla="*/ 758 w 1311"/>
                  <a:gd name="T59" fmla="*/ 132 h 1044"/>
                  <a:gd name="T60" fmla="*/ 741 w 1311"/>
                  <a:gd name="T61" fmla="*/ 172 h 1044"/>
                  <a:gd name="T62" fmla="*/ 740 w 1311"/>
                  <a:gd name="T63" fmla="*/ 202 h 1044"/>
                  <a:gd name="T64" fmla="*/ 691 w 1311"/>
                  <a:gd name="T65" fmla="*/ 195 h 1044"/>
                  <a:gd name="T66" fmla="*/ 695 w 1311"/>
                  <a:gd name="T67" fmla="*/ 169 h 1044"/>
                  <a:gd name="T68" fmla="*/ 687 w 1311"/>
                  <a:gd name="T69" fmla="*/ 115 h 1044"/>
                  <a:gd name="T70" fmla="*/ 668 w 1311"/>
                  <a:gd name="T71" fmla="*/ 81 h 1044"/>
                  <a:gd name="T72" fmla="*/ 640 w 1311"/>
                  <a:gd name="T73" fmla="*/ 55 h 1044"/>
                  <a:gd name="T74" fmla="*/ 604 w 1311"/>
                  <a:gd name="T75" fmla="*/ 41 h 1044"/>
                  <a:gd name="T76" fmla="*/ 246 w 1311"/>
                  <a:gd name="T77" fmla="*/ 0 h 1044"/>
                  <a:gd name="T78" fmla="*/ 213 w 1311"/>
                  <a:gd name="T79" fmla="*/ 6 h 1044"/>
                  <a:gd name="T80" fmla="*/ 184 w 1311"/>
                  <a:gd name="T81" fmla="*/ 21 h 1044"/>
                  <a:gd name="T82" fmla="*/ 160 w 1311"/>
                  <a:gd name="T83" fmla="*/ 44 h 1044"/>
                  <a:gd name="T84" fmla="*/ 782 w 1311"/>
                  <a:gd name="T85" fmla="*/ 456 h 1044"/>
                  <a:gd name="T86" fmla="*/ 815 w 1311"/>
                  <a:gd name="T87" fmla="*/ 449 h 1044"/>
                  <a:gd name="T88" fmla="*/ 845 w 1311"/>
                  <a:gd name="T89" fmla="*/ 432 h 1044"/>
                  <a:gd name="T90" fmla="*/ 868 w 1311"/>
                  <a:gd name="T91" fmla="*/ 408 h 1044"/>
                  <a:gd name="T92" fmla="*/ 884 w 1311"/>
                  <a:gd name="T93" fmla="*/ 379 h 1044"/>
                  <a:gd name="T94" fmla="*/ 921 w 1311"/>
                  <a:gd name="T95" fmla="*/ 442 h 1044"/>
                  <a:gd name="T96" fmla="*/ 926 w 1311"/>
                  <a:gd name="T97" fmla="*/ 473 h 1044"/>
                  <a:gd name="T98" fmla="*/ 900 w 1311"/>
                  <a:gd name="T99" fmla="*/ 490 h 1044"/>
                  <a:gd name="T100" fmla="*/ 840 w 1311"/>
                  <a:gd name="T101" fmla="*/ 474 h 1044"/>
                  <a:gd name="T102" fmla="*/ 782 w 1311"/>
                  <a:gd name="T103" fmla="*/ 456 h 1044"/>
                  <a:gd name="T104" fmla="*/ 1250 w 1311"/>
                  <a:gd name="T105" fmla="*/ 464 h 1044"/>
                  <a:gd name="T106" fmla="*/ 1261 w 1311"/>
                  <a:gd name="T107" fmla="*/ 454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11" h="1044">
                    <a:moveTo>
                      <a:pt x="151" y="60"/>
                    </a:moveTo>
                    <a:lnTo>
                      <a:pt x="145" y="72"/>
                    </a:lnTo>
                    <a:lnTo>
                      <a:pt x="141" y="85"/>
                    </a:lnTo>
                    <a:lnTo>
                      <a:pt x="138" y="98"/>
                    </a:lnTo>
                    <a:lnTo>
                      <a:pt x="138" y="112"/>
                    </a:lnTo>
                    <a:lnTo>
                      <a:pt x="138" y="122"/>
                    </a:lnTo>
                    <a:lnTo>
                      <a:pt x="139" y="132"/>
                    </a:lnTo>
                    <a:lnTo>
                      <a:pt x="142" y="141"/>
                    </a:lnTo>
                    <a:lnTo>
                      <a:pt x="145" y="152"/>
                    </a:lnTo>
                    <a:lnTo>
                      <a:pt x="4" y="640"/>
                    </a:lnTo>
                    <a:lnTo>
                      <a:pt x="2" y="648"/>
                    </a:lnTo>
                    <a:lnTo>
                      <a:pt x="1" y="655"/>
                    </a:lnTo>
                    <a:lnTo>
                      <a:pt x="0" y="663"/>
                    </a:lnTo>
                    <a:lnTo>
                      <a:pt x="0" y="671"/>
                    </a:lnTo>
                    <a:lnTo>
                      <a:pt x="0" y="681"/>
                    </a:lnTo>
                    <a:lnTo>
                      <a:pt x="1" y="690"/>
                    </a:lnTo>
                    <a:lnTo>
                      <a:pt x="3" y="698"/>
                    </a:lnTo>
                    <a:lnTo>
                      <a:pt x="5" y="707"/>
                    </a:lnTo>
                    <a:lnTo>
                      <a:pt x="9" y="715"/>
                    </a:lnTo>
                    <a:lnTo>
                      <a:pt x="12" y="723"/>
                    </a:lnTo>
                    <a:lnTo>
                      <a:pt x="18" y="731"/>
                    </a:lnTo>
                    <a:lnTo>
                      <a:pt x="23" y="738"/>
                    </a:lnTo>
                    <a:lnTo>
                      <a:pt x="28" y="745"/>
                    </a:lnTo>
                    <a:lnTo>
                      <a:pt x="34" y="751"/>
                    </a:lnTo>
                    <a:lnTo>
                      <a:pt x="41" y="757"/>
                    </a:lnTo>
                    <a:lnTo>
                      <a:pt x="48" y="764"/>
                    </a:lnTo>
                    <a:lnTo>
                      <a:pt x="55" y="769"/>
                    </a:lnTo>
                    <a:lnTo>
                      <a:pt x="63" y="773"/>
                    </a:lnTo>
                    <a:lnTo>
                      <a:pt x="72" y="777"/>
                    </a:lnTo>
                    <a:lnTo>
                      <a:pt x="81" y="779"/>
                    </a:lnTo>
                    <a:lnTo>
                      <a:pt x="117" y="790"/>
                    </a:lnTo>
                    <a:lnTo>
                      <a:pt x="128" y="792"/>
                    </a:lnTo>
                    <a:lnTo>
                      <a:pt x="139" y="794"/>
                    </a:lnTo>
                    <a:lnTo>
                      <a:pt x="149" y="794"/>
                    </a:lnTo>
                    <a:lnTo>
                      <a:pt x="160" y="793"/>
                    </a:lnTo>
                    <a:lnTo>
                      <a:pt x="171" y="792"/>
                    </a:lnTo>
                    <a:lnTo>
                      <a:pt x="182" y="789"/>
                    </a:lnTo>
                    <a:lnTo>
                      <a:pt x="193" y="785"/>
                    </a:lnTo>
                    <a:lnTo>
                      <a:pt x="202" y="780"/>
                    </a:lnTo>
                    <a:lnTo>
                      <a:pt x="214" y="772"/>
                    </a:lnTo>
                    <a:lnTo>
                      <a:pt x="224" y="761"/>
                    </a:lnTo>
                    <a:lnTo>
                      <a:pt x="232" y="764"/>
                    </a:lnTo>
                    <a:lnTo>
                      <a:pt x="243" y="766"/>
                    </a:lnTo>
                    <a:lnTo>
                      <a:pt x="255" y="769"/>
                    </a:lnTo>
                    <a:lnTo>
                      <a:pt x="270" y="773"/>
                    </a:lnTo>
                    <a:lnTo>
                      <a:pt x="826" y="933"/>
                    </a:lnTo>
                    <a:lnTo>
                      <a:pt x="841" y="937"/>
                    </a:lnTo>
                    <a:lnTo>
                      <a:pt x="852" y="942"/>
                    </a:lnTo>
                    <a:lnTo>
                      <a:pt x="862" y="945"/>
                    </a:lnTo>
                    <a:lnTo>
                      <a:pt x="870" y="948"/>
                    </a:lnTo>
                    <a:lnTo>
                      <a:pt x="874" y="962"/>
                    </a:lnTo>
                    <a:lnTo>
                      <a:pt x="880" y="975"/>
                    </a:lnTo>
                    <a:lnTo>
                      <a:pt x="888" y="987"/>
                    </a:lnTo>
                    <a:lnTo>
                      <a:pt x="896" y="998"/>
                    </a:lnTo>
                    <a:lnTo>
                      <a:pt x="901" y="1003"/>
                    </a:lnTo>
                    <a:lnTo>
                      <a:pt x="907" y="1008"/>
                    </a:lnTo>
                    <a:lnTo>
                      <a:pt x="912" y="1012"/>
                    </a:lnTo>
                    <a:lnTo>
                      <a:pt x="920" y="1016"/>
                    </a:lnTo>
                    <a:lnTo>
                      <a:pt x="926" y="1020"/>
                    </a:lnTo>
                    <a:lnTo>
                      <a:pt x="932" y="1023"/>
                    </a:lnTo>
                    <a:lnTo>
                      <a:pt x="939" y="1027"/>
                    </a:lnTo>
                    <a:lnTo>
                      <a:pt x="947" y="1029"/>
                    </a:lnTo>
                    <a:lnTo>
                      <a:pt x="982" y="1040"/>
                    </a:lnTo>
                    <a:lnTo>
                      <a:pt x="993" y="1042"/>
                    </a:lnTo>
                    <a:lnTo>
                      <a:pt x="1004" y="1044"/>
                    </a:lnTo>
                    <a:lnTo>
                      <a:pt x="1015" y="1044"/>
                    </a:lnTo>
                    <a:lnTo>
                      <a:pt x="1026" y="1043"/>
                    </a:lnTo>
                    <a:lnTo>
                      <a:pt x="1037" y="1041"/>
                    </a:lnTo>
                    <a:lnTo>
                      <a:pt x="1047" y="1039"/>
                    </a:lnTo>
                    <a:lnTo>
                      <a:pt x="1057" y="1035"/>
                    </a:lnTo>
                    <a:lnTo>
                      <a:pt x="1067" y="1030"/>
                    </a:lnTo>
                    <a:lnTo>
                      <a:pt x="1077" y="1023"/>
                    </a:lnTo>
                    <a:lnTo>
                      <a:pt x="1086" y="1017"/>
                    </a:lnTo>
                    <a:lnTo>
                      <a:pt x="1094" y="1009"/>
                    </a:lnTo>
                    <a:lnTo>
                      <a:pt x="1101" y="1001"/>
                    </a:lnTo>
                    <a:lnTo>
                      <a:pt x="1108" y="992"/>
                    </a:lnTo>
                    <a:lnTo>
                      <a:pt x="1113" y="983"/>
                    </a:lnTo>
                    <a:lnTo>
                      <a:pt x="1118" y="973"/>
                    </a:lnTo>
                    <a:lnTo>
                      <a:pt x="1121" y="963"/>
                    </a:lnTo>
                    <a:lnTo>
                      <a:pt x="1268" y="452"/>
                    </a:lnTo>
                    <a:lnTo>
                      <a:pt x="1269" y="450"/>
                    </a:lnTo>
                    <a:lnTo>
                      <a:pt x="1270" y="447"/>
                    </a:lnTo>
                    <a:lnTo>
                      <a:pt x="1278" y="440"/>
                    </a:lnTo>
                    <a:lnTo>
                      <a:pt x="1285" y="432"/>
                    </a:lnTo>
                    <a:lnTo>
                      <a:pt x="1292" y="424"/>
                    </a:lnTo>
                    <a:lnTo>
                      <a:pt x="1298" y="415"/>
                    </a:lnTo>
                    <a:lnTo>
                      <a:pt x="1302" y="405"/>
                    </a:lnTo>
                    <a:lnTo>
                      <a:pt x="1306" y="395"/>
                    </a:lnTo>
                    <a:lnTo>
                      <a:pt x="1309" y="385"/>
                    </a:lnTo>
                    <a:lnTo>
                      <a:pt x="1311" y="374"/>
                    </a:lnTo>
                    <a:lnTo>
                      <a:pt x="1311" y="369"/>
                    </a:lnTo>
                    <a:lnTo>
                      <a:pt x="1311" y="365"/>
                    </a:lnTo>
                    <a:lnTo>
                      <a:pt x="1310" y="350"/>
                    </a:lnTo>
                    <a:lnTo>
                      <a:pt x="1307" y="336"/>
                    </a:lnTo>
                    <a:lnTo>
                      <a:pt x="1303" y="321"/>
                    </a:lnTo>
                    <a:lnTo>
                      <a:pt x="1296" y="308"/>
                    </a:lnTo>
                    <a:lnTo>
                      <a:pt x="1288" y="296"/>
                    </a:lnTo>
                    <a:lnTo>
                      <a:pt x="1279" y="285"/>
                    </a:lnTo>
                    <a:lnTo>
                      <a:pt x="1267" y="276"/>
                    </a:lnTo>
                    <a:lnTo>
                      <a:pt x="1255" y="267"/>
                    </a:lnTo>
                    <a:lnTo>
                      <a:pt x="924" y="79"/>
                    </a:lnTo>
                    <a:lnTo>
                      <a:pt x="915" y="75"/>
                    </a:lnTo>
                    <a:lnTo>
                      <a:pt x="906" y="71"/>
                    </a:lnTo>
                    <a:lnTo>
                      <a:pt x="898" y="68"/>
                    </a:lnTo>
                    <a:lnTo>
                      <a:pt x="889" y="66"/>
                    </a:lnTo>
                    <a:lnTo>
                      <a:pt x="880" y="65"/>
                    </a:lnTo>
                    <a:lnTo>
                      <a:pt x="871" y="64"/>
                    </a:lnTo>
                    <a:lnTo>
                      <a:pt x="862" y="64"/>
                    </a:lnTo>
                    <a:lnTo>
                      <a:pt x="853" y="65"/>
                    </a:lnTo>
                    <a:lnTo>
                      <a:pt x="844" y="67"/>
                    </a:lnTo>
                    <a:lnTo>
                      <a:pt x="835" y="69"/>
                    </a:lnTo>
                    <a:lnTo>
                      <a:pt x="826" y="72"/>
                    </a:lnTo>
                    <a:lnTo>
                      <a:pt x="818" y="76"/>
                    </a:lnTo>
                    <a:lnTo>
                      <a:pt x="810" y="80"/>
                    </a:lnTo>
                    <a:lnTo>
                      <a:pt x="802" y="85"/>
                    </a:lnTo>
                    <a:lnTo>
                      <a:pt x="795" y="91"/>
                    </a:lnTo>
                    <a:lnTo>
                      <a:pt x="788" y="98"/>
                    </a:lnTo>
                    <a:lnTo>
                      <a:pt x="771" y="115"/>
                    </a:lnTo>
                    <a:lnTo>
                      <a:pt x="764" y="123"/>
                    </a:lnTo>
                    <a:lnTo>
                      <a:pt x="758" y="132"/>
                    </a:lnTo>
                    <a:lnTo>
                      <a:pt x="751" y="141"/>
                    </a:lnTo>
                    <a:lnTo>
                      <a:pt x="747" y="152"/>
                    </a:lnTo>
                    <a:lnTo>
                      <a:pt x="744" y="162"/>
                    </a:lnTo>
                    <a:lnTo>
                      <a:pt x="741" y="172"/>
                    </a:lnTo>
                    <a:lnTo>
                      <a:pt x="740" y="183"/>
                    </a:lnTo>
                    <a:lnTo>
                      <a:pt x="739" y="193"/>
                    </a:lnTo>
                    <a:lnTo>
                      <a:pt x="739" y="198"/>
                    </a:lnTo>
                    <a:lnTo>
                      <a:pt x="740" y="202"/>
                    </a:lnTo>
                    <a:lnTo>
                      <a:pt x="729" y="200"/>
                    </a:lnTo>
                    <a:lnTo>
                      <a:pt x="718" y="199"/>
                    </a:lnTo>
                    <a:lnTo>
                      <a:pt x="705" y="197"/>
                    </a:lnTo>
                    <a:lnTo>
                      <a:pt x="691" y="195"/>
                    </a:lnTo>
                    <a:lnTo>
                      <a:pt x="693" y="185"/>
                    </a:lnTo>
                    <a:lnTo>
                      <a:pt x="695" y="175"/>
                    </a:lnTo>
                    <a:lnTo>
                      <a:pt x="695" y="172"/>
                    </a:lnTo>
                    <a:lnTo>
                      <a:pt x="695" y="169"/>
                    </a:lnTo>
                    <a:lnTo>
                      <a:pt x="693" y="143"/>
                    </a:lnTo>
                    <a:lnTo>
                      <a:pt x="692" y="134"/>
                    </a:lnTo>
                    <a:lnTo>
                      <a:pt x="690" y="124"/>
                    </a:lnTo>
                    <a:lnTo>
                      <a:pt x="687" y="115"/>
                    </a:lnTo>
                    <a:lnTo>
                      <a:pt x="684" y="106"/>
                    </a:lnTo>
                    <a:lnTo>
                      <a:pt x="680" y="97"/>
                    </a:lnTo>
                    <a:lnTo>
                      <a:pt x="675" y="89"/>
                    </a:lnTo>
                    <a:lnTo>
                      <a:pt x="668" y="81"/>
                    </a:lnTo>
                    <a:lnTo>
                      <a:pt x="662" y="74"/>
                    </a:lnTo>
                    <a:lnTo>
                      <a:pt x="655" y="67"/>
                    </a:lnTo>
                    <a:lnTo>
                      <a:pt x="648" y="61"/>
                    </a:lnTo>
                    <a:lnTo>
                      <a:pt x="640" y="55"/>
                    </a:lnTo>
                    <a:lnTo>
                      <a:pt x="632" y="50"/>
                    </a:lnTo>
                    <a:lnTo>
                      <a:pt x="623" y="46"/>
                    </a:lnTo>
                    <a:lnTo>
                      <a:pt x="614" y="43"/>
                    </a:lnTo>
                    <a:lnTo>
                      <a:pt x="604" y="41"/>
                    </a:lnTo>
                    <a:lnTo>
                      <a:pt x="595" y="39"/>
                    </a:lnTo>
                    <a:lnTo>
                      <a:pt x="264" y="0"/>
                    </a:lnTo>
                    <a:lnTo>
                      <a:pt x="254" y="0"/>
                    </a:lnTo>
                    <a:lnTo>
                      <a:pt x="246" y="0"/>
                    </a:lnTo>
                    <a:lnTo>
                      <a:pt x="237" y="0"/>
                    </a:lnTo>
                    <a:lnTo>
                      <a:pt x="229" y="2"/>
                    </a:lnTo>
                    <a:lnTo>
                      <a:pt x="221" y="3"/>
                    </a:lnTo>
                    <a:lnTo>
                      <a:pt x="213" y="6"/>
                    </a:lnTo>
                    <a:lnTo>
                      <a:pt x="205" y="9"/>
                    </a:lnTo>
                    <a:lnTo>
                      <a:pt x="198" y="12"/>
                    </a:lnTo>
                    <a:lnTo>
                      <a:pt x="191" y="17"/>
                    </a:lnTo>
                    <a:lnTo>
                      <a:pt x="184" y="21"/>
                    </a:lnTo>
                    <a:lnTo>
                      <a:pt x="177" y="26"/>
                    </a:lnTo>
                    <a:lnTo>
                      <a:pt x="171" y="32"/>
                    </a:lnTo>
                    <a:lnTo>
                      <a:pt x="165" y="38"/>
                    </a:lnTo>
                    <a:lnTo>
                      <a:pt x="160" y="44"/>
                    </a:lnTo>
                    <a:lnTo>
                      <a:pt x="155" y="51"/>
                    </a:lnTo>
                    <a:lnTo>
                      <a:pt x="151" y="60"/>
                    </a:lnTo>
                    <a:close/>
                    <a:moveTo>
                      <a:pt x="149" y="134"/>
                    </a:moveTo>
                    <a:lnTo>
                      <a:pt x="782" y="456"/>
                    </a:lnTo>
                    <a:lnTo>
                      <a:pt x="790" y="455"/>
                    </a:lnTo>
                    <a:lnTo>
                      <a:pt x="799" y="454"/>
                    </a:lnTo>
                    <a:lnTo>
                      <a:pt x="807" y="451"/>
                    </a:lnTo>
                    <a:lnTo>
                      <a:pt x="815" y="449"/>
                    </a:lnTo>
                    <a:lnTo>
                      <a:pt x="822" y="445"/>
                    </a:lnTo>
                    <a:lnTo>
                      <a:pt x="830" y="442"/>
                    </a:lnTo>
                    <a:lnTo>
                      <a:pt x="838" y="437"/>
                    </a:lnTo>
                    <a:lnTo>
                      <a:pt x="845" y="432"/>
                    </a:lnTo>
                    <a:lnTo>
                      <a:pt x="851" y="427"/>
                    </a:lnTo>
                    <a:lnTo>
                      <a:pt x="857" y="422"/>
                    </a:lnTo>
                    <a:lnTo>
                      <a:pt x="863" y="416"/>
                    </a:lnTo>
                    <a:lnTo>
                      <a:pt x="868" y="408"/>
                    </a:lnTo>
                    <a:lnTo>
                      <a:pt x="873" y="402"/>
                    </a:lnTo>
                    <a:lnTo>
                      <a:pt x="877" y="394"/>
                    </a:lnTo>
                    <a:lnTo>
                      <a:pt x="881" y="387"/>
                    </a:lnTo>
                    <a:lnTo>
                      <a:pt x="884" y="379"/>
                    </a:lnTo>
                    <a:lnTo>
                      <a:pt x="896" y="394"/>
                    </a:lnTo>
                    <a:lnTo>
                      <a:pt x="906" y="408"/>
                    </a:lnTo>
                    <a:lnTo>
                      <a:pt x="915" y="426"/>
                    </a:lnTo>
                    <a:lnTo>
                      <a:pt x="921" y="442"/>
                    </a:lnTo>
                    <a:lnTo>
                      <a:pt x="923" y="449"/>
                    </a:lnTo>
                    <a:lnTo>
                      <a:pt x="925" y="457"/>
                    </a:lnTo>
                    <a:lnTo>
                      <a:pt x="926" y="465"/>
                    </a:lnTo>
                    <a:lnTo>
                      <a:pt x="926" y="473"/>
                    </a:lnTo>
                    <a:lnTo>
                      <a:pt x="925" y="484"/>
                    </a:lnTo>
                    <a:lnTo>
                      <a:pt x="923" y="495"/>
                    </a:lnTo>
                    <a:lnTo>
                      <a:pt x="912" y="493"/>
                    </a:lnTo>
                    <a:lnTo>
                      <a:pt x="900" y="490"/>
                    </a:lnTo>
                    <a:lnTo>
                      <a:pt x="886" y="487"/>
                    </a:lnTo>
                    <a:lnTo>
                      <a:pt x="870" y="483"/>
                    </a:lnTo>
                    <a:lnTo>
                      <a:pt x="861" y="480"/>
                    </a:lnTo>
                    <a:lnTo>
                      <a:pt x="840" y="474"/>
                    </a:lnTo>
                    <a:lnTo>
                      <a:pt x="810" y="466"/>
                    </a:lnTo>
                    <a:lnTo>
                      <a:pt x="779" y="456"/>
                    </a:lnTo>
                    <a:lnTo>
                      <a:pt x="781" y="456"/>
                    </a:lnTo>
                    <a:lnTo>
                      <a:pt x="782" y="456"/>
                    </a:lnTo>
                    <a:lnTo>
                      <a:pt x="149" y="134"/>
                    </a:lnTo>
                    <a:close/>
                    <a:moveTo>
                      <a:pt x="1261" y="454"/>
                    </a:moveTo>
                    <a:lnTo>
                      <a:pt x="1255" y="459"/>
                    </a:lnTo>
                    <a:lnTo>
                      <a:pt x="1250" y="464"/>
                    </a:lnTo>
                    <a:lnTo>
                      <a:pt x="1243" y="468"/>
                    </a:lnTo>
                    <a:lnTo>
                      <a:pt x="1238" y="470"/>
                    </a:lnTo>
                    <a:lnTo>
                      <a:pt x="1251" y="463"/>
                    </a:lnTo>
                    <a:lnTo>
                      <a:pt x="1261" y="454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34"/>
              <p:cNvSpPr>
                <a:spLocks noEditPoints="1"/>
              </p:cNvSpPr>
              <p:nvPr/>
            </p:nvSpPr>
            <p:spPr bwMode="auto">
              <a:xfrm>
                <a:off x="723" y="783"/>
                <a:ext cx="74" cy="52"/>
              </a:xfrm>
              <a:custGeom>
                <a:avLst/>
                <a:gdLst>
                  <a:gd name="T0" fmla="*/ 99 w 1252"/>
                  <a:gd name="T1" fmla="*/ 103 h 888"/>
                  <a:gd name="T2" fmla="*/ 105 w 1252"/>
                  <a:gd name="T3" fmla="*/ 151 h 888"/>
                  <a:gd name="T4" fmla="*/ 87 w 1252"/>
                  <a:gd name="T5" fmla="*/ 297 h 888"/>
                  <a:gd name="T6" fmla="*/ 38 w 1252"/>
                  <a:gd name="T7" fmla="*/ 569 h 888"/>
                  <a:gd name="T8" fmla="*/ 15 w 1252"/>
                  <a:gd name="T9" fmla="*/ 615 h 888"/>
                  <a:gd name="T10" fmla="*/ 1 w 1252"/>
                  <a:gd name="T11" fmla="*/ 656 h 888"/>
                  <a:gd name="T12" fmla="*/ 0 w 1252"/>
                  <a:gd name="T13" fmla="*/ 678 h 888"/>
                  <a:gd name="T14" fmla="*/ 8 w 1252"/>
                  <a:gd name="T15" fmla="*/ 711 h 888"/>
                  <a:gd name="T16" fmla="*/ 25 w 1252"/>
                  <a:gd name="T17" fmla="*/ 740 h 888"/>
                  <a:gd name="T18" fmla="*/ 51 w 1252"/>
                  <a:gd name="T19" fmla="*/ 763 h 888"/>
                  <a:gd name="T20" fmla="*/ 385 w 1252"/>
                  <a:gd name="T21" fmla="*/ 882 h 888"/>
                  <a:gd name="T22" fmla="*/ 427 w 1252"/>
                  <a:gd name="T23" fmla="*/ 888 h 888"/>
                  <a:gd name="T24" fmla="*/ 466 w 1252"/>
                  <a:gd name="T25" fmla="*/ 880 h 888"/>
                  <a:gd name="T26" fmla="*/ 500 w 1252"/>
                  <a:gd name="T27" fmla="*/ 858 h 888"/>
                  <a:gd name="T28" fmla="*/ 524 w 1252"/>
                  <a:gd name="T29" fmla="*/ 823 h 888"/>
                  <a:gd name="T30" fmla="*/ 543 w 1252"/>
                  <a:gd name="T31" fmla="*/ 768 h 888"/>
                  <a:gd name="T32" fmla="*/ 539 w 1252"/>
                  <a:gd name="T33" fmla="*/ 724 h 888"/>
                  <a:gd name="T34" fmla="*/ 520 w 1252"/>
                  <a:gd name="T35" fmla="*/ 688 h 888"/>
                  <a:gd name="T36" fmla="*/ 709 w 1252"/>
                  <a:gd name="T37" fmla="*/ 715 h 888"/>
                  <a:gd name="T38" fmla="*/ 874 w 1252"/>
                  <a:gd name="T39" fmla="*/ 744 h 888"/>
                  <a:gd name="T40" fmla="*/ 918 w 1252"/>
                  <a:gd name="T41" fmla="*/ 754 h 888"/>
                  <a:gd name="T42" fmla="*/ 933 w 1252"/>
                  <a:gd name="T43" fmla="*/ 782 h 888"/>
                  <a:gd name="T44" fmla="*/ 949 w 1252"/>
                  <a:gd name="T45" fmla="*/ 813 h 888"/>
                  <a:gd name="T46" fmla="*/ 975 w 1252"/>
                  <a:gd name="T47" fmla="*/ 839 h 888"/>
                  <a:gd name="T48" fmla="*/ 1007 w 1252"/>
                  <a:gd name="T49" fmla="*/ 854 h 888"/>
                  <a:gd name="T50" fmla="*/ 1075 w 1252"/>
                  <a:gd name="T51" fmla="*/ 864 h 888"/>
                  <a:gd name="T52" fmla="*/ 1117 w 1252"/>
                  <a:gd name="T53" fmla="*/ 855 h 888"/>
                  <a:gd name="T54" fmla="*/ 1153 w 1252"/>
                  <a:gd name="T55" fmla="*/ 829 h 888"/>
                  <a:gd name="T56" fmla="*/ 1177 w 1252"/>
                  <a:gd name="T57" fmla="*/ 792 h 888"/>
                  <a:gd name="T58" fmla="*/ 1252 w 1252"/>
                  <a:gd name="T59" fmla="*/ 377 h 888"/>
                  <a:gd name="T60" fmla="*/ 1247 w 1252"/>
                  <a:gd name="T61" fmla="*/ 334 h 888"/>
                  <a:gd name="T62" fmla="*/ 1226 w 1252"/>
                  <a:gd name="T63" fmla="*/ 296 h 888"/>
                  <a:gd name="T64" fmla="*/ 1192 w 1252"/>
                  <a:gd name="T65" fmla="*/ 269 h 888"/>
                  <a:gd name="T66" fmla="*/ 1123 w 1252"/>
                  <a:gd name="T67" fmla="*/ 252 h 888"/>
                  <a:gd name="T68" fmla="*/ 1087 w 1252"/>
                  <a:gd name="T69" fmla="*/ 252 h 888"/>
                  <a:gd name="T70" fmla="*/ 1054 w 1252"/>
                  <a:gd name="T71" fmla="*/ 263 h 888"/>
                  <a:gd name="T72" fmla="*/ 1025 w 1252"/>
                  <a:gd name="T73" fmla="*/ 284 h 888"/>
                  <a:gd name="T74" fmla="*/ 1005 w 1252"/>
                  <a:gd name="T75" fmla="*/ 314 h 888"/>
                  <a:gd name="T76" fmla="*/ 960 w 1252"/>
                  <a:gd name="T77" fmla="*/ 309 h 888"/>
                  <a:gd name="T78" fmla="*/ 844 w 1252"/>
                  <a:gd name="T79" fmla="*/ 287 h 888"/>
                  <a:gd name="T80" fmla="*/ 593 w 1252"/>
                  <a:gd name="T81" fmla="*/ 243 h 888"/>
                  <a:gd name="T82" fmla="*/ 636 w 1252"/>
                  <a:gd name="T83" fmla="*/ 201 h 888"/>
                  <a:gd name="T84" fmla="*/ 652 w 1252"/>
                  <a:gd name="T85" fmla="*/ 159 h 888"/>
                  <a:gd name="T86" fmla="*/ 653 w 1252"/>
                  <a:gd name="T87" fmla="*/ 134 h 888"/>
                  <a:gd name="T88" fmla="*/ 644 w 1252"/>
                  <a:gd name="T89" fmla="*/ 81 h 888"/>
                  <a:gd name="T90" fmla="*/ 622 w 1252"/>
                  <a:gd name="T91" fmla="*/ 47 h 888"/>
                  <a:gd name="T92" fmla="*/ 591 w 1252"/>
                  <a:gd name="T93" fmla="*/ 21 h 888"/>
                  <a:gd name="T94" fmla="*/ 551 w 1252"/>
                  <a:gd name="T95" fmla="*/ 9 h 888"/>
                  <a:gd name="T96" fmla="*/ 195 w 1252"/>
                  <a:gd name="T97" fmla="*/ 2 h 888"/>
                  <a:gd name="T98" fmla="*/ 163 w 1252"/>
                  <a:gd name="T99" fmla="*/ 12 h 888"/>
                  <a:gd name="T100" fmla="*/ 134 w 1252"/>
                  <a:gd name="T101" fmla="*/ 31 h 888"/>
                  <a:gd name="T102" fmla="*/ 113 w 1252"/>
                  <a:gd name="T103" fmla="*/ 59 h 888"/>
                  <a:gd name="T104" fmla="*/ 123 w 1252"/>
                  <a:gd name="T105" fmla="*/ 181 h 888"/>
                  <a:gd name="T106" fmla="*/ 133 w 1252"/>
                  <a:gd name="T107" fmla="*/ 194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2" h="888">
                    <a:moveTo>
                      <a:pt x="105" y="74"/>
                    </a:moveTo>
                    <a:lnTo>
                      <a:pt x="102" y="84"/>
                    </a:lnTo>
                    <a:lnTo>
                      <a:pt x="100" y="94"/>
                    </a:lnTo>
                    <a:lnTo>
                      <a:pt x="99" y="103"/>
                    </a:lnTo>
                    <a:lnTo>
                      <a:pt x="98" y="113"/>
                    </a:lnTo>
                    <a:lnTo>
                      <a:pt x="99" y="126"/>
                    </a:lnTo>
                    <a:lnTo>
                      <a:pt x="102" y="139"/>
                    </a:lnTo>
                    <a:lnTo>
                      <a:pt x="105" y="151"/>
                    </a:lnTo>
                    <a:lnTo>
                      <a:pt x="110" y="163"/>
                    </a:lnTo>
                    <a:lnTo>
                      <a:pt x="107" y="181"/>
                    </a:lnTo>
                    <a:lnTo>
                      <a:pt x="99" y="230"/>
                    </a:lnTo>
                    <a:lnTo>
                      <a:pt x="87" y="297"/>
                    </a:lnTo>
                    <a:lnTo>
                      <a:pt x="73" y="375"/>
                    </a:lnTo>
                    <a:lnTo>
                      <a:pt x="58" y="453"/>
                    </a:lnTo>
                    <a:lnTo>
                      <a:pt x="46" y="521"/>
                    </a:lnTo>
                    <a:lnTo>
                      <a:pt x="38" y="569"/>
                    </a:lnTo>
                    <a:lnTo>
                      <a:pt x="35" y="589"/>
                    </a:lnTo>
                    <a:lnTo>
                      <a:pt x="27" y="597"/>
                    </a:lnTo>
                    <a:lnTo>
                      <a:pt x="20" y="605"/>
                    </a:lnTo>
                    <a:lnTo>
                      <a:pt x="15" y="615"/>
                    </a:lnTo>
                    <a:lnTo>
                      <a:pt x="10" y="624"/>
                    </a:lnTo>
                    <a:lnTo>
                      <a:pt x="5" y="634"/>
                    </a:lnTo>
                    <a:lnTo>
                      <a:pt x="2" y="645"/>
                    </a:lnTo>
                    <a:lnTo>
                      <a:pt x="1" y="656"/>
                    </a:lnTo>
                    <a:lnTo>
                      <a:pt x="0" y="668"/>
                    </a:lnTo>
                    <a:lnTo>
                      <a:pt x="0" y="668"/>
                    </a:lnTo>
                    <a:lnTo>
                      <a:pt x="0" y="669"/>
                    </a:lnTo>
                    <a:lnTo>
                      <a:pt x="0" y="678"/>
                    </a:lnTo>
                    <a:lnTo>
                      <a:pt x="1" y="686"/>
                    </a:lnTo>
                    <a:lnTo>
                      <a:pt x="3" y="695"/>
                    </a:lnTo>
                    <a:lnTo>
                      <a:pt x="5" y="703"/>
                    </a:lnTo>
                    <a:lnTo>
                      <a:pt x="8" y="711"/>
                    </a:lnTo>
                    <a:lnTo>
                      <a:pt x="12" y="719"/>
                    </a:lnTo>
                    <a:lnTo>
                      <a:pt x="16" y="726"/>
                    </a:lnTo>
                    <a:lnTo>
                      <a:pt x="20" y="733"/>
                    </a:lnTo>
                    <a:lnTo>
                      <a:pt x="25" y="740"/>
                    </a:lnTo>
                    <a:lnTo>
                      <a:pt x="31" y="746"/>
                    </a:lnTo>
                    <a:lnTo>
                      <a:pt x="37" y="753"/>
                    </a:lnTo>
                    <a:lnTo>
                      <a:pt x="44" y="758"/>
                    </a:lnTo>
                    <a:lnTo>
                      <a:pt x="51" y="763"/>
                    </a:lnTo>
                    <a:lnTo>
                      <a:pt x="58" y="768"/>
                    </a:lnTo>
                    <a:lnTo>
                      <a:pt x="66" y="772"/>
                    </a:lnTo>
                    <a:lnTo>
                      <a:pt x="76" y="775"/>
                    </a:lnTo>
                    <a:lnTo>
                      <a:pt x="385" y="882"/>
                    </a:lnTo>
                    <a:lnTo>
                      <a:pt x="395" y="885"/>
                    </a:lnTo>
                    <a:lnTo>
                      <a:pt x="406" y="887"/>
                    </a:lnTo>
                    <a:lnTo>
                      <a:pt x="416" y="888"/>
                    </a:lnTo>
                    <a:lnTo>
                      <a:pt x="427" y="888"/>
                    </a:lnTo>
                    <a:lnTo>
                      <a:pt x="437" y="888"/>
                    </a:lnTo>
                    <a:lnTo>
                      <a:pt x="447" y="886"/>
                    </a:lnTo>
                    <a:lnTo>
                      <a:pt x="456" y="883"/>
                    </a:lnTo>
                    <a:lnTo>
                      <a:pt x="466" y="880"/>
                    </a:lnTo>
                    <a:lnTo>
                      <a:pt x="474" y="875"/>
                    </a:lnTo>
                    <a:lnTo>
                      <a:pt x="484" y="870"/>
                    </a:lnTo>
                    <a:lnTo>
                      <a:pt x="492" y="864"/>
                    </a:lnTo>
                    <a:lnTo>
                      <a:pt x="500" y="858"/>
                    </a:lnTo>
                    <a:lnTo>
                      <a:pt x="507" y="850"/>
                    </a:lnTo>
                    <a:lnTo>
                      <a:pt x="513" y="842"/>
                    </a:lnTo>
                    <a:lnTo>
                      <a:pt x="519" y="832"/>
                    </a:lnTo>
                    <a:lnTo>
                      <a:pt x="524" y="823"/>
                    </a:lnTo>
                    <a:lnTo>
                      <a:pt x="533" y="803"/>
                    </a:lnTo>
                    <a:lnTo>
                      <a:pt x="538" y="792"/>
                    </a:lnTo>
                    <a:lnTo>
                      <a:pt x="541" y="780"/>
                    </a:lnTo>
                    <a:lnTo>
                      <a:pt x="543" y="768"/>
                    </a:lnTo>
                    <a:lnTo>
                      <a:pt x="544" y="756"/>
                    </a:lnTo>
                    <a:lnTo>
                      <a:pt x="543" y="745"/>
                    </a:lnTo>
                    <a:lnTo>
                      <a:pt x="542" y="734"/>
                    </a:lnTo>
                    <a:lnTo>
                      <a:pt x="539" y="724"/>
                    </a:lnTo>
                    <a:lnTo>
                      <a:pt x="536" y="714"/>
                    </a:lnTo>
                    <a:lnTo>
                      <a:pt x="531" y="705"/>
                    </a:lnTo>
                    <a:lnTo>
                      <a:pt x="526" y="696"/>
                    </a:lnTo>
                    <a:lnTo>
                      <a:pt x="520" y="688"/>
                    </a:lnTo>
                    <a:lnTo>
                      <a:pt x="514" y="680"/>
                    </a:lnTo>
                    <a:lnTo>
                      <a:pt x="581" y="692"/>
                    </a:lnTo>
                    <a:lnTo>
                      <a:pt x="648" y="704"/>
                    </a:lnTo>
                    <a:lnTo>
                      <a:pt x="709" y="715"/>
                    </a:lnTo>
                    <a:lnTo>
                      <a:pt x="766" y="725"/>
                    </a:lnTo>
                    <a:lnTo>
                      <a:pt x="814" y="734"/>
                    </a:lnTo>
                    <a:lnTo>
                      <a:pt x="851" y="740"/>
                    </a:lnTo>
                    <a:lnTo>
                      <a:pt x="874" y="744"/>
                    </a:lnTo>
                    <a:lnTo>
                      <a:pt x="883" y="746"/>
                    </a:lnTo>
                    <a:lnTo>
                      <a:pt x="897" y="749"/>
                    </a:lnTo>
                    <a:lnTo>
                      <a:pt x="909" y="752"/>
                    </a:lnTo>
                    <a:lnTo>
                      <a:pt x="918" y="754"/>
                    </a:lnTo>
                    <a:lnTo>
                      <a:pt x="927" y="756"/>
                    </a:lnTo>
                    <a:lnTo>
                      <a:pt x="928" y="765"/>
                    </a:lnTo>
                    <a:lnTo>
                      <a:pt x="930" y="774"/>
                    </a:lnTo>
                    <a:lnTo>
                      <a:pt x="933" y="782"/>
                    </a:lnTo>
                    <a:lnTo>
                      <a:pt x="936" y="791"/>
                    </a:lnTo>
                    <a:lnTo>
                      <a:pt x="940" y="799"/>
                    </a:lnTo>
                    <a:lnTo>
                      <a:pt x="944" y="806"/>
                    </a:lnTo>
                    <a:lnTo>
                      <a:pt x="949" y="813"/>
                    </a:lnTo>
                    <a:lnTo>
                      <a:pt x="955" y="820"/>
                    </a:lnTo>
                    <a:lnTo>
                      <a:pt x="961" y="827"/>
                    </a:lnTo>
                    <a:lnTo>
                      <a:pt x="967" y="832"/>
                    </a:lnTo>
                    <a:lnTo>
                      <a:pt x="975" y="839"/>
                    </a:lnTo>
                    <a:lnTo>
                      <a:pt x="983" y="843"/>
                    </a:lnTo>
                    <a:lnTo>
                      <a:pt x="990" y="848"/>
                    </a:lnTo>
                    <a:lnTo>
                      <a:pt x="998" y="851"/>
                    </a:lnTo>
                    <a:lnTo>
                      <a:pt x="1007" y="854"/>
                    </a:lnTo>
                    <a:lnTo>
                      <a:pt x="1016" y="856"/>
                    </a:lnTo>
                    <a:lnTo>
                      <a:pt x="1052" y="862"/>
                    </a:lnTo>
                    <a:lnTo>
                      <a:pt x="1064" y="864"/>
                    </a:lnTo>
                    <a:lnTo>
                      <a:pt x="1075" y="864"/>
                    </a:lnTo>
                    <a:lnTo>
                      <a:pt x="1086" y="863"/>
                    </a:lnTo>
                    <a:lnTo>
                      <a:pt x="1096" y="861"/>
                    </a:lnTo>
                    <a:lnTo>
                      <a:pt x="1107" y="859"/>
                    </a:lnTo>
                    <a:lnTo>
                      <a:pt x="1117" y="855"/>
                    </a:lnTo>
                    <a:lnTo>
                      <a:pt x="1127" y="850"/>
                    </a:lnTo>
                    <a:lnTo>
                      <a:pt x="1137" y="844"/>
                    </a:lnTo>
                    <a:lnTo>
                      <a:pt x="1146" y="837"/>
                    </a:lnTo>
                    <a:lnTo>
                      <a:pt x="1153" y="829"/>
                    </a:lnTo>
                    <a:lnTo>
                      <a:pt x="1161" y="821"/>
                    </a:lnTo>
                    <a:lnTo>
                      <a:pt x="1167" y="812"/>
                    </a:lnTo>
                    <a:lnTo>
                      <a:pt x="1172" y="802"/>
                    </a:lnTo>
                    <a:lnTo>
                      <a:pt x="1177" y="792"/>
                    </a:lnTo>
                    <a:lnTo>
                      <a:pt x="1180" y="782"/>
                    </a:lnTo>
                    <a:lnTo>
                      <a:pt x="1183" y="771"/>
                    </a:lnTo>
                    <a:lnTo>
                      <a:pt x="1251" y="388"/>
                    </a:lnTo>
                    <a:lnTo>
                      <a:pt x="1252" y="377"/>
                    </a:lnTo>
                    <a:lnTo>
                      <a:pt x="1252" y="366"/>
                    </a:lnTo>
                    <a:lnTo>
                      <a:pt x="1251" y="355"/>
                    </a:lnTo>
                    <a:lnTo>
                      <a:pt x="1250" y="344"/>
                    </a:lnTo>
                    <a:lnTo>
                      <a:pt x="1247" y="334"/>
                    </a:lnTo>
                    <a:lnTo>
                      <a:pt x="1243" y="324"/>
                    </a:lnTo>
                    <a:lnTo>
                      <a:pt x="1238" y="314"/>
                    </a:lnTo>
                    <a:lnTo>
                      <a:pt x="1232" y="304"/>
                    </a:lnTo>
                    <a:lnTo>
                      <a:pt x="1226" y="296"/>
                    </a:lnTo>
                    <a:lnTo>
                      <a:pt x="1219" y="288"/>
                    </a:lnTo>
                    <a:lnTo>
                      <a:pt x="1210" y="281"/>
                    </a:lnTo>
                    <a:lnTo>
                      <a:pt x="1201" y="274"/>
                    </a:lnTo>
                    <a:lnTo>
                      <a:pt x="1192" y="269"/>
                    </a:lnTo>
                    <a:lnTo>
                      <a:pt x="1182" y="264"/>
                    </a:lnTo>
                    <a:lnTo>
                      <a:pt x="1171" y="261"/>
                    </a:lnTo>
                    <a:lnTo>
                      <a:pt x="1160" y="258"/>
                    </a:lnTo>
                    <a:lnTo>
                      <a:pt x="1123" y="252"/>
                    </a:lnTo>
                    <a:lnTo>
                      <a:pt x="1114" y="250"/>
                    </a:lnTo>
                    <a:lnTo>
                      <a:pt x="1105" y="250"/>
                    </a:lnTo>
                    <a:lnTo>
                      <a:pt x="1096" y="250"/>
                    </a:lnTo>
                    <a:lnTo>
                      <a:pt x="1087" y="252"/>
                    </a:lnTo>
                    <a:lnTo>
                      <a:pt x="1078" y="253"/>
                    </a:lnTo>
                    <a:lnTo>
                      <a:pt x="1070" y="256"/>
                    </a:lnTo>
                    <a:lnTo>
                      <a:pt x="1062" y="259"/>
                    </a:lnTo>
                    <a:lnTo>
                      <a:pt x="1054" y="263"/>
                    </a:lnTo>
                    <a:lnTo>
                      <a:pt x="1046" y="268"/>
                    </a:lnTo>
                    <a:lnTo>
                      <a:pt x="1039" y="273"/>
                    </a:lnTo>
                    <a:lnTo>
                      <a:pt x="1032" y="278"/>
                    </a:lnTo>
                    <a:lnTo>
                      <a:pt x="1025" y="284"/>
                    </a:lnTo>
                    <a:lnTo>
                      <a:pt x="1019" y="291"/>
                    </a:lnTo>
                    <a:lnTo>
                      <a:pt x="1014" y="298"/>
                    </a:lnTo>
                    <a:lnTo>
                      <a:pt x="1009" y="305"/>
                    </a:lnTo>
                    <a:lnTo>
                      <a:pt x="1005" y="314"/>
                    </a:lnTo>
                    <a:lnTo>
                      <a:pt x="996" y="314"/>
                    </a:lnTo>
                    <a:lnTo>
                      <a:pt x="987" y="313"/>
                    </a:lnTo>
                    <a:lnTo>
                      <a:pt x="975" y="311"/>
                    </a:lnTo>
                    <a:lnTo>
                      <a:pt x="960" y="309"/>
                    </a:lnTo>
                    <a:lnTo>
                      <a:pt x="952" y="306"/>
                    </a:lnTo>
                    <a:lnTo>
                      <a:pt x="929" y="302"/>
                    </a:lnTo>
                    <a:lnTo>
                      <a:pt x="892" y="296"/>
                    </a:lnTo>
                    <a:lnTo>
                      <a:pt x="844" y="287"/>
                    </a:lnTo>
                    <a:lnTo>
                      <a:pt x="788" y="277"/>
                    </a:lnTo>
                    <a:lnTo>
                      <a:pt x="726" y="266"/>
                    </a:lnTo>
                    <a:lnTo>
                      <a:pt x="660" y="255"/>
                    </a:lnTo>
                    <a:lnTo>
                      <a:pt x="593" y="243"/>
                    </a:lnTo>
                    <a:lnTo>
                      <a:pt x="605" y="235"/>
                    </a:lnTo>
                    <a:lnTo>
                      <a:pt x="617" y="226"/>
                    </a:lnTo>
                    <a:lnTo>
                      <a:pt x="627" y="214"/>
                    </a:lnTo>
                    <a:lnTo>
                      <a:pt x="636" y="201"/>
                    </a:lnTo>
                    <a:lnTo>
                      <a:pt x="644" y="188"/>
                    </a:lnTo>
                    <a:lnTo>
                      <a:pt x="649" y="174"/>
                    </a:lnTo>
                    <a:lnTo>
                      <a:pt x="650" y="167"/>
                    </a:lnTo>
                    <a:lnTo>
                      <a:pt x="652" y="159"/>
                    </a:lnTo>
                    <a:lnTo>
                      <a:pt x="653" y="151"/>
                    </a:lnTo>
                    <a:lnTo>
                      <a:pt x="653" y="143"/>
                    </a:lnTo>
                    <a:lnTo>
                      <a:pt x="653" y="139"/>
                    </a:lnTo>
                    <a:lnTo>
                      <a:pt x="653" y="134"/>
                    </a:lnTo>
                    <a:lnTo>
                      <a:pt x="651" y="111"/>
                    </a:lnTo>
                    <a:lnTo>
                      <a:pt x="649" y="101"/>
                    </a:lnTo>
                    <a:lnTo>
                      <a:pt x="647" y="91"/>
                    </a:lnTo>
                    <a:lnTo>
                      <a:pt x="644" y="81"/>
                    </a:lnTo>
                    <a:lnTo>
                      <a:pt x="639" y="72"/>
                    </a:lnTo>
                    <a:lnTo>
                      <a:pt x="634" y="63"/>
                    </a:lnTo>
                    <a:lnTo>
                      <a:pt x="628" y="54"/>
                    </a:lnTo>
                    <a:lnTo>
                      <a:pt x="622" y="47"/>
                    </a:lnTo>
                    <a:lnTo>
                      <a:pt x="615" y="39"/>
                    </a:lnTo>
                    <a:lnTo>
                      <a:pt x="608" y="32"/>
                    </a:lnTo>
                    <a:lnTo>
                      <a:pt x="600" y="26"/>
                    </a:lnTo>
                    <a:lnTo>
                      <a:pt x="591" y="21"/>
                    </a:lnTo>
                    <a:lnTo>
                      <a:pt x="582" y="17"/>
                    </a:lnTo>
                    <a:lnTo>
                      <a:pt x="572" y="14"/>
                    </a:lnTo>
                    <a:lnTo>
                      <a:pt x="563" y="11"/>
                    </a:lnTo>
                    <a:lnTo>
                      <a:pt x="551" y="9"/>
                    </a:lnTo>
                    <a:lnTo>
                      <a:pt x="541" y="8"/>
                    </a:lnTo>
                    <a:lnTo>
                      <a:pt x="213" y="0"/>
                    </a:lnTo>
                    <a:lnTo>
                      <a:pt x="204" y="1"/>
                    </a:lnTo>
                    <a:lnTo>
                      <a:pt x="195" y="2"/>
                    </a:lnTo>
                    <a:lnTo>
                      <a:pt x="187" y="3"/>
                    </a:lnTo>
                    <a:lnTo>
                      <a:pt x="179" y="5"/>
                    </a:lnTo>
                    <a:lnTo>
                      <a:pt x="170" y="8"/>
                    </a:lnTo>
                    <a:lnTo>
                      <a:pt x="163" y="12"/>
                    </a:lnTo>
                    <a:lnTo>
                      <a:pt x="155" y="15"/>
                    </a:lnTo>
                    <a:lnTo>
                      <a:pt x="147" y="20"/>
                    </a:lnTo>
                    <a:lnTo>
                      <a:pt x="140" y="25"/>
                    </a:lnTo>
                    <a:lnTo>
                      <a:pt x="134" y="31"/>
                    </a:lnTo>
                    <a:lnTo>
                      <a:pt x="128" y="37"/>
                    </a:lnTo>
                    <a:lnTo>
                      <a:pt x="122" y="43"/>
                    </a:lnTo>
                    <a:lnTo>
                      <a:pt x="117" y="51"/>
                    </a:lnTo>
                    <a:lnTo>
                      <a:pt x="113" y="59"/>
                    </a:lnTo>
                    <a:lnTo>
                      <a:pt x="109" y="66"/>
                    </a:lnTo>
                    <a:lnTo>
                      <a:pt x="105" y="74"/>
                    </a:lnTo>
                    <a:close/>
                    <a:moveTo>
                      <a:pt x="119" y="173"/>
                    </a:moveTo>
                    <a:lnTo>
                      <a:pt x="123" y="181"/>
                    </a:lnTo>
                    <a:lnTo>
                      <a:pt x="128" y="188"/>
                    </a:lnTo>
                    <a:lnTo>
                      <a:pt x="133" y="194"/>
                    </a:lnTo>
                    <a:lnTo>
                      <a:pt x="140" y="200"/>
                    </a:lnTo>
                    <a:lnTo>
                      <a:pt x="133" y="194"/>
                    </a:lnTo>
                    <a:lnTo>
                      <a:pt x="127" y="187"/>
                    </a:lnTo>
                    <a:lnTo>
                      <a:pt x="122" y="180"/>
                    </a:lnTo>
                    <a:lnTo>
                      <a:pt x="119" y="173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35"/>
              <p:cNvSpPr>
                <a:spLocks noEditPoints="1"/>
              </p:cNvSpPr>
              <p:nvPr/>
            </p:nvSpPr>
            <p:spPr bwMode="auto">
              <a:xfrm>
                <a:off x="84" y="683"/>
                <a:ext cx="85" cy="66"/>
              </a:xfrm>
              <a:custGeom>
                <a:avLst/>
                <a:gdLst>
                  <a:gd name="T0" fmla="*/ 963 w 1454"/>
                  <a:gd name="T1" fmla="*/ 48 h 1114"/>
                  <a:gd name="T2" fmla="*/ 918 w 1454"/>
                  <a:gd name="T3" fmla="*/ 92 h 1114"/>
                  <a:gd name="T4" fmla="*/ 326 w 1454"/>
                  <a:gd name="T5" fmla="*/ 74 h 1114"/>
                  <a:gd name="T6" fmla="*/ 256 w 1454"/>
                  <a:gd name="T7" fmla="*/ 57 h 1114"/>
                  <a:gd name="T8" fmla="*/ 200 w 1454"/>
                  <a:gd name="T9" fmla="*/ 15 h 1114"/>
                  <a:gd name="T10" fmla="*/ 111 w 1454"/>
                  <a:gd name="T11" fmla="*/ 11 h 1114"/>
                  <a:gd name="T12" fmla="*/ 61 w 1454"/>
                  <a:gd name="T13" fmla="*/ 32 h 1114"/>
                  <a:gd name="T14" fmla="*/ 27 w 1454"/>
                  <a:gd name="T15" fmla="*/ 75 h 1114"/>
                  <a:gd name="T16" fmla="*/ 0 w 1454"/>
                  <a:gd name="T17" fmla="*/ 654 h 1114"/>
                  <a:gd name="T18" fmla="*/ 12 w 1454"/>
                  <a:gd name="T19" fmla="*/ 709 h 1114"/>
                  <a:gd name="T20" fmla="*/ 47 w 1454"/>
                  <a:gd name="T21" fmla="*/ 749 h 1114"/>
                  <a:gd name="T22" fmla="*/ 97 w 1454"/>
                  <a:gd name="T23" fmla="*/ 769 h 1114"/>
                  <a:gd name="T24" fmla="*/ 173 w 1454"/>
                  <a:gd name="T25" fmla="*/ 768 h 1114"/>
                  <a:gd name="T26" fmla="*/ 214 w 1454"/>
                  <a:gd name="T27" fmla="*/ 749 h 1114"/>
                  <a:gd name="T28" fmla="*/ 398 w 1454"/>
                  <a:gd name="T29" fmla="*/ 846 h 1114"/>
                  <a:gd name="T30" fmla="*/ 597 w 1454"/>
                  <a:gd name="T31" fmla="*/ 915 h 1114"/>
                  <a:gd name="T32" fmla="*/ 795 w 1454"/>
                  <a:gd name="T33" fmla="*/ 959 h 1114"/>
                  <a:gd name="T34" fmla="*/ 892 w 1454"/>
                  <a:gd name="T35" fmla="*/ 978 h 1114"/>
                  <a:gd name="T36" fmla="*/ 929 w 1454"/>
                  <a:gd name="T37" fmla="*/ 1033 h 1114"/>
                  <a:gd name="T38" fmla="*/ 964 w 1454"/>
                  <a:gd name="T39" fmla="*/ 1051 h 1114"/>
                  <a:gd name="T40" fmla="*/ 1329 w 1454"/>
                  <a:gd name="T41" fmla="*/ 1112 h 1114"/>
                  <a:gd name="T42" fmla="*/ 1376 w 1454"/>
                  <a:gd name="T43" fmla="*/ 1092 h 1114"/>
                  <a:gd name="T44" fmla="*/ 1408 w 1454"/>
                  <a:gd name="T45" fmla="*/ 1054 h 1114"/>
                  <a:gd name="T46" fmla="*/ 1427 w 1454"/>
                  <a:gd name="T47" fmla="*/ 990 h 1114"/>
                  <a:gd name="T48" fmla="*/ 1417 w 1454"/>
                  <a:gd name="T49" fmla="*/ 934 h 1114"/>
                  <a:gd name="T50" fmla="*/ 1382 w 1454"/>
                  <a:gd name="T51" fmla="*/ 890 h 1114"/>
                  <a:gd name="T52" fmla="*/ 1319 w 1454"/>
                  <a:gd name="T53" fmla="*/ 866 h 1114"/>
                  <a:gd name="T54" fmla="*/ 1230 w 1454"/>
                  <a:gd name="T55" fmla="*/ 829 h 1114"/>
                  <a:gd name="T56" fmla="*/ 1176 w 1454"/>
                  <a:gd name="T57" fmla="*/ 780 h 1114"/>
                  <a:gd name="T58" fmla="*/ 1161 w 1454"/>
                  <a:gd name="T59" fmla="*/ 721 h 1114"/>
                  <a:gd name="T60" fmla="*/ 1178 w 1454"/>
                  <a:gd name="T61" fmla="*/ 349 h 1114"/>
                  <a:gd name="T62" fmla="*/ 1206 w 1454"/>
                  <a:gd name="T63" fmla="*/ 313 h 1114"/>
                  <a:gd name="T64" fmla="*/ 1298 w 1454"/>
                  <a:gd name="T65" fmla="*/ 265 h 1114"/>
                  <a:gd name="T66" fmla="*/ 1400 w 1454"/>
                  <a:gd name="T67" fmla="*/ 230 h 1114"/>
                  <a:gd name="T68" fmla="*/ 1438 w 1454"/>
                  <a:gd name="T69" fmla="*/ 192 h 1114"/>
                  <a:gd name="T70" fmla="*/ 1454 w 1454"/>
                  <a:gd name="T71" fmla="*/ 141 h 1114"/>
                  <a:gd name="T72" fmla="*/ 1444 w 1454"/>
                  <a:gd name="T73" fmla="*/ 77 h 1114"/>
                  <a:gd name="T74" fmla="*/ 1417 w 1454"/>
                  <a:gd name="T75" fmla="*/ 33 h 1114"/>
                  <a:gd name="T76" fmla="*/ 1375 w 1454"/>
                  <a:gd name="T77" fmla="*/ 7 h 1114"/>
                  <a:gd name="T78" fmla="*/ 1324 w 1454"/>
                  <a:gd name="T79" fmla="*/ 1 h 1114"/>
                  <a:gd name="T80" fmla="*/ 278 w 1454"/>
                  <a:gd name="T81" fmla="*/ 124 h 1114"/>
                  <a:gd name="T82" fmla="*/ 429 w 1454"/>
                  <a:gd name="T83" fmla="*/ 522 h 1114"/>
                  <a:gd name="T84" fmla="*/ 737 w 1454"/>
                  <a:gd name="T85" fmla="*/ 532 h 1114"/>
                  <a:gd name="T86" fmla="*/ 842 w 1454"/>
                  <a:gd name="T87" fmla="*/ 582 h 1114"/>
                  <a:gd name="T88" fmla="*/ 736 w 1454"/>
                  <a:gd name="T89" fmla="*/ 618 h 1114"/>
                  <a:gd name="T90" fmla="*/ 557 w 1454"/>
                  <a:gd name="T91" fmla="*/ 574 h 1114"/>
                  <a:gd name="T92" fmla="*/ 188 w 1454"/>
                  <a:gd name="T93" fmla="*/ 735 h 1114"/>
                  <a:gd name="T94" fmla="*/ 910 w 1454"/>
                  <a:gd name="T95" fmla="*/ 862 h 1114"/>
                  <a:gd name="T96" fmla="*/ 891 w 1454"/>
                  <a:gd name="T97" fmla="*/ 907 h 1114"/>
                  <a:gd name="T98" fmla="*/ 889 w 1454"/>
                  <a:gd name="T99" fmla="*/ 912 h 1114"/>
                  <a:gd name="T100" fmla="*/ 910 w 1454"/>
                  <a:gd name="T101" fmla="*/ 86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54" h="1114">
                    <a:moveTo>
                      <a:pt x="1324" y="1"/>
                    </a:moveTo>
                    <a:lnTo>
                      <a:pt x="998" y="37"/>
                    </a:lnTo>
                    <a:lnTo>
                      <a:pt x="986" y="39"/>
                    </a:lnTo>
                    <a:lnTo>
                      <a:pt x="974" y="43"/>
                    </a:lnTo>
                    <a:lnTo>
                      <a:pt x="963" y="48"/>
                    </a:lnTo>
                    <a:lnTo>
                      <a:pt x="952" y="55"/>
                    </a:lnTo>
                    <a:lnTo>
                      <a:pt x="943" y="62"/>
                    </a:lnTo>
                    <a:lnTo>
                      <a:pt x="933" y="72"/>
                    </a:lnTo>
                    <a:lnTo>
                      <a:pt x="925" y="82"/>
                    </a:lnTo>
                    <a:lnTo>
                      <a:pt x="918" y="92"/>
                    </a:lnTo>
                    <a:lnTo>
                      <a:pt x="910" y="92"/>
                    </a:lnTo>
                    <a:lnTo>
                      <a:pt x="902" y="92"/>
                    </a:lnTo>
                    <a:lnTo>
                      <a:pt x="894" y="92"/>
                    </a:lnTo>
                    <a:lnTo>
                      <a:pt x="885" y="91"/>
                    </a:lnTo>
                    <a:lnTo>
                      <a:pt x="326" y="74"/>
                    </a:lnTo>
                    <a:lnTo>
                      <a:pt x="306" y="73"/>
                    </a:lnTo>
                    <a:lnTo>
                      <a:pt x="289" y="72"/>
                    </a:lnTo>
                    <a:lnTo>
                      <a:pt x="274" y="71"/>
                    </a:lnTo>
                    <a:lnTo>
                      <a:pt x="264" y="70"/>
                    </a:lnTo>
                    <a:lnTo>
                      <a:pt x="256" y="57"/>
                    </a:lnTo>
                    <a:lnTo>
                      <a:pt x="247" y="46"/>
                    </a:lnTo>
                    <a:lnTo>
                      <a:pt x="237" y="36"/>
                    </a:lnTo>
                    <a:lnTo>
                      <a:pt x="226" y="28"/>
                    </a:lnTo>
                    <a:lnTo>
                      <a:pt x="213" y="21"/>
                    </a:lnTo>
                    <a:lnTo>
                      <a:pt x="200" y="15"/>
                    </a:lnTo>
                    <a:lnTo>
                      <a:pt x="185" y="12"/>
                    </a:lnTo>
                    <a:lnTo>
                      <a:pt x="170" y="10"/>
                    </a:lnTo>
                    <a:lnTo>
                      <a:pt x="134" y="9"/>
                    </a:lnTo>
                    <a:lnTo>
                      <a:pt x="123" y="9"/>
                    </a:lnTo>
                    <a:lnTo>
                      <a:pt x="111" y="11"/>
                    </a:lnTo>
                    <a:lnTo>
                      <a:pt x="100" y="13"/>
                    </a:lnTo>
                    <a:lnTo>
                      <a:pt x="90" y="16"/>
                    </a:lnTo>
                    <a:lnTo>
                      <a:pt x="80" y="20"/>
                    </a:lnTo>
                    <a:lnTo>
                      <a:pt x="70" y="26"/>
                    </a:lnTo>
                    <a:lnTo>
                      <a:pt x="61" y="32"/>
                    </a:lnTo>
                    <a:lnTo>
                      <a:pt x="53" y="39"/>
                    </a:lnTo>
                    <a:lnTo>
                      <a:pt x="45" y="47"/>
                    </a:lnTo>
                    <a:lnTo>
                      <a:pt x="39" y="56"/>
                    </a:lnTo>
                    <a:lnTo>
                      <a:pt x="32" y="65"/>
                    </a:lnTo>
                    <a:lnTo>
                      <a:pt x="27" y="75"/>
                    </a:lnTo>
                    <a:lnTo>
                      <a:pt x="23" y="86"/>
                    </a:lnTo>
                    <a:lnTo>
                      <a:pt x="20" y="96"/>
                    </a:lnTo>
                    <a:lnTo>
                      <a:pt x="18" y="107"/>
                    </a:lnTo>
                    <a:lnTo>
                      <a:pt x="17" y="118"/>
                    </a:lnTo>
                    <a:lnTo>
                      <a:pt x="0" y="654"/>
                    </a:lnTo>
                    <a:lnTo>
                      <a:pt x="1" y="666"/>
                    </a:lnTo>
                    <a:lnTo>
                      <a:pt x="2" y="677"/>
                    </a:lnTo>
                    <a:lnTo>
                      <a:pt x="4" y="689"/>
                    </a:lnTo>
                    <a:lnTo>
                      <a:pt x="8" y="699"/>
                    </a:lnTo>
                    <a:lnTo>
                      <a:pt x="12" y="709"/>
                    </a:lnTo>
                    <a:lnTo>
                      <a:pt x="17" y="718"/>
                    </a:lnTo>
                    <a:lnTo>
                      <a:pt x="23" y="727"/>
                    </a:lnTo>
                    <a:lnTo>
                      <a:pt x="30" y="735"/>
                    </a:lnTo>
                    <a:lnTo>
                      <a:pt x="39" y="742"/>
                    </a:lnTo>
                    <a:lnTo>
                      <a:pt x="47" y="749"/>
                    </a:lnTo>
                    <a:lnTo>
                      <a:pt x="56" y="755"/>
                    </a:lnTo>
                    <a:lnTo>
                      <a:pt x="66" y="760"/>
                    </a:lnTo>
                    <a:lnTo>
                      <a:pt x="76" y="764"/>
                    </a:lnTo>
                    <a:lnTo>
                      <a:pt x="86" y="767"/>
                    </a:lnTo>
                    <a:lnTo>
                      <a:pt x="97" y="769"/>
                    </a:lnTo>
                    <a:lnTo>
                      <a:pt x="109" y="771"/>
                    </a:lnTo>
                    <a:lnTo>
                      <a:pt x="146" y="772"/>
                    </a:lnTo>
                    <a:lnTo>
                      <a:pt x="155" y="772"/>
                    </a:lnTo>
                    <a:lnTo>
                      <a:pt x="164" y="771"/>
                    </a:lnTo>
                    <a:lnTo>
                      <a:pt x="173" y="768"/>
                    </a:lnTo>
                    <a:lnTo>
                      <a:pt x="181" y="766"/>
                    </a:lnTo>
                    <a:lnTo>
                      <a:pt x="190" y="762"/>
                    </a:lnTo>
                    <a:lnTo>
                      <a:pt x="197" y="759"/>
                    </a:lnTo>
                    <a:lnTo>
                      <a:pt x="206" y="754"/>
                    </a:lnTo>
                    <a:lnTo>
                      <a:pt x="214" y="749"/>
                    </a:lnTo>
                    <a:lnTo>
                      <a:pt x="248" y="771"/>
                    </a:lnTo>
                    <a:lnTo>
                      <a:pt x="284" y="791"/>
                    </a:lnTo>
                    <a:lnTo>
                      <a:pt x="321" y="810"/>
                    </a:lnTo>
                    <a:lnTo>
                      <a:pt x="359" y="828"/>
                    </a:lnTo>
                    <a:lnTo>
                      <a:pt x="398" y="846"/>
                    </a:lnTo>
                    <a:lnTo>
                      <a:pt x="438" y="863"/>
                    </a:lnTo>
                    <a:lnTo>
                      <a:pt x="481" y="878"/>
                    </a:lnTo>
                    <a:lnTo>
                      <a:pt x="523" y="892"/>
                    </a:lnTo>
                    <a:lnTo>
                      <a:pt x="560" y="904"/>
                    </a:lnTo>
                    <a:lnTo>
                      <a:pt x="597" y="915"/>
                    </a:lnTo>
                    <a:lnTo>
                      <a:pt x="635" y="925"/>
                    </a:lnTo>
                    <a:lnTo>
                      <a:pt x="674" y="934"/>
                    </a:lnTo>
                    <a:lnTo>
                      <a:pt x="714" y="943"/>
                    </a:lnTo>
                    <a:lnTo>
                      <a:pt x="754" y="952"/>
                    </a:lnTo>
                    <a:lnTo>
                      <a:pt x="795" y="959"/>
                    </a:lnTo>
                    <a:lnTo>
                      <a:pt x="837" y="966"/>
                    </a:lnTo>
                    <a:lnTo>
                      <a:pt x="851" y="969"/>
                    </a:lnTo>
                    <a:lnTo>
                      <a:pt x="866" y="972"/>
                    </a:lnTo>
                    <a:lnTo>
                      <a:pt x="880" y="975"/>
                    </a:lnTo>
                    <a:lnTo>
                      <a:pt x="892" y="978"/>
                    </a:lnTo>
                    <a:lnTo>
                      <a:pt x="898" y="991"/>
                    </a:lnTo>
                    <a:lnTo>
                      <a:pt x="904" y="1003"/>
                    </a:lnTo>
                    <a:lnTo>
                      <a:pt x="911" y="1014"/>
                    </a:lnTo>
                    <a:lnTo>
                      <a:pt x="919" y="1024"/>
                    </a:lnTo>
                    <a:lnTo>
                      <a:pt x="929" y="1033"/>
                    </a:lnTo>
                    <a:lnTo>
                      <a:pt x="940" y="1042"/>
                    </a:lnTo>
                    <a:lnTo>
                      <a:pt x="945" y="1045"/>
                    </a:lnTo>
                    <a:lnTo>
                      <a:pt x="951" y="1047"/>
                    </a:lnTo>
                    <a:lnTo>
                      <a:pt x="958" y="1049"/>
                    </a:lnTo>
                    <a:lnTo>
                      <a:pt x="964" y="1051"/>
                    </a:lnTo>
                    <a:lnTo>
                      <a:pt x="1288" y="1111"/>
                    </a:lnTo>
                    <a:lnTo>
                      <a:pt x="1299" y="1113"/>
                    </a:lnTo>
                    <a:lnTo>
                      <a:pt x="1309" y="1114"/>
                    </a:lnTo>
                    <a:lnTo>
                      <a:pt x="1319" y="1113"/>
                    </a:lnTo>
                    <a:lnTo>
                      <a:pt x="1329" y="1112"/>
                    </a:lnTo>
                    <a:lnTo>
                      <a:pt x="1339" y="1109"/>
                    </a:lnTo>
                    <a:lnTo>
                      <a:pt x="1350" y="1106"/>
                    </a:lnTo>
                    <a:lnTo>
                      <a:pt x="1359" y="1102"/>
                    </a:lnTo>
                    <a:lnTo>
                      <a:pt x="1368" y="1097"/>
                    </a:lnTo>
                    <a:lnTo>
                      <a:pt x="1376" y="1092"/>
                    </a:lnTo>
                    <a:lnTo>
                      <a:pt x="1384" y="1086"/>
                    </a:lnTo>
                    <a:lnTo>
                      <a:pt x="1391" y="1079"/>
                    </a:lnTo>
                    <a:lnTo>
                      <a:pt x="1397" y="1071"/>
                    </a:lnTo>
                    <a:lnTo>
                      <a:pt x="1403" y="1063"/>
                    </a:lnTo>
                    <a:lnTo>
                      <a:pt x="1408" y="1054"/>
                    </a:lnTo>
                    <a:lnTo>
                      <a:pt x="1413" y="1044"/>
                    </a:lnTo>
                    <a:lnTo>
                      <a:pt x="1416" y="1033"/>
                    </a:lnTo>
                    <a:lnTo>
                      <a:pt x="1423" y="1012"/>
                    </a:lnTo>
                    <a:lnTo>
                      <a:pt x="1425" y="1001"/>
                    </a:lnTo>
                    <a:lnTo>
                      <a:pt x="1427" y="990"/>
                    </a:lnTo>
                    <a:lnTo>
                      <a:pt x="1427" y="979"/>
                    </a:lnTo>
                    <a:lnTo>
                      <a:pt x="1426" y="967"/>
                    </a:lnTo>
                    <a:lnTo>
                      <a:pt x="1424" y="956"/>
                    </a:lnTo>
                    <a:lnTo>
                      <a:pt x="1421" y="944"/>
                    </a:lnTo>
                    <a:lnTo>
                      <a:pt x="1417" y="934"/>
                    </a:lnTo>
                    <a:lnTo>
                      <a:pt x="1412" y="924"/>
                    </a:lnTo>
                    <a:lnTo>
                      <a:pt x="1406" y="914"/>
                    </a:lnTo>
                    <a:lnTo>
                      <a:pt x="1399" y="905"/>
                    </a:lnTo>
                    <a:lnTo>
                      <a:pt x="1391" y="897"/>
                    </a:lnTo>
                    <a:lnTo>
                      <a:pt x="1382" y="890"/>
                    </a:lnTo>
                    <a:lnTo>
                      <a:pt x="1373" y="884"/>
                    </a:lnTo>
                    <a:lnTo>
                      <a:pt x="1363" y="878"/>
                    </a:lnTo>
                    <a:lnTo>
                      <a:pt x="1352" y="874"/>
                    </a:lnTo>
                    <a:lnTo>
                      <a:pt x="1340" y="871"/>
                    </a:lnTo>
                    <a:lnTo>
                      <a:pt x="1319" y="866"/>
                    </a:lnTo>
                    <a:lnTo>
                      <a:pt x="1299" y="860"/>
                    </a:lnTo>
                    <a:lnTo>
                      <a:pt x="1280" y="852"/>
                    </a:lnTo>
                    <a:lnTo>
                      <a:pt x="1262" y="845"/>
                    </a:lnTo>
                    <a:lnTo>
                      <a:pt x="1245" y="837"/>
                    </a:lnTo>
                    <a:lnTo>
                      <a:pt x="1230" y="829"/>
                    </a:lnTo>
                    <a:lnTo>
                      <a:pt x="1216" y="819"/>
                    </a:lnTo>
                    <a:lnTo>
                      <a:pt x="1204" y="809"/>
                    </a:lnTo>
                    <a:lnTo>
                      <a:pt x="1193" y="800"/>
                    </a:lnTo>
                    <a:lnTo>
                      <a:pt x="1184" y="790"/>
                    </a:lnTo>
                    <a:lnTo>
                      <a:pt x="1176" y="780"/>
                    </a:lnTo>
                    <a:lnTo>
                      <a:pt x="1170" y="769"/>
                    </a:lnTo>
                    <a:lnTo>
                      <a:pt x="1166" y="758"/>
                    </a:lnTo>
                    <a:lnTo>
                      <a:pt x="1163" y="746"/>
                    </a:lnTo>
                    <a:lnTo>
                      <a:pt x="1161" y="734"/>
                    </a:lnTo>
                    <a:lnTo>
                      <a:pt x="1161" y="721"/>
                    </a:lnTo>
                    <a:lnTo>
                      <a:pt x="1172" y="384"/>
                    </a:lnTo>
                    <a:lnTo>
                      <a:pt x="1172" y="375"/>
                    </a:lnTo>
                    <a:lnTo>
                      <a:pt x="1173" y="365"/>
                    </a:lnTo>
                    <a:lnTo>
                      <a:pt x="1175" y="357"/>
                    </a:lnTo>
                    <a:lnTo>
                      <a:pt x="1178" y="349"/>
                    </a:lnTo>
                    <a:lnTo>
                      <a:pt x="1183" y="341"/>
                    </a:lnTo>
                    <a:lnTo>
                      <a:pt x="1187" y="334"/>
                    </a:lnTo>
                    <a:lnTo>
                      <a:pt x="1192" y="326"/>
                    </a:lnTo>
                    <a:lnTo>
                      <a:pt x="1198" y="320"/>
                    </a:lnTo>
                    <a:lnTo>
                      <a:pt x="1206" y="313"/>
                    </a:lnTo>
                    <a:lnTo>
                      <a:pt x="1216" y="305"/>
                    </a:lnTo>
                    <a:lnTo>
                      <a:pt x="1230" y="296"/>
                    </a:lnTo>
                    <a:lnTo>
                      <a:pt x="1248" y="286"/>
                    </a:lnTo>
                    <a:lnTo>
                      <a:pt x="1271" y="276"/>
                    </a:lnTo>
                    <a:lnTo>
                      <a:pt x="1298" y="265"/>
                    </a:lnTo>
                    <a:lnTo>
                      <a:pt x="1331" y="254"/>
                    </a:lnTo>
                    <a:lnTo>
                      <a:pt x="1370" y="243"/>
                    </a:lnTo>
                    <a:lnTo>
                      <a:pt x="1381" y="239"/>
                    </a:lnTo>
                    <a:lnTo>
                      <a:pt x="1391" y="235"/>
                    </a:lnTo>
                    <a:lnTo>
                      <a:pt x="1400" y="230"/>
                    </a:lnTo>
                    <a:lnTo>
                      <a:pt x="1409" y="224"/>
                    </a:lnTo>
                    <a:lnTo>
                      <a:pt x="1417" y="217"/>
                    </a:lnTo>
                    <a:lnTo>
                      <a:pt x="1425" y="209"/>
                    </a:lnTo>
                    <a:lnTo>
                      <a:pt x="1432" y="201"/>
                    </a:lnTo>
                    <a:lnTo>
                      <a:pt x="1438" y="192"/>
                    </a:lnTo>
                    <a:lnTo>
                      <a:pt x="1443" y="183"/>
                    </a:lnTo>
                    <a:lnTo>
                      <a:pt x="1447" y="174"/>
                    </a:lnTo>
                    <a:lnTo>
                      <a:pt x="1451" y="163"/>
                    </a:lnTo>
                    <a:lnTo>
                      <a:pt x="1453" y="152"/>
                    </a:lnTo>
                    <a:lnTo>
                      <a:pt x="1454" y="141"/>
                    </a:lnTo>
                    <a:lnTo>
                      <a:pt x="1454" y="131"/>
                    </a:lnTo>
                    <a:lnTo>
                      <a:pt x="1453" y="120"/>
                    </a:lnTo>
                    <a:lnTo>
                      <a:pt x="1452" y="108"/>
                    </a:lnTo>
                    <a:lnTo>
                      <a:pt x="1447" y="87"/>
                    </a:lnTo>
                    <a:lnTo>
                      <a:pt x="1444" y="77"/>
                    </a:lnTo>
                    <a:lnTo>
                      <a:pt x="1440" y="67"/>
                    </a:lnTo>
                    <a:lnTo>
                      <a:pt x="1435" y="57"/>
                    </a:lnTo>
                    <a:lnTo>
                      <a:pt x="1430" y="49"/>
                    </a:lnTo>
                    <a:lnTo>
                      <a:pt x="1423" y="41"/>
                    </a:lnTo>
                    <a:lnTo>
                      <a:pt x="1417" y="33"/>
                    </a:lnTo>
                    <a:lnTo>
                      <a:pt x="1409" y="27"/>
                    </a:lnTo>
                    <a:lnTo>
                      <a:pt x="1402" y="20"/>
                    </a:lnTo>
                    <a:lnTo>
                      <a:pt x="1393" y="15"/>
                    </a:lnTo>
                    <a:lnTo>
                      <a:pt x="1385" y="11"/>
                    </a:lnTo>
                    <a:lnTo>
                      <a:pt x="1375" y="7"/>
                    </a:lnTo>
                    <a:lnTo>
                      <a:pt x="1366" y="4"/>
                    </a:lnTo>
                    <a:lnTo>
                      <a:pt x="1356" y="2"/>
                    </a:lnTo>
                    <a:lnTo>
                      <a:pt x="1345" y="0"/>
                    </a:lnTo>
                    <a:lnTo>
                      <a:pt x="1335" y="0"/>
                    </a:lnTo>
                    <a:lnTo>
                      <a:pt x="1324" y="1"/>
                    </a:lnTo>
                    <a:close/>
                    <a:moveTo>
                      <a:pt x="278" y="124"/>
                    </a:moveTo>
                    <a:lnTo>
                      <a:pt x="278" y="125"/>
                    </a:lnTo>
                    <a:lnTo>
                      <a:pt x="278" y="126"/>
                    </a:lnTo>
                    <a:lnTo>
                      <a:pt x="278" y="125"/>
                    </a:lnTo>
                    <a:lnTo>
                      <a:pt x="278" y="124"/>
                    </a:lnTo>
                    <a:close/>
                    <a:moveTo>
                      <a:pt x="557" y="574"/>
                    </a:moveTo>
                    <a:lnTo>
                      <a:pt x="522" y="562"/>
                    </a:lnTo>
                    <a:lnTo>
                      <a:pt x="490" y="549"/>
                    </a:lnTo>
                    <a:lnTo>
                      <a:pt x="459" y="536"/>
                    </a:lnTo>
                    <a:lnTo>
                      <a:pt x="429" y="522"/>
                    </a:lnTo>
                    <a:lnTo>
                      <a:pt x="485" y="524"/>
                    </a:lnTo>
                    <a:lnTo>
                      <a:pt x="548" y="526"/>
                    </a:lnTo>
                    <a:lnTo>
                      <a:pt x="614" y="528"/>
                    </a:lnTo>
                    <a:lnTo>
                      <a:pt x="677" y="530"/>
                    </a:lnTo>
                    <a:lnTo>
                      <a:pt x="737" y="532"/>
                    </a:lnTo>
                    <a:lnTo>
                      <a:pt x="787" y="533"/>
                    </a:lnTo>
                    <a:lnTo>
                      <a:pt x="824" y="535"/>
                    </a:lnTo>
                    <a:lnTo>
                      <a:pt x="843" y="535"/>
                    </a:lnTo>
                    <a:lnTo>
                      <a:pt x="842" y="558"/>
                    </a:lnTo>
                    <a:lnTo>
                      <a:pt x="842" y="582"/>
                    </a:lnTo>
                    <a:lnTo>
                      <a:pt x="841" y="606"/>
                    </a:lnTo>
                    <a:lnTo>
                      <a:pt x="840" y="628"/>
                    </a:lnTo>
                    <a:lnTo>
                      <a:pt x="806" y="626"/>
                    </a:lnTo>
                    <a:lnTo>
                      <a:pt x="771" y="622"/>
                    </a:lnTo>
                    <a:lnTo>
                      <a:pt x="736" y="618"/>
                    </a:lnTo>
                    <a:lnTo>
                      <a:pt x="702" y="612"/>
                    </a:lnTo>
                    <a:lnTo>
                      <a:pt x="665" y="604"/>
                    </a:lnTo>
                    <a:lnTo>
                      <a:pt x="630" y="596"/>
                    </a:lnTo>
                    <a:lnTo>
                      <a:pt x="593" y="585"/>
                    </a:lnTo>
                    <a:lnTo>
                      <a:pt x="557" y="574"/>
                    </a:lnTo>
                    <a:close/>
                    <a:moveTo>
                      <a:pt x="180" y="731"/>
                    </a:moveTo>
                    <a:lnTo>
                      <a:pt x="184" y="733"/>
                    </a:lnTo>
                    <a:lnTo>
                      <a:pt x="188" y="735"/>
                    </a:lnTo>
                    <a:lnTo>
                      <a:pt x="188" y="735"/>
                    </a:lnTo>
                    <a:lnTo>
                      <a:pt x="188" y="735"/>
                    </a:lnTo>
                    <a:lnTo>
                      <a:pt x="184" y="733"/>
                    </a:lnTo>
                    <a:lnTo>
                      <a:pt x="180" y="731"/>
                    </a:lnTo>
                    <a:close/>
                    <a:moveTo>
                      <a:pt x="922" y="846"/>
                    </a:moveTo>
                    <a:lnTo>
                      <a:pt x="916" y="854"/>
                    </a:lnTo>
                    <a:lnTo>
                      <a:pt x="910" y="862"/>
                    </a:lnTo>
                    <a:lnTo>
                      <a:pt x="905" y="870"/>
                    </a:lnTo>
                    <a:lnTo>
                      <a:pt x="901" y="879"/>
                    </a:lnTo>
                    <a:lnTo>
                      <a:pt x="897" y="888"/>
                    </a:lnTo>
                    <a:lnTo>
                      <a:pt x="894" y="898"/>
                    </a:lnTo>
                    <a:lnTo>
                      <a:pt x="891" y="907"/>
                    </a:lnTo>
                    <a:lnTo>
                      <a:pt x="889" y="917"/>
                    </a:lnTo>
                    <a:lnTo>
                      <a:pt x="889" y="916"/>
                    </a:lnTo>
                    <a:lnTo>
                      <a:pt x="889" y="915"/>
                    </a:lnTo>
                    <a:lnTo>
                      <a:pt x="889" y="914"/>
                    </a:lnTo>
                    <a:lnTo>
                      <a:pt x="889" y="912"/>
                    </a:lnTo>
                    <a:lnTo>
                      <a:pt x="890" y="906"/>
                    </a:lnTo>
                    <a:lnTo>
                      <a:pt x="893" y="892"/>
                    </a:lnTo>
                    <a:lnTo>
                      <a:pt x="897" y="879"/>
                    </a:lnTo>
                    <a:lnTo>
                      <a:pt x="898" y="872"/>
                    </a:lnTo>
                    <a:lnTo>
                      <a:pt x="910" y="860"/>
                    </a:lnTo>
                    <a:lnTo>
                      <a:pt x="922" y="846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36"/>
              <p:cNvSpPr>
                <a:spLocks noEditPoints="1"/>
              </p:cNvSpPr>
              <p:nvPr/>
            </p:nvSpPr>
            <p:spPr bwMode="auto">
              <a:xfrm>
                <a:off x="88" y="628"/>
                <a:ext cx="70" cy="60"/>
              </a:xfrm>
              <a:custGeom>
                <a:avLst/>
                <a:gdLst>
                  <a:gd name="T0" fmla="*/ 382 w 1204"/>
                  <a:gd name="T1" fmla="*/ 17 h 1018"/>
                  <a:gd name="T2" fmla="*/ 298 w 1204"/>
                  <a:gd name="T3" fmla="*/ 44 h 1018"/>
                  <a:gd name="T4" fmla="*/ 221 w 1204"/>
                  <a:gd name="T5" fmla="*/ 81 h 1018"/>
                  <a:gd name="T6" fmla="*/ 155 w 1204"/>
                  <a:gd name="T7" fmla="*/ 130 h 1018"/>
                  <a:gd name="T8" fmla="*/ 100 w 1204"/>
                  <a:gd name="T9" fmla="*/ 187 h 1018"/>
                  <a:gd name="T10" fmla="*/ 59 w 1204"/>
                  <a:gd name="T11" fmla="*/ 252 h 1018"/>
                  <a:gd name="T12" fmla="*/ 29 w 1204"/>
                  <a:gd name="T13" fmla="*/ 321 h 1018"/>
                  <a:gd name="T14" fmla="*/ 10 w 1204"/>
                  <a:gd name="T15" fmla="*/ 393 h 1018"/>
                  <a:gd name="T16" fmla="*/ 0 w 1204"/>
                  <a:gd name="T17" fmla="*/ 471 h 1018"/>
                  <a:gd name="T18" fmla="*/ 3 w 1204"/>
                  <a:gd name="T19" fmla="*/ 550 h 1018"/>
                  <a:gd name="T20" fmla="*/ 18 w 1204"/>
                  <a:gd name="T21" fmla="*/ 625 h 1018"/>
                  <a:gd name="T22" fmla="*/ 45 w 1204"/>
                  <a:gd name="T23" fmla="*/ 696 h 1018"/>
                  <a:gd name="T24" fmla="*/ 85 w 1204"/>
                  <a:gd name="T25" fmla="*/ 763 h 1018"/>
                  <a:gd name="T26" fmla="*/ 138 w 1204"/>
                  <a:gd name="T27" fmla="*/ 826 h 1018"/>
                  <a:gd name="T28" fmla="*/ 198 w 1204"/>
                  <a:gd name="T29" fmla="*/ 879 h 1018"/>
                  <a:gd name="T30" fmla="*/ 268 w 1204"/>
                  <a:gd name="T31" fmla="*/ 925 h 1018"/>
                  <a:gd name="T32" fmla="*/ 345 w 1204"/>
                  <a:gd name="T33" fmla="*/ 961 h 1018"/>
                  <a:gd name="T34" fmla="*/ 431 w 1204"/>
                  <a:gd name="T35" fmla="*/ 989 h 1018"/>
                  <a:gd name="T36" fmla="*/ 525 w 1204"/>
                  <a:gd name="T37" fmla="*/ 1009 h 1018"/>
                  <a:gd name="T38" fmla="*/ 614 w 1204"/>
                  <a:gd name="T39" fmla="*/ 1017 h 1018"/>
                  <a:gd name="T40" fmla="*/ 703 w 1204"/>
                  <a:gd name="T41" fmla="*/ 1016 h 1018"/>
                  <a:gd name="T42" fmla="*/ 793 w 1204"/>
                  <a:gd name="T43" fmla="*/ 1006 h 1018"/>
                  <a:gd name="T44" fmla="*/ 879 w 1204"/>
                  <a:gd name="T45" fmla="*/ 983 h 1018"/>
                  <a:gd name="T46" fmla="*/ 957 w 1204"/>
                  <a:gd name="T47" fmla="*/ 949 h 1018"/>
                  <a:gd name="T48" fmla="*/ 1026 w 1204"/>
                  <a:gd name="T49" fmla="*/ 905 h 1018"/>
                  <a:gd name="T50" fmla="*/ 1085 w 1204"/>
                  <a:gd name="T51" fmla="*/ 850 h 1018"/>
                  <a:gd name="T52" fmla="*/ 1133 w 1204"/>
                  <a:gd name="T53" fmla="*/ 784 h 1018"/>
                  <a:gd name="T54" fmla="*/ 1166 w 1204"/>
                  <a:gd name="T55" fmla="*/ 716 h 1018"/>
                  <a:gd name="T56" fmla="*/ 1189 w 1204"/>
                  <a:gd name="T57" fmla="*/ 644 h 1018"/>
                  <a:gd name="T58" fmla="*/ 1202 w 1204"/>
                  <a:gd name="T59" fmla="*/ 570 h 1018"/>
                  <a:gd name="T60" fmla="*/ 1203 w 1204"/>
                  <a:gd name="T61" fmla="*/ 494 h 1018"/>
                  <a:gd name="T62" fmla="*/ 1191 w 1204"/>
                  <a:gd name="T63" fmla="*/ 417 h 1018"/>
                  <a:gd name="T64" fmla="*/ 1167 w 1204"/>
                  <a:gd name="T65" fmla="*/ 339 h 1018"/>
                  <a:gd name="T66" fmla="*/ 1130 w 1204"/>
                  <a:gd name="T67" fmla="*/ 266 h 1018"/>
                  <a:gd name="T68" fmla="*/ 1080 w 1204"/>
                  <a:gd name="T69" fmla="*/ 202 h 1018"/>
                  <a:gd name="T70" fmla="*/ 1021 w 1204"/>
                  <a:gd name="T71" fmla="*/ 148 h 1018"/>
                  <a:gd name="T72" fmla="*/ 953 w 1204"/>
                  <a:gd name="T73" fmla="*/ 101 h 1018"/>
                  <a:gd name="T74" fmla="*/ 875 w 1204"/>
                  <a:gd name="T75" fmla="*/ 63 h 1018"/>
                  <a:gd name="T76" fmla="*/ 796 w 1204"/>
                  <a:gd name="T77" fmla="*/ 35 h 1018"/>
                  <a:gd name="T78" fmla="*/ 712 w 1204"/>
                  <a:gd name="T79" fmla="*/ 15 h 1018"/>
                  <a:gd name="T80" fmla="*/ 620 w 1204"/>
                  <a:gd name="T81" fmla="*/ 3 h 1018"/>
                  <a:gd name="T82" fmla="*/ 529 w 1204"/>
                  <a:gd name="T83" fmla="*/ 0 h 1018"/>
                  <a:gd name="T84" fmla="*/ 441 w 1204"/>
                  <a:gd name="T85" fmla="*/ 7 h 1018"/>
                  <a:gd name="T86" fmla="*/ 484 w 1204"/>
                  <a:gd name="T87" fmla="*/ 460 h 1018"/>
                  <a:gd name="T88" fmla="*/ 666 w 1204"/>
                  <a:gd name="T89" fmla="*/ 473 h 1018"/>
                  <a:gd name="T90" fmla="*/ 833 w 1204"/>
                  <a:gd name="T91" fmla="*/ 522 h 1018"/>
                  <a:gd name="T92" fmla="*/ 820 w 1204"/>
                  <a:gd name="T93" fmla="*/ 542 h 1018"/>
                  <a:gd name="T94" fmla="*/ 751 w 1204"/>
                  <a:gd name="T95" fmla="*/ 554 h 1018"/>
                  <a:gd name="T96" fmla="*/ 669 w 1204"/>
                  <a:gd name="T97" fmla="*/ 557 h 1018"/>
                  <a:gd name="T98" fmla="*/ 452 w 1204"/>
                  <a:gd name="T99" fmla="*/ 527 h 1018"/>
                  <a:gd name="T100" fmla="*/ 401 w 1204"/>
                  <a:gd name="T101" fmla="*/ 510 h 1018"/>
                  <a:gd name="T102" fmla="*/ 359 w 1204"/>
                  <a:gd name="T103" fmla="*/ 487 h 1018"/>
                  <a:gd name="T104" fmla="*/ 409 w 1204"/>
                  <a:gd name="T105" fmla="*/ 469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04" h="1018">
                    <a:moveTo>
                      <a:pt x="441" y="7"/>
                    </a:moveTo>
                    <a:lnTo>
                      <a:pt x="411" y="11"/>
                    </a:lnTo>
                    <a:lnTo>
                      <a:pt x="382" y="17"/>
                    </a:lnTo>
                    <a:lnTo>
                      <a:pt x="352" y="25"/>
                    </a:lnTo>
                    <a:lnTo>
                      <a:pt x="325" y="33"/>
                    </a:lnTo>
                    <a:lnTo>
                      <a:pt x="298" y="44"/>
                    </a:lnTo>
                    <a:lnTo>
                      <a:pt x="271" y="55"/>
                    </a:lnTo>
                    <a:lnTo>
                      <a:pt x="245" y="67"/>
                    </a:lnTo>
                    <a:lnTo>
                      <a:pt x="221" y="81"/>
                    </a:lnTo>
                    <a:lnTo>
                      <a:pt x="197" y="96"/>
                    </a:lnTo>
                    <a:lnTo>
                      <a:pt x="175" y="112"/>
                    </a:lnTo>
                    <a:lnTo>
                      <a:pt x="155" y="130"/>
                    </a:lnTo>
                    <a:lnTo>
                      <a:pt x="136" y="148"/>
                    </a:lnTo>
                    <a:lnTo>
                      <a:pt x="117" y="167"/>
                    </a:lnTo>
                    <a:lnTo>
                      <a:pt x="100" y="187"/>
                    </a:lnTo>
                    <a:lnTo>
                      <a:pt x="85" y="208"/>
                    </a:lnTo>
                    <a:lnTo>
                      <a:pt x="71" y="231"/>
                    </a:lnTo>
                    <a:lnTo>
                      <a:pt x="59" y="252"/>
                    </a:lnTo>
                    <a:lnTo>
                      <a:pt x="47" y="274"/>
                    </a:lnTo>
                    <a:lnTo>
                      <a:pt x="38" y="297"/>
                    </a:lnTo>
                    <a:lnTo>
                      <a:pt x="29" y="321"/>
                    </a:lnTo>
                    <a:lnTo>
                      <a:pt x="21" y="344"/>
                    </a:lnTo>
                    <a:lnTo>
                      <a:pt x="15" y="368"/>
                    </a:lnTo>
                    <a:lnTo>
                      <a:pt x="10" y="393"/>
                    </a:lnTo>
                    <a:lnTo>
                      <a:pt x="5" y="418"/>
                    </a:lnTo>
                    <a:lnTo>
                      <a:pt x="2" y="445"/>
                    </a:lnTo>
                    <a:lnTo>
                      <a:pt x="0" y="471"/>
                    </a:lnTo>
                    <a:lnTo>
                      <a:pt x="0" y="498"/>
                    </a:lnTo>
                    <a:lnTo>
                      <a:pt x="0" y="524"/>
                    </a:lnTo>
                    <a:lnTo>
                      <a:pt x="3" y="550"/>
                    </a:lnTo>
                    <a:lnTo>
                      <a:pt x="6" y="576"/>
                    </a:lnTo>
                    <a:lnTo>
                      <a:pt x="11" y="601"/>
                    </a:lnTo>
                    <a:lnTo>
                      <a:pt x="18" y="625"/>
                    </a:lnTo>
                    <a:lnTo>
                      <a:pt x="25" y="649"/>
                    </a:lnTo>
                    <a:lnTo>
                      <a:pt x="34" y="673"/>
                    </a:lnTo>
                    <a:lnTo>
                      <a:pt x="45" y="696"/>
                    </a:lnTo>
                    <a:lnTo>
                      <a:pt x="58" y="718"/>
                    </a:lnTo>
                    <a:lnTo>
                      <a:pt x="71" y="742"/>
                    </a:lnTo>
                    <a:lnTo>
                      <a:pt x="85" y="763"/>
                    </a:lnTo>
                    <a:lnTo>
                      <a:pt x="101" y="784"/>
                    </a:lnTo>
                    <a:lnTo>
                      <a:pt x="119" y="805"/>
                    </a:lnTo>
                    <a:lnTo>
                      <a:pt x="138" y="826"/>
                    </a:lnTo>
                    <a:lnTo>
                      <a:pt x="157" y="845"/>
                    </a:lnTo>
                    <a:lnTo>
                      <a:pt x="177" y="863"/>
                    </a:lnTo>
                    <a:lnTo>
                      <a:pt x="198" y="879"/>
                    </a:lnTo>
                    <a:lnTo>
                      <a:pt x="221" y="895"/>
                    </a:lnTo>
                    <a:lnTo>
                      <a:pt x="244" y="910"/>
                    </a:lnTo>
                    <a:lnTo>
                      <a:pt x="268" y="925"/>
                    </a:lnTo>
                    <a:lnTo>
                      <a:pt x="292" y="938"/>
                    </a:lnTo>
                    <a:lnTo>
                      <a:pt x="319" y="950"/>
                    </a:lnTo>
                    <a:lnTo>
                      <a:pt x="345" y="961"/>
                    </a:lnTo>
                    <a:lnTo>
                      <a:pt x="373" y="972"/>
                    </a:lnTo>
                    <a:lnTo>
                      <a:pt x="402" y="981"/>
                    </a:lnTo>
                    <a:lnTo>
                      <a:pt x="431" y="989"/>
                    </a:lnTo>
                    <a:lnTo>
                      <a:pt x="462" y="996"/>
                    </a:lnTo>
                    <a:lnTo>
                      <a:pt x="493" y="1004"/>
                    </a:lnTo>
                    <a:lnTo>
                      <a:pt x="525" y="1009"/>
                    </a:lnTo>
                    <a:lnTo>
                      <a:pt x="555" y="1013"/>
                    </a:lnTo>
                    <a:lnTo>
                      <a:pt x="585" y="1015"/>
                    </a:lnTo>
                    <a:lnTo>
                      <a:pt x="614" y="1017"/>
                    </a:lnTo>
                    <a:lnTo>
                      <a:pt x="645" y="1018"/>
                    </a:lnTo>
                    <a:lnTo>
                      <a:pt x="674" y="1018"/>
                    </a:lnTo>
                    <a:lnTo>
                      <a:pt x="703" y="1016"/>
                    </a:lnTo>
                    <a:lnTo>
                      <a:pt x="733" y="1014"/>
                    </a:lnTo>
                    <a:lnTo>
                      <a:pt x="762" y="1010"/>
                    </a:lnTo>
                    <a:lnTo>
                      <a:pt x="793" y="1006"/>
                    </a:lnTo>
                    <a:lnTo>
                      <a:pt x="822" y="999"/>
                    </a:lnTo>
                    <a:lnTo>
                      <a:pt x="851" y="991"/>
                    </a:lnTo>
                    <a:lnTo>
                      <a:pt x="879" y="983"/>
                    </a:lnTo>
                    <a:lnTo>
                      <a:pt x="906" y="973"/>
                    </a:lnTo>
                    <a:lnTo>
                      <a:pt x="932" y="962"/>
                    </a:lnTo>
                    <a:lnTo>
                      <a:pt x="957" y="949"/>
                    </a:lnTo>
                    <a:lnTo>
                      <a:pt x="981" y="936"/>
                    </a:lnTo>
                    <a:lnTo>
                      <a:pt x="1004" y="921"/>
                    </a:lnTo>
                    <a:lnTo>
                      <a:pt x="1026" y="905"/>
                    </a:lnTo>
                    <a:lnTo>
                      <a:pt x="1048" y="888"/>
                    </a:lnTo>
                    <a:lnTo>
                      <a:pt x="1067" y="869"/>
                    </a:lnTo>
                    <a:lnTo>
                      <a:pt x="1085" y="850"/>
                    </a:lnTo>
                    <a:lnTo>
                      <a:pt x="1102" y="829"/>
                    </a:lnTo>
                    <a:lnTo>
                      <a:pt x="1119" y="807"/>
                    </a:lnTo>
                    <a:lnTo>
                      <a:pt x="1133" y="784"/>
                    </a:lnTo>
                    <a:lnTo>
                      <a:pt x="1145" y="762"/>
                    </a:lnTo>
                    <a:lnTo>
                      <a:pt x="1156" y="739"/>
                    </a:lnTo>
                    <a:lnTo>
                      <a:pt x="1166" y="716"/>
                    </a:lnTo>
                    <a:lnTo>
                      <a:pt x="1175" y="692"/>
                    </a:lnTo>
                    <a:lnTo>
                      <a:pt x="1182" y="669"/>
                    </a:lnTo>
                    <a:lnTo>
                      <a:pt x="1189" y="644"/>
                    </a:lnTo>
                    <a:lnTo>
                      <a:pt x="1194" y="620"/>
                    </a:lnTo>
                    <a:lnTo>
                      <a:pt x="1199" y="595"/>
                    </a:lnTo>
                    <a:lnTo>
                      <a:pt x="1202" y="570"/>
                    </a:lnTo>
                    <a:lnTo>
                      <a:pt x="1204" y="544"/>
                    </a:lnTo>
                    <a:lnTo>
                      <a:pt x="1204" y="519"/>
                    </a:lnTo>
                    <a:lnTo>
                      <a:pt x="1203" y="494"/>
                    </a:lnTo>
                    <a:lnTo>
                      <a:pt x="1201" y="468"/>
                    </a:lnTo>
                    <a:lnTo>
                      <a:pt x="1197" y="442"/>
                    </a:lnTo>
                    <a:lnTo>
                      <a:pt x="1191" y="417"/>
                    </a:lnTo>
                    <a:lnTo>
                      <a:pt x="1184" y="391"/>
                    </a:lnTo>
                    <a:lnTo>
                      <a:pt x="1176" y="364"/>
                    </a:lnTo>
                    <a:lnTo>
                      <a:pt x="1167" y="339"/>
                    </a:lnTo>
                    <a:lnTo>
                      <a:pt x="1156" y="314"/>
                    </a:lnTo>
                    <a:lnTo>
                      <a:pt x="1144" y="289"/>
                    </a:lnTo>
                    <a:lnTo>
                      <a:pt x="1130" y="266"/>
                    </a:lnTo>
                    <a:lnTo>
                      <a:pt x="1115" y="244"/>
                    </a:lnTo>
                    <a:lnTo>
                      <a:pt x="1098" y="223"/>
                    </a:lnTo>
                    <a:lnTo>
                      <a:pt x="1080" y="202"/>
                    </a:lnTo>
                    <a:lnTo>
                      <a:pt x="1062" y="183"/>
                    </a:lnTo>
                    <a:lnTo>
                      <a:pt x="1042" y="165"/>
                    </a:lnTo>
                    <a:lnTo>
                      <a:pt x="1021" y="148"/>
                    </a:lnTo>
                    <a:lnTo>
                      <a:pt x="999" y="132"/>
                    </a:lnTo>
                    <a:lnTo>
                      <a:pt x="977" y="115"/>
                    </a:lnTo>
                    <a:lnTo>
                      <a:pt x="953" y="101"/>
                    </a:lnTo>
                    <a:lnTo>
                      <a:pt x="927" y="87"/>
                    </a:lnTo>
                    <a:lnTo>
                      <a:pt x="901" y="75"/>
                    </a:lnTo>
                    <a:lnTo>
                      <a:pt x="875" y="63"/>
                    </a:lnTo>
                    <a:lnTo>
                      <a:pt x="849" y="53"/>
                    </a:lnTo>
                    <a:lnTo>
                      <a:pt x="822" y="44"/>
                    </a:lnTo>
                    <a:lnTo>
                      <a:pt x="796" y="35"/>
                    </a:lnTo>
                    <a:lnTo>
                      <a:pt x="767" y="27"/>
                    </a:lnTo>
                    <a:lnTo>
                      <a:pt x="740" y="20"/>
                    </a:lnTo>
                    <a:lnTo>
                      <a:pt x="712" y="15"/>
                    </a:lnTo>
                    <a:lnTo>
                      <a:pt x="683" y="10"/>
                    </a:lnTo>
                    <a:lnTo>
                      <a:pt x="652" y="6"/>
                    </a:lnTo>
                    <a:lnTo>
                      <a:pt x="620" y="3"/>
                    </a:lnTo>
                    <a:lnTo>
                      <a:pt x="590" y="1"/>
                    </a:lnTo>
                    <a:lnTo>
                      <a:pt x="560" y="0"/>
                    </a:lnTo>
                    <a:lnTo>
                      <a:pt x="529" y="0"/>
                    </a:lnTo>
                    <a:lnTo>
                      <a:pt x="500" y="1"/>
                    </a:lnTo>
                    <a:lnTo>
                      <a:pt x="471" y="3"/>
                    </a:lnTo>
                    <a:lnTo>
                      <a:pt x="441" y="7"/>
                    </a:lnTo>
                    <a:close/>
                    <a:moveTo>
                      <a:pt x="428" y="465"/>
                    </a:moveTo>
                    <a:lnTo>
                      <a:pt x="456" y="462"/>
                    </a:lnTo>
                    <a:lnTo>
                      <a:pt x="484" y="460"/>
                    </a:lnTo>
                    <a:lnTo>
                      <a:pt x="510" y="459"/>
                    </a:lnTo>
                    <a:lnTo>
                      <a:pt x="536" y="459"/>
                    </a:lnTo>
                    <a:lnTo>
                      <a:pt x="666" y="473"/>
                    </a:lnTo>
                    <a:lnTo>
                      <a:pt x="753" y="491"/>
                    </a:lnTo>
                    <a:lnTo>
                      <a:pt x="819" y="513"/>
                    </a:lnTo>
                    <a:lnTo>
                      <a:pt x="833" y="522"/>
                    </a:lnTo>
                    <a:lnTo>
                      <a:pt x="845" y="532"/>
                    </a:lnTo>
                    <a:lnTo>
                      <a:pt x="834" y="537"/>
                    </a:lnTo>
                    <a:lnTo>
                      <a:pt x="820" y="542"/>
                    </a:lnTo>
                    <a:lnTo>
                      <a:pt x="802" y="547"/>
                    </a:lnTo>
                    <a:lnTo>
                      <a:pt x="780" y="551"/>
                    </a:lnTo>
                    <a:lnTo>
                      <a:pt x="751" y="554"/>
                    </a:lnTo>
                    <a:lnTo>
                      <a:pt x="723" y="556"/>
                    </a:lnTo>
                    <a:lnTo>
                      <a:pt x="695" y="557"/>
                    </a:lnTo>
                    <a:lnTo>
                      <a:pt x="669" y="557"/>
                    </a:lnTo>
                    <a:lnTo>
                      <a:pt x="669" y="557"/>
                    </a:lnTo>
                    <a:lnTo>
                      <a:pt x="541" y="544"/>
                    </a:lnTo>
                    <a:lnTo>
                      <a:pt x="452" y="527"/>
                    </a:lnTo>
                    <a:lnTo>
                      <a:pt x="433" y="521"/>
                    </a:lnTo>
                    <a:lnTo>
                      <a:pt x="416" y="516"/>
                    </a:lnTo>
                    <a:lnTo>
                      <a:pt x="401" y="510"/>
                    </a:lnTo>
                    <a:lnTo>
                      <a:pt x="386" y="503"/>
                    </a:lnTo>
                    <a:lnTo>
                      <a:pt x="371" y="495"/>
                    </a:lnTo>
                    <a:lnTo>
                      <a:pt x="359" y="487"/>
                    </a:lnTo>
                    <a:lnTo>
                      <a:pt x="374" y="480"/>
                    </a:lnTo>
                    <a:lnTo>
                      <a:pt x="391" y="473"/>
                    </a:lnTo>
                    <a:lnTo>
                      <a:pt x="409" y="469"/>
                    </a:lnTo>
                    <a:lnTo>
                      <a:pt x="428" y="465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37"/>
              <p:cNvSpPr>
                <a:spLocks/>
              </p:cNvSpPr>
              <p:nvPr/>
            </p:nvSpPr>
            <p:spPr bwMode="auto">
              <a:xfrm>
                <a:off x="95" y="568"/>
                <a:ext cx="79" cy="71"/>
              </a:xfrm>
              <a:custGeom>
                <a:avLst/>
                <a:gdLst>
                  <a:gd name="T0" fmla="*/ 241 w 1332"/>
                  <a:gd name="T1" fmla="*/ 28 h 1216"/>
                  <a:gd name="T2" fmla="*/ 220 w 1332"/>
                  <a:gd name="T3" fmla="*/ 53 h 1216"/>
                  <a:gd name="T4" fmla="*/ 207 w 1332"/>
                  <a:gd name="T5" fmla="*/ 82 h 1216"/>
                  <a:gd name="T6" fmla="*/ 113 w 1332"/>
                  <a:gd name="T7" fmla="*/ 441 h 1216"/>
                  <a:gd name="T8" fmla="*/ 109 w 1332"/>
                  <a:gd name="T9" fmla="*/ 464 h 1216"/>
                  <a:gd name="T10" fmla="*/ 95 w 1332"/>
                  <a:gd name="T11" fmla="*/ 495 h 1216"/>
                  <a:gd name="T12" fmla="*/ 0 w 1332"/>
                  <a:gd name="T13" fmla="*/ 855 h 1216"/>
                  <a:gd name="T14" fmla="*/ 8 w 1332"/>
                  <a:gd name="T15" fmla="*/ 898 h 1216"/>
                  <a:gd name="T16" fmla="*/ 27 w 1332"/>
                  <a:gd name="T17" fmla="*/ 929 h 1216"/>
                  <a:gd name="T18" fmla="*/ 52 w 1332"/>
                  <a:gd name="T19" fmla="*/ 950 h 1216"/>
                  <a:gd name="T20" fmla="*/ 83 w 1332"/>
                  <a:gd name="T21" fmla="*/ 963 h 1216"/>
                  <a:gd name="T22" fmla="*/ 139 w 1332"/>
                  <a:gd name="T23" fmla="*/ 978 h 1216"/>
                  <a:gd name="T24" fmla="*/ 173 w 1332"/>
                  <a:gd name="T25" fmla="*/ 974 h 1216"/>
                  <a:gd name="T26" fmla="*/ 203 w 1332"/>
                  <a:gd name="T27" fmla="*/ 962 h 1216"/>
                  <a:gd name="T28" fmla="*/ 232 w 1332"/>
                  <a:gd name="T29" fmla="*/ 946 h 1216"/>
                  <a:gd name="T30" fmla="*/ 273 w 1332"/>
                  <a:gd name="T31" fmla="*/ 955 h 1216"/>
                  <a:gd name="T32" fmla="*/ 857 w 1332"/>
                  <a:gd name="T33" fmla="*/ 1117 h 1216"/>
                  <a:gd name="T34" fmla="*/ 878 w 1332"/>
                  <a:gd name="T35" fmla="*/ 1136 h 1216"/>
                  <a:gd name="T36" fmla="*/ 895 w 1332"/>
                  <a:gd name="T37" fmla="*/ 1168 h 1216"/>
                  <a:gd name="T38" fmla="*/ 921 w 1332"/>
                  <a:gd name="T39" fmla="*/ 1189 h 1216"/>
                  <a:gd name="T40" fmla="*/ 950 w 1332"/>
                  <a:gd name="T41" fmla="*/ 1202 h 1216"/>
                  <a:gd name="T42" fmla="*/ 1009 w 1332"/>
                  <a:gd name="T43" fmla="*/ 1216 h 1216"/>
                  <a:gd name="T44" fmla="*/ 1041 w 1332"/>
                  <a:gd name="T45" fmla="*/ 1213 h 1216"/>
                  <a:gd name="T46" fmla="*/ 1072 w 1332"/>
                  <a:gd name="T47" fmla="*/ 1202 h 1216"/>
                  <a:gd name="T48" fmla="*/ 1097 w 1332"/>
                  <a:gd name="T49" fmla="*/ 1182 h 1216"/>
                  <a:gd name="T50" fmla="*/ 1116 w 1332"/>
                  <a:gd name="T51" fmla="*/ 1156 h 1216"/>
                  <a:gd name="T52" fmla="*/ 1214 w 1332"/>
                  <a:gd name="T53" fmla="*/ 804 h 1216"/>
                  <a:gd name="T54" fmla="*/ 1217 w 1332"/>
                  <a:gd name="T55" fmla="*/ 767 h 1216"/>
                  <a:gd name="T56" fmla="*/ 1228 w 1332"/>
                  <a:gd name="T57" fmla="*/ 742 h 1216"/>
                  <a:gd name="T58" fmla="*/ 1328 w 1332"/>
                  <a:gd name="T59" fmla="*/ 392 h 1216"/>
                  <a:gd name="T60" fmla="*/ 1332 w 1332"/>
                  <a:gd name="T61" fmla="*/ 352 h 1216"/>
                  <a:gd name="T62" fmla="*/ 1326 w 1332"/>
                  <a:gd name="T63" fmla="*/ 326 h 1216"/>
                  <a:gd name="T64" fmla="*/ 1315 w 1332"/>
                  <a:gd name="T65" fmla="*/ 302 h 1216"/>
                  <a:gd name="T66" fmla="*/ 1297 w 1332"/>
                  <a:gd name="T67" fmla="*/ 281 h 1216"/>
                  <a:gd name="T68" fmla="*/ 1275 w 1332"/>
                  <a:gd name="T69" fmla="*/ 264 h 1216"/>
                  <a:gd name="T70" fmla="*/ 1250 w 1332"/>
                  <a:gd name="T71" fmla="*/ 253 h 1216"/>
                  <a:gd name="T72" fmla="*/ 1192 w 1332"/>
                  <a:gd name="T73" fmla="*/ 240 h 1216"/>
                  <a:gd name="T74" fmla="*/ 1159 w 1332"/>
                  <a:gd name="T75" fmla="*/ 242 h 1216"/>
                  <a:gd name="T76" fmla="*/ 1128 w 1332"/>
                  <a:gd name="T77" fmla="*/ 254 h 1216"/>
                  <a:gd name="T78" fmla="*/ 1098 w 1332"/>
                  <a:gd name="T79" fmla="*/ 272 h 1216"/>
                  <a:gd name="T80" fmla="*/ 1061 w 1332"/>
                  <a:gd name="T81" fmla="*/ 262 h 1216"/>
                  <a:gd name="T82" fmla="*/ 476 w 1332"/>
                  <a:gd name="T83" fmla="*/ 101 h 1216"/>
                  <a:gd name="T84" fmla="*/ 454 w 1332"/>
                  <a:gd name="T85" fmla="*/ 80 h 1216"/>
                  <a:gd name="T86" fmla="*/ 431 w 1332"/>
                  <a:gd name="T87" fmla="*/ 44 h 1216"/>
                  <a:gd name="T88" fmla="*/ 395 w 1332"/>
                  <a:gd name="T89" fmla="*/ 20 h 1216"/>
                  <a:gd name="T90" fmla="*/ 335 w 1332"/>
                  <a:gd name="T91" fmla="*/ 1 h 1216"/>
                  <a:gd name="T92" fmla="*/ 301 w 1332"/>
                  <a:gd name="T93" fmla="*/ 1 h 1216"/>
                  <a:gd name="T94" fmla="*/ 270 w 1332"/>
                  <a:gd name="T95" fmla="*/ 10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32" h="1216">
                    <a:moveTo>
                      <a:pt x="260" y="15"/>
                    </a:moveTo>
                    <a:lnTo>
                      <a:pt x="251" y="21"/>
                    </a:lnTo>
                    <a:lnTo>
                      <a:pt x="241" y="28"/>
                    </a:lnTo>
                    <a:lnTo>
                      <a:pt x="234" y="36"/>
                    </a:lnTo>
                    <a:lnTo>
                      <a:pt x="227" y="44"/>
                    </a:lnTo>
                    <a:lnTo>
                      <a:pt x="220" y="53"/>
                    </a:lnTo>
                    <a:lnTo>
                      <a:pt x="215" y="62"/>
                    </a:lnTo>
                    <a:lnTo>
                      <a:pt x="211" y="72"/>
                    </a:lnTo>
                    <a:lnTo>
                      <a:pt x="207" y="82"/>
                    </a:lnTo>
                    <a:lnTo>
                      <a:pt x="117" y="411"/>
                    </a:lnTo>
                    <a:lnTo>
                      <a:pt x="114" y="426"/>
                    </a:lnTo>
                    <a:lnTo>
                      <a:pt x="113" y="441"/>
                    </a:lnTo>
                    <a:lnTo>
                      <a:pt x="115" y="448"/>
                    </a:lnTo>
                    <a:lnTo>
                      <a:pt x="117" y="454"/>
                    </a:lnTo>
                    <a:lnTo>
                      <a:pt x="109" y="464"/>
                    </a:lnTo>
                    <a:lnTo>
                      <a:pt x="103" y="473"/>
                    </a:lnTo>
                    <a:lnTo>
                      <a:pt x="98" y="484"/>
                    </a:lnTo>
                    <a:lnTo>
                      <a:pt x="95" y="495"/>
                    </a:lnTo>
                    <a:lnTo>
                      <a:pt x="4" y="825"/>
                    </a:lnTo>
                    <a:lnTo>
                      <a:pt x="1" y="840"/>
                    </a:lnTo>
                    <a:lnTo>
                      <a:pt x="0" y="855"/>
                    </a:lnTo>
                    <a:lnTo>
                      <a:pt x="1" y="869"/>
                    </a:lnTo>
                    <a:lnTo>
                      <a:pt x="4" y="883"/>
                    </a:lnTo>
                    <a:lnTo>
                      <a:pt x="8" y="898"/>
                    </a:lnTo>
                    <a:lnTo>
                      <a:pt x="15" y="911"/>
                    </a:lnTo>
                    <a:lnTo>
                      <a:pt x="21" y="920"/>
                    </a:lnTo>
                    <a:lnTo>
                      <a:pt x="27" y="929"/>
                    </a:lnTo>
                    <a:lnTo>
                      <a:pt x="35" y="937"/>
                    </a:lnTo>
                    <a:lnTo>
                      <a:pt x="43" y="944"/>
                    </a:lnTo>
                    <a:lnTo>
                      <a:pt x="52" y="950"/>
                    </a:lnTo>
                    <a:lnTo>
                      <a:pt x="61" y="955"/>
                    </a:lnTo>
                    <a:lnTo>
                      <a:pt x="71" y="960"/>
                    </a:lnTo>
                    <a:lnTo>
                      <a:pt x="83" y="963"/>
                    </a:lnTo>
                    <a:lnTo>
                      <a:pt x="118" y="973"/>
                    </a:lnTo>
                    <a:lnTo>
                      <a:pt x="129" y="976"/>
                    </a:lnTo>
                    <a:lnTo>
                      <a:pt x="139" y="978"/>
                    </a:lnTo>
                    <a:lnTo>
                      <a:pt x="150" y="978"/>
                    </a:lnTo>
                    <a:lnTo>
                      <a:pt x="161" y="977"/>
                    </a:lnTo>
                    <a:lnTo>
                      <a:pt x="173" y="974"/>
                    </a:lnTo>
                    <a:lnTo>
                      <a:pt x="183" y="971"/>
                    </a:lnTo>
                    <a:lnTo>
                      <a:pt x="193" y="967"/>
                    </a:lnTo>
                    <a:lnTo>
                      <a:pt x="203" y="962"/>
                    </a:lnTo>
                    <a:lnTo>
                      <a:pt x="214" y="954"/>
                    </a:lnTo>
                    <a:lnTo>
                      <a:pt x="223" y="945"/>
                    </a:lnTo>
                    <a:lnTo>
                      <a:pt x="232" y="946"/>
                    </a:lnTo>
                    <a:lnTo>
                      <a:pt x="242" y="948"/>
                    </a:lnTo>
                    <a:lnTo>
                      <a:pt x="257" y="951"/>
                    </a:lnTo>
                    <a:lnTo>
                      <a:pt x="273" y="955"/>
                    </a:lnTo>
                    <a:lnTo>
                      <a:pt x="829" y="1108"/>
                    </a:lnTo>
                    <a:lnTo>
                      <a:pt x="844" y="1113"/>
                    </a:lnTo>
                    <a:lnTo>
                      <a:pt x="857" y="1117"/>
                    </a:lnTo>
                    <a:lnTo>
                      <a:pt x="867" y="1120"/>
                    </a:lnTo>
                    <a:lnTo>
                      <a:pt x="876" y="1123"/>
                    </a:lnTo>
                    <a:lnTo>
                      <a:pt x="878" y="1136"/>
                    </a:lnTo>
                    <a:lnTo>
                      <a:pt x="882" y="1149"/>
                    </a:lnTo>
                    <a:lnTo>
                      <a:pt x="888" y="1160"/>
                    </a:lnTo>
                    <a:lnTo>
                      <a:pt x="895" y="1168"/>
                    </a:lnTo>
                    <a:lnTo>
                      <a:pt x="903" y="1176"/>
                    </a:lnTo>
                    <a:lnTo>
                      <a:pt x="912" y="1183"/>
                    </a:lnTo>
                    <a:lnTo>
                      <a:pt x="921" y="1189"/>
                    </a:lnTo>
                    <a:lnTo>
                      <a:pt x="930" y="1195"/>
                    </a:lnTo>
                    <a:lnTo>
                      <a:pt x="940" y="1199"/>
                    </a:lnTo>
                    <a:lnTo>
                      <a:pt x="950" y="1202"/>
                    </a:lnTo>
                    <a:lnTo>
                      <a:pt x="987" y="1212"/>
                    </a:lnTo>
                    <a:lnTo>
                      <a:pt x="998" y="1215"/>
                    </a:lnTo>
                    <a:lnTo>
                      <a:pt x="1009" y="1216"/>
                    </a:lnTo>
                    <a:lnTo>
                      <a:pt x="1020" y="1216"/>
                    </a:lnTo>
                    <a:lnTo>
                      <a:pt x="1031" y="1215"/>
                    </a:lnTo>
                    <a:lnTo>
                      <a:pt x="1041" y="1213"/>
                    </a:lnTo>
                    <a:lnTo>
                      <a:pt x="1051" y="1210"/>
                    </a:lnTo>
                    <a:lnTo>
                      <a:pt x="1061" y="1206"/>
                    </a:lnTo>
                    <a:lnTo>
                      <a:pt x="1072" y="1202"/>
                    </a:lnTo>
                    <a:lnTo>
                      <a:pt x="1081" y="1196"/>
                    </a:lnTo>
                    <a:lnTo>
                      <a:pt x="1089" y="1189"/>
                    </a:lnTo>
                    <a:lnTo>
                      <a:pt x="1097" y="1182"/>
                    </a:lnTo>
                    <a:lnTo>
                      <a:pt x="1104" y="1174"/>
                    </a:lnTo>
                    <a:lnTo>
                      <a:pt x="1110" y="1165"/>
                    </a:lnTo>
                    <a:lnTo>
                      <a:pt x="1116" y="1156"/>
                    </a:lnTo>
                    <a:lnTo>
                      <a:pt x="1120" y="1144"/>
                    </a:lnTo>
                    <a:lnTo>
                      <a:pt x="1124" y="1133"/>
                    </a:lnTo>
                    <a:lnTo>
                      <a:pt x="1214" y="804"/>
                    </a:lnTo>
                    <a:lnTo>
                      <a:pt x="1217" y="788"/>
                    </a:lnTo>
                    <a:lnTo>
                      <a:pt x="1218" y="774"/>
                    </a:lnTo>
                    <a:lnTo>
                      <a:pt x="1217" y="767"/>
                    </a:lnTo>
                    <a:lnTo>
                      <a:pt x="1216" y="760"/>
                    </a:lnTo>
                    <a:lnTo>
                      <a:pt x="1222" y="751"/>
                    </a:lnTo>
                    <a:lnTo>
                      <a:pt x="1228" y="742"/>
                    </a:lnTo>
                    <a:lnTo>
                      <a:pt x="1234" y="732"/>
                    </a:lnTo>
                    <a:lnTo>
                      <a:pt x="1238" y="721"/>
                    </a:lnTo>
                    <a:lnTo>
                      <a:pt x="1328" y="392"/>
                    </a:lnTo>
                    <a:lnTo>
                      <a:pt x="1331" y="377"/>
                    </a:lnTo>
                    <a:lnTo>
                      <a:pt x="1332" y="362"/>
                    </a:lnTo>
                    <a:lnTo>
                      <a:pt x="1332" y="352"/>
                    </a:lnTo>
                    <a:lnTo>
                      <a:pt x="1330" y="343"/>
                    </a:lnTo>
                    <a:lnTo>
                      <a:pt x="1329" y="334"/>
                    </a:lnTo>
                    <a:lnTo>
                      <a:pt x="1326" y="326"/>
                    </a:lnTo>
                    <a:lnTo>
                      <a:pt x="1323" y="318"/>
                    </a:lnTo>
                    <a:lnTo>
                      <a:pt x="1319" y="309"/>
                    </a:lnTo>
                    <a:lnTo>
                      <a:pt x="1315" y="302"/>
                    </a:lnTo>
                    <a:lnTo>
                      <a:pt x="1309" y="294"/>
                    </a:lnTo>
                    <a:lnTo>
                      <a:pt x="1303" y="288"/>
                    </a:lnTo>
                    <a:lnTo>
                      <a:pt x="1297" y="281"/>
                    </a:lnTo>
                    <a:lnTo>
                      <a:pt x="1290" y="275"/>
                    </a:lnTo>
                    <a:lnTo>
                      <a:pt x="1283" y="269"/>
                    </a:lnTo>
                    <a:lnTo>
                      <a:pt x="1275" y="264"/>
                    </a:lnTo>
                    <a:lnTo>
                      <a:pt x="1267" y="259"/>
                    </a:lnTo>
                    <a:lnTo>
                      <a:pt x="1259" y="256"/>
                    </a:lnTo>
                    <a:lnTo>
                      <a:pt x="1250" y="253"/>
                    </a:lnTo>
                    <a:lnTo>
                      <a:pt x="1213" y="243"/>
                    </a:lnTo>
                    <a:lnTo>
                      <a:pt x="1202" y="241"/>
                    </a:lnTo>
                    <a:lnTo>
                      <a:pt x="1192" y="240"/>
                    </a:lnTo>
                    <a:lnTo>
                      <a:pt x="1181" y="239"/>
                    </a:lnTo>
                    <a:lnTo>
                      <a:pt x="1170" y="240"/>
                    </a:lnTo>
                    <a:lnTo>
                      <a:pt x="1159" y="242"/>
                    </a:lnTo>
                    <a:lnTo>
                      <a:pt x="1149" y="245"/>
                    </a:lnTo>
                    <a:lnTo>
                      <a:pt x="1138" y="249"/>
                    </a:lnTo>
                    <a:lnTo>
                      <a:pt x="1128" y="254"/>
                    </a:lnTo>
                    <a:lnTo>
                      <a:pt x="1117" y="262"/>
                    </a:lnTo>
                    <a:lnTo>
                      <a:pt x="1107" y="273"/>
                    </a:lnTo>
                    <a:lnTo>
                      <a:pt x="1098" y="272"/>
                    </a:lnTo>
                    <a:lnTo>
                      <a:pt x="1088" y="268"/>
                    </a:lnTo>
                    <a:lnTo>
                      <a:pt x="1076" y="266"/>
                    </a:lnTo>
                    <a:lnTo>
                      <a:pt x="1061" y="262"/>
                    </a:lnTo>
                    <a:lnTo>
                      <a:pt x="503" y="109"/>
                    </a:lnTo>
                    <a:lnTo>
                      <a:pt x="488" y="105"/>
                    </a:lnTo>
                    <a:lnTo>
                      <a:pt x="476" y="101"/>
                    </a:lnTo>
                    <a:lnTo>
                      <a:pt x="467" y="98"/>
                    </a:lnTo>
                    <a:lnTo>
                      <a:pt x="459" y="94"/>
                    </a:lnTo>
                    <a:lnTo>
                      <a:pt x="454" y="80"/>
                    </a:lnTo>
                    <a:lnTo>
                      <a:pt x="448" y="67"/>
                    </a:lnTo>
                    <a:lnTo>
                      <a:pt x="440" y="55"/>
                    </a:lnTo>
                    <a:lnTo>
                      <a:pt x="431" y="44"/>
                    </a:lnTo>
                    <a:lnTo>
                      <a:pt x="421" y="35"/>
                    </a:lnTo>
                    <a:lnTo>
                      <a:pt x="408" y="26"/>
                    </a:lnTo>
                    <a:lnTo>
                      <a:pt x="395" y="20"/>
                    </a:lnTo>
                    <a:lnTo>
                      <a:pt x="381" y="15"/>
                    </a:lnTo>
                    <a:lnTo>
                      <a:pt x="346" y="4"/>
                    </a:lnTo>
                    <a:lnTo>
                      <a:pt x="335" y="1"/>
                    </a:lnTo>
                    <a:lnTo>
                      <a:pt x="323" y="0"/>
                    </a:lnTo>
                    <a:lnTo>
                      <a:pt x="312" y="0"/>
                    </a:lnTo>
                    <a:lnTo>
                      <a:pt x="301" y="1"/>
                    </a:lnTo>
                    <a:lnTo>
                      <a:pt x="291" y="2"/>
                    </a:lnTo>
                    <a:lnTo>
                      <a:pt x="280" y="5"/>
                    </a:lnTo>
                    <a:lnTo>
                      <a:pt x="270" y="10"/>
                    </a:lnTo>
                    <a:lnTo>
                      <a:pt x="260" y="15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38"/>
              <p:cNvSpPr>
                <a:spLocks/>
              </p:cNvSpPr>
              <p:nvPr/>
            </p:nvSpPr>
            <p:spPr bwMode="auto">
              <a:xfrm>
                <a:off x="95" y="568"/>
                <a:ext cx="79" cy="71"/>
              </a:xfrm>
              <a:custGeom>
                <a:avLst/>
                <a:gdLst>
                  <a:gd name="T0" fmla="*/ 241 w 1332"/>
                  <a:gd name="T1" fmla="*/ 28 h 1216"/>
                  <a:gd name="T2" fmla="*/ 220 w 1332"/>
                  <a:gd name="T3" fmla="*/ 53 h 1216"/>
                  <a:gd name="T4" fmla="*/ 207 w 1332"/>
                  <a:gd name="T5" fmla="*/ 82 h 1216"/>
                  <a:gd name="T6" fmla="*/ 113 w 1332"/>
                  <a:gd name="T7" fmla="*/ 441 h 1216"/>
                  <a:gd name="T8" fmla="*/ 109 w 1332"/>
                  <a:gd name="T9" fmla="*/ 464 h 1216"/>
                  <a:gd name="T10" fmla="*/ 95 w 1332"/>
                  <a:gd name="T11" fmla="*/ 495 h 1216"/>
                  <a:gd name="T12" fmla="*/ 0 w 1332"/>
                  <a:gd name="T13" fmla="*/ 855 h 1216"/>
                  <a:gd name="T14" fmla="*/ 8 w 1332"/>
                  <a:gd name="T15" fmla="*/ 898 h 1216"/>
                  <a:gd name="T16" fmla="*/ 27 w 1332"/>
                  <a:gd name="T17" fmla="*/ 929 h 1216"/>
                  <a:gd name="T18" fmla="*/ 52 w 1332"/>
                  <a:gd name="T19" fmla="*/ 950 h 1216"/>
                  <a:gd name="T20" fmla="*/ 83 w 1332"/>
                  <a:gd name="T21" fmla="*/ 963 h 1216"/>
                  <a:gd name="T22" fmla="*/ 139 w 1332"/>
                  <a:gd name="T23" fmla="*/ 978 h 1216"/>
                  <a:gd name="T24" fmla="*/ 173 w 1332"/>
                  <a:gd name="T25" fmla="*/ 974 h 1216"/>
                  <a:gd name="T26" fmla="*/ 203 w 1332"/>
                  <a:gd name="T27" fmla="*/ 962 h 1216"/>
                  <a:gd name="T28" fmla="*/ 232 w 1332"/>
                  <a:gd name="T29" fmla="*/ 946 h 1216"/>
                  <a:gd name="T30" fmla="*/ 273 w 1332"/>
                  <a:gd name="T31" fmla="*/ 955 h 1216"/>
                  <a:gd name="T32" fmla="*/ 857 w 1332"/>
                  <a:gd name="T33" fmla="*/ 1117 h 1216"/>
                  <a:gd name="T34" fmla="*/ 878 w 1332"/>
                  <a:gd name="T35" fmla="*/ 1136 h 1216"/>
                  <a:gd name="T36" fmla="*/ 895 w 1332"/>
                  <a:gd name="T37" fmla="*/ 1168 h 1216"/>
                  <a:gd name="T38" fmla="*/ 921 w 1332"/>
                  <a:gd name="T39" fmla="*/ 1189 h 1216"/>
                  <a:gd name="T40" fmla="*/ 950 w 1332"/>
                  <a:gd name="T41" fmla="*/ 1202 h 1216"/>
                  <a:gd name="T42" fmla="*/ 1009 w 1332"/>
                  <a:gd name="T43" fmla="*/ 1216 h 1216"/>
                  <a:gd name="T44" fmla="*/ 1041 w 1332"/>
                  <a:gd name="T45" fmla="*/ 1213 h 1216"/>
                  <a:gd name="T46" fmla="*/ 1072 w 1332"/>
                  <a:gd name="T47" fmla="*/ 1202 h 1216"/>
                  <a:gd name="T48" fmla="*/ 1097 w 1332"/>
                  <a:gd name="T49" fmla="*/ 1182 h 1216"/>
                  <a:gd name="T50" fmla="*/ 1116 w 1332"/>
                  <a:gd name="T51" fmla="*/ 1156 h 1216"/>
                  <a:gd name="T52" fmla="*/ 1214 w 1332"/>
                  <a:gd name="T53" fmla="*/ 804 h 1216"/>
                  <a:gd name="T54" fmla="*/ 1217 w 1332"/>
                  <a:gd name="T55" fmla="*/ 767 h 1216"/>
                  <a:gd name="T56" fmla="*/ 1228 w 1332"/>
                  <a:gd name="T57" fmla="*/ 742 h 1216"/>
                  <a:gd name="T58" fmla="*/ 1328 w 1332"/>
                  <a:gd name="T59" fmla="*/ 392 h 1216"/>
                  <a:gd name="T60" fmla="*/ 1332 w 1332"/>
                  <a:gd name="T61" fmla="*/ 352 h 1216"/>
                  <a:gd name="T62" fmla="*/ 1326 w 1332"/>
                  <a:gd name="T63" fmla="*/ 326 h 1216"/>
                  <a:gd name="T64" fmla="*/ 1315 w 1332"/>
                  <a:gd name="T65" fmla="*/ 302 h 1216"/>
                  <a:gd name="T66" fmla="*/ 1297 w 1332"/>
                  <a:gd name="T67" fmla="*/ 281 h 1216"/>
                  <a:gd name="T68" fmla="*/ 1275 w 1332"/>
                  <a:gd name="T69" fmla="*/ 264 h 1216"/>
                  <a:gd name="T70" fmla="*/ 1250 w 1332"/>
                  <a:gd name="T71" fmla="*/ 253 h 1216"/>
                  <a:gd name="T72" fmla="*/ 1192 w 1332"/>
                  <a:gd name="T73" fmla="*/ 240 h 1216"/>
                  <a:gd name="T74" fmla="*/ 1159 w 1332"/>
                  <a:gd name="T75" fmla="*/ 242 h 1216"/>
                  <a:gd name="T76" fmla="*/ 1128 w 1332"/>
                  <a:gd name="T77" fmla="*/ 254 h 1216"/>
                  <a:gd name="T78" fmla="*/ 1098 w 1332"/>
                  <a:gd name="T79" fmla="*/ 272 h 1216"/>
                  <a:gd name="T80" fmla="*/ 1061 w 1332"/>
                  <a:gd name="T81" fmla="*/ 262 h 1216"/>
                  <a:gd name="T82" fmla="*/ 476 w 1332"/>
                  <a:gd name="T83" fmla="*/ 101 h 1216"/>
                  <a:gd name="T84" fmla="*/ 454 w 1332"/>
                  <a:gd name="T85" fmla="*/ 80 h 1216"/>
                  <a:gd name="T86" fmla="*/ 431 w 1332"/>
                  <a:gd name="T87" fmla="*/ 44 h 1216"/>
                  <a:gd name="T88" fmla="*/ 395 w 1332"/>
                  <a:gd name="T89" fmla="*/ 20 h 1216"/>
                  <a:gd name="T90" fmla="*/ 335 w 1332"/>
                  <a:gd name="T91" fmla="*/ 1 h 1216"/>
                  <a:gd name="T92" fmla="*/ 301 w 1332"/>
                  <a:gd name="T93" fmla="*/ 1 h 1216"/>
                  <a:gd name="T94" fmla="*/ 270 w 1332"/>
                  <a:gd name="T95" fmla="*/ 10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32" h="1216">
                    <a:moveTo>
                      <a:pt x="260" y="15"/>
                    </a:moveTo>
                    <a:lnTo>
                      <a:pt x="251" y="21"/>
                    </a:lnTo>
                    <a:lnTo>
                      <a:pt x="241" y="28"/>
                    </a:lnTo>
                    <a:lnTo>
                      <a:pt x="234" y="36"/>
                    </a:lnTo>
                    <a:lnTo>
                      <a:pt x="227" y="44"/>
                    </a:lnTo>
                    <a:lnTo>
                      <a:pt x="220" y="53"/>
                    </a:lnTo>
                    <a:lnTo>
                      <a:pt x="215" y="62"/>
                    </a:lnTo>
                    <a:lnTo>
                      <a:pt x="211" y="72"/>
                    </a:lnTo>
                    <a:lnTo>
                      <a:pt x="207" y="82"/>
                    </a:lnTo>
                    <a:lnTo>
                      <a:pt x="117" y="411"/>
                    </a:lnTo>
                    <a:lnTo>
                      <a:pt x="114" y="426"/>
                    </a:lnTo>
                    <a:lnTo>
                      <a:pt x="113" y="441"/>
                    </a:lnTo>
                    <a:lnTo>
                      <a:pt x="115" y="448"/>
                    </a:lnTo>
                    <a:lnTo>
                      <a:pt x="117" y="454"/>
                    </a:lnTo>
                    <a:lnTo>
                      <a:pt x="109" y="464"/>
                    </a:lnTo>
                    <a:lnTo>
                      <a:pt x="103" y="473"/>
                    </a:lnTo>
                    <a:lnTo>
                      <a:pt x="98" y="484"/>
                    </a:lnTo>
                    <a:lnTo>
                      <a:pt x="95" y="495"/>
                    </a:lnTo>
                    <a:lnTo>
                      <a:pt x="4" y="825"/>
                    </a:lnTo>
                    <a:lnTo>
                      <a:pt x="1" y="840"/>
                    </a:lnTo>
                    <a:lnTo>
                      <a:pt x="0" y="855"/>
                    </a:lnTo>
                    <a:lnTo>
                      <a:pt x="1" y="869"/>
                    </a:lnTo>
                    <a:lnTo>
                      <a:pt x="4" y="883"/>
                    </a:lnTo>
                    <a:lnTo>
                      <a:pt x="8" y="898"/>
                    </a:lnTo>
                    <a:lnTo>
                      <a:pt x="15" y="911"/>
                    </a:lnTo>
                    <a:lnTo>
                      <a:pt x="21" y="920"/>
                    </a:lnTo>
                    <a:lnTo>
                      <a:pt x="27" y="929"/>
                    </a:lnTo>
                    <a:lnTo>
                      <a:pt x="35" y="937"/>
                    </a:lnTo>
                    <a:lnTo>
                      <a:pt x="43" y="944"/>
                    </a:lnTo>
                    <a:lnTo>
                      <a:pt x="52" y="950"/>
                    </a:lnTo>
                    <a:lnTo>
                      <a:pt x="61" y="955"/>
                    </a:lnTo>
                    <a:lnTo>
                      <a:pt x="71" y="960"/>
                    </a:lnTo>
                    <a:lnTo>
                      <a:pt x="83" y="963"/>
                    </a:lnTo>
                    <a:lnTo>
                      <a:pt x="118" y="973"/>
                    </a:lnTo>
                    <a:lnTo>
                      <a:pt x="129" y="976"/>
                    </a:lnTo>
                    <a:lnTo>
                      <a:pt x="139" y="978"/>
                    </a:lnTo>
                    <a:lnTo>
                      <a:pt x="150" y="978"/>
                    </a:lnTo>
                    <a:lnTo>
                      <a:pt x="161" y="977"/>
                    </a:lnTo>
                    <a:lnTo>
                      <a:pt x="173" y="974"/>
                    </a:lnTo>
                    <a:lnTo>
                      <a:pt x="183" y="971"/>
                    </a:lnTo>
                    <a:lnTo>
                      <a:pt x="193" y="967"/>
                    </a:lnTo>
                    <a:lnTo>
                      <a:pt x="203" y="962"/>
                    </a:lnTo>
                    <a:lnTo>
                      <a:pt x="214" y="954"/>
                    </a:lnTo>
                    <a:lnTo>
                      <a:pt x="223" y="945"/>
                    </a:lnTo>
                    <a:lnTo>
                      <a:pt x="232" y="946"/>
                    </a:lnTo>
                    <a:lnTo>
                      <a:pt x="242" y="948"/>
                    </a:lnTo>
                    <a:lnTo>
                      <a:pt x="257" y="951"/>
                    </a:lnTo>
                    <a:lnTo>
                      <a:pt x="273" y="955"/>
                    </a:lnTo>
                    <a:lnTo>
                      <a:pt x="829" y="1108"/>
                    </a:lnTo>
                    <a:lnTo>
                      <a:pt x="844" y="1113"/>
                    </a:lnTo>
                    <a:lnTo>
                      <a:pt x="857" y="1117"/>
                    </a:lnTo>
                    <a:lnTo>
                      <a:pt x="867" y="1120"/>
                    </a:lnTo>
                    <a:lnTo>
                      <a:pt x="876" y="1123"/>
                    </a:lnTo>
                    <a:lnTo>
                      <a:pt x="878" y="1136"/>
                    </a:lnTo>
                    <a:lnTo>
                      <a:pt x="882" y="1149"/>
                    </a:lnTo>
                    <a:lnTo>
                      <a:pt x="888" y="1160"/>
                    </a:lnTo>
                    <a:lnTo>
                      <a:pt x="895" y="1168"/>
                    </a:lnTo>
                    <a:lnTo>
                      <a:pt x="903" y="1176"/>
                    </a:lnTo>
                    <a:lnTo>
                      <a:pt x="912" y="1183"/>
                    </a:lnTo>
                    <a:lnTo>
                      <a:pt x="921" y="1189"/>
                    </a:lnTo>
                    <a:lnTo>
                      <a:pt x="930" y="1195"/>
                    </a:lnTo>
                    <a:lnTo>
                      <a:pt x="940" y="1199"/>
                    </a:lnTo>
                    <a:lnTo>
                      <a:pt x="950" y="1202"/>
                    </a:lnTo>
                    <a:lnTo>
                      <a:pt x="987" y="1212"/>
                    </a:lnTo>
                    <a:lnTo>
                      <a:pt x="998" y="1215"/>
                    </a:lnTo>
                    <a:lnTo>
                      <a:pt x="1009" y="1216"/>
                    </a:lnTo>
                    <a:lnTo>
                      <a:pt x="1020" y="1216"/>
                    </a:lnTo>
                    <a:lnTo>
                      <a:pt x="1031" y="1215"/>
                    </a:lnTo>
                    <a:lnTo>
                      <a:pt x="1041" y="1213"/>
                    </a:lnTo>
                    <a:lnTo>
                      <a:pt x="1051" y="1210"/>
                    </a:lnTo>
                    <a:lnTo>
                      <a:pt x="1061" y="1206"/>
                    </a:lnTo>
                    <a:lnTo>
                      <a:pt x="1072" y="1202"/>
                    </a:lnTo>
                    <a:lnTo>
                      <a:pt x="1081" y="1196"/>
                    </a:lnTo>
                    <a:lnTo>
                      <a:pt x="1089" y="1189"/>
                    </a:lnTo>
                    <a:lnTo>
                      <a:pt x="1097" y="1182"/>
                    </a:lnTo>
                    <a:lnTo>
                      <a:pt x="1104" y="1174"/>
                    </a:lnTo>
                    <a:lnTo>
                      <a:pt x="1110" y="1165"/>
                    </a:lnTo>
                    <a:lnTo>
                      <a:pt x="1116" y="1156"/>
                    </a:lnTo>
                    <a:lnTo>
                      <a:pt x="1120" y="1144"/>
                    </a:lnTo>
                    <a:lnTo>
                      <a:pt x="1124" y="1133"/>
                    </a:lnTo>
                    <a:lnTo>
                      <a:pt x="1214" y="804"/>
                    </a:lnTo>
                    <a:lnTo>
                      <a:pt x="1217" y="788"/>
                    </a:lnTo>
                    <a:lnTo>
                      <a:pt x="1218" y="774"/>
                    </a:lnTo>
                    <a:lnTo>
                      <a:pt x="1217" y="767"/>
                    </a:lnTo>
                    <a:lnTo>
                      <a:pt x="1216" y="760"/>
                    </a:lnTo>
                    <a:lnTo>
                      <a:pt x="1222" y="751"/>
                    </a:lnTo>
                    <a:lnTo>
                      <a:pt x="1228" y="742"/>
                    </a:lnTo>
                    <a:lnTo>
                      <a:pt x="1234" y="732"/>
                    </a:lnTo>
                    <a:lnTo>
                      <a:pt x="1238" y="721"/>
                    </a:lnTo>
                    <a:lnTo>
                      <a:pt x="1328" y="392"/>
                    </a:lnTo>
                    <a:lnTo>
                      <a:pt x="1331" y="377"/>
                    </a:lnTo>
                    <a:lnTo>
                      <a:pt x="1332" y="362"/>
                    </a:lnTo>
                    <a:lnTo>
                      <a:pt x="1332" y="352"/>
                    </a:lnTo>
                    <a:lnTo>
                      <a:pt x="1330" y="343"/>
                    </a:lnTo>
                    <a:lnTo>
                      <a:pt x="1329" y="334"/>
                    </a:lnTo>
                    <a:lnTo>
                      <a:pt x="1326" y="326"/>
                    </a:lnTo>
                    <a:lnTo>
                      <a:pt x="1323" y="318"/>
                    </a:lnTo>
                    <a:lnTo>
                      <a:pt x="1319" y="309"/>
                    </a:lnTo>
                    <a:lnTo>
                      <a:pt x="1315" y="302"/>
                    </a:lnTo>
                    <a:lnTo>
                      <a:pt x="1309" y="294"/>
                    </a:lnTo>
                    <a:lnTo>
                      <a:pt x="1303" y="288"/>
                    </a:lnTo>
                    <a:lnTo>
                      <a:pt x="1297" y="281"/>
                    </a:lnTo>
                    <a:lnTo>
                      <a:pt x="1290" y="275"/>
                    </a:lnTo>
                    <a:lnTo>
                      <a:pt x="1283" y="269"/>
                    </a:lnTo>
                    <a:lnTo>
                      <a:pt x="1275" y="264"/>
                    </a:lnTo>
                    <a:lnTo>
                      <a:pt x="1267" y="259"/>
                    </a:lnTo>
                    <a:lnTo>
                      <a:pt x="1259" y="256"/>
                    </a:lnTo>
                    <a:lnTo>
                      <a:pt x="1250" y="253"/>
                    </a:lnTo>
                    <a:lnTo>
                      <a:pt x="1213" y="243"/>
                    </a:lnTo>
                    <a:lnTo>
                      <a:pt x="1202" y="241"/>
                    </a:lnTo>
                    <a:lnTo>
                      <a:pt x="1192" y="240"/>
                    </a:lnTo>
                    <a:lnTo>
                      <a:pt x="1181" y="239"/>
                    </a:lnTo>
                    <a:lnTo>
                      <a:pt x="1170" y="240"/>
                    </a:lnTo>
                    <a:lnTo>
                      <a:pt x="1159" y="242"/>
                    </a:lnTo>
                    <a:lnTo>
                      <a:pt x="1149" y="245"/>
                    </a:lnTo>
                    <a:lnTo>
                      <a:pt x="1138" y="249"/>
                    </a:lnTo>
                    <a:lnTo>
                      <a:pt x="1128" y="254"/>
                    </a:lnTo>
                    <a:lnTo>
                      <a:pt x="1117" y="262"/>
                    </a:lnTo>
                    <a:lnTo>
                      <a:pt x="1107" y="273"/>
                    </a:lnTo>
                    <a:lnTo>
                      <a:pt x="1098" y="272"/>
                    </a:lnTo>
                    <a:lnTo>
                      <a:pt x="1088" y="268"/>
                    </a:lnTo>
                    <a:lnTo>
                      <a:pt x="1076" y="266"/>
                    </a:lnTo>
                    <a:lnTo>
                      <a:pt x="1061" y="262"/>
                    </a:lnTo>
                    <a:lnTo>
                      <a:pt x="503" y="109"/>
                    </a:lnTo>
                    <a:lnTo>
                      <a:pt x="488" y="105"/>
                    </a:lnTo>
                    <a:lnTo>
                      <a:pt x="476" y="101"/>
                    </a:lnTo>
                    <a:lnTo>
                      <a:pt x="467" y="98"/>
                    </a:lnTo>
                    <a:lnTo>
                      <a:pt x="459" y="94"/>
                    </a:lnTo>
                    <a:lnTo>
                      <a:pt x="454" y="80"/>
                    </a:lnTo>
                    <a:lnTo>
                      <a:pt x="448" y="67"/>
                    </a:lnTo>
                    <a:lnTo>
                      <a:pt x="440" y="55"/>
                    </a:lnTo>
                    <a:lnTo>
                      <a:pt x="431" y="44"/>
                    </a:lnTo>
                    <a:lnTo>
                      <a:pt x="421" y="35"/>
                    </a:lnTo>
                    <a:lnTo>
                      <a:pt x="408" y="26"/>
                    </a:lnTo>
                    <a:lnTo>
                      <a:pt x="395" y="20"/>
                    </a:lnTo>
                    <a:lnTo>
                      <a:pt x="381" y="15"/>
                    </a:lnTo>
                    <a:lnTo>
                      <a:pt x="346" y="4"/>
                    </a:lnTo>
                    <a:lnTo>
                      <a:pt x="335" y="1"/>
                    </a:lnTo>
                    <a:lnTo>
                      <a:pt x="323" y="0"/>
                    </a:lnTo>
                    <a:lnTo>
                      <a:pt x="312" y="0"/>
                    </a:lnTo>
                    <a:lnTo>
                      <a:pt x="301" y="1"/>
                    </a:lnTo>
                    <a:lnTo>
                      <a:pt x="291" y="2"/>
                    </a:lnTo>
                    <a:lnTo>
                      <a:pt x="280" y="5"/>
                    </a:lnTo>
                    <a:lnTo>
                      <a:pt x="270" y="10"/>
                    </a:lnTo>
                    <a:lnTo>
                      <a:pt x="260" y="15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39"/>
              <p:cNvSpPr>
                <a:spLocks noEditPoints="1"/>
              </p:cNvSpPr>
              <p:nvPr/>
            </p:nvSpPr>
            <p:spPr bwMode="auto">
              <a:xfrm>
                <a:off x="112" y="523"/>
                <a:ext cx="78" cy="66"/>
              </a:xfrm>
              <a:custGeom>
                <a:avLst/>
                <a:gdLst>
                  <a:gd name="T0" fmla="*/ 203 w 1338"/>
                  <a:gd name="T1" fmla="*/ 72 h 1120"/>
                  <a:gd name="T2" fmla="*/ 196 w 1338"/>
                  <a:gd name="T3" fmla="*/ 103 h 1120"/>
                  <a:gd name="T4" fmla="*/ 191 w 1338"/>
                  <a:gd name="T5" fmla="*/ 159 h 1120"/>
                  <a:gd name="T6" fmla="*/ 69 w 1338"/>
                  <a:gd name="T7" fmla="*/ 462 h 1120"/>
                  <a:gd name="T8" fmla="*/ 5 w 1338"/>
                  <a:gd name="T9" fmla="*/ 622 h 1120"/>
                  <a:gd name="T10" fmla="*/ 1 w 1338"/>
                  <a:gd name="T11" fmla="*/ 661 h 1120"/>
                  <a:gd name="T12" fmla="*/ 8 w 1338"/>
                  <a:gd name="T13" fmla="*/ 694 h 1120"/>
                  <a:gd name="T14" fmla="*/ 23 w 1338"/>
                  <a:gd name="T15" fmla="*/ 722 h 1120"/>
                  <a:gd name="T16" fmla="*/ 47 w 1338"/>
                  <a:gd name="T17" fmla="*/ 745 h 1120"/>
                  <a:gd name="T18" fmla="*/ 105 w 1338"/>
                  <a:gd name="T19" fmla="*/ 772 h 1120"/>
                  <a:gd name="T20" fmla="*/ 148 w 1338"/>
                  <a:gd name="T21" fmla="*/ 780 h 1120"/>
                  <a:gd name="T22" fmla="*/ 190 w 1338"/>
                  <a:gd name="T23" fmla="*/ 771 h 1120"/>
                  <a:gd name="T24" fmla="*/ 233 w 1338"/>
                  <a:gd name="T25" fmla="*/ 761 h 1120"/>
                  <a:gd name="T26" fmla="*/ 809 w 1338"/>
                  <a:gd name="T27" fmla="*/ 995 h 1120"/>
                  <a:gd name="T28" fmla="*/ 840 w 1338"/>
                  <a:gd name="T29" fmla="*/ 1022 h 1120"/>
                  <a:gd name="T30" fmla="*/ 862 w 1338"/>
                  <a:gd name="T31" fmla="*/ 1067 h 1120"/>
                  <a:gd name="T32" fmla="*/ 885 w 1338"/>
                  <a:gd name="T33" fmla="*/ 1086 h 1120"/>
                  <a:gd name="T34" fmla="*/ 939 w 1338"/>
                  <a:gd name="T35" fmla="*/ 1111 h 1120"/>
                  <a:gd name="T36" fmla="*/ 983 w 1338"/>
                  <a:gd name="T37" fmla="*/ 1120 h 1120"/>
                  <a:gd name="T38" fmla="*/ 1025 w 1338"/>
                  <a:gd name="T39" fmla="*/ 1110 h 1120"/>
                  <a:gd name="T40" fmla="*/ 1061 w 1338"/>
                  <a:gd name="T41" fmla="*/ 1087 h 1120"/>
                  <a:gd name="T42" fmla="*/ 1085 w 1338"/>
                  <a:gd name="T43" fmla="*/ 1050 h 1120"/>
                  <a:gd name="T44" fmla="*/ 1296 w 1338"/>
                  <a:gd name="T45" fmla="*/ 546 h 1120"/>
                  <a:gd name="T46" fmla="*/ 1324 w 1338"/>
                  <a:gd name="T47" fmla="*/ 515 h 1120"/>
                  <a:gd name="T48" fmla="*/ 1337 w 1338"/>
                  <a:gd name="T49" fmla="*/ 474 h 1120"/>
                  <a:gd name="T50" fmla="*/ 1331 w 1338"/>
                  <a:gd name="T51" fmla="*/ 425 h 1120"/>
                  <a:gd name="T52" fmla="*/ 1302 w 1338"/>
                  <a:gd name="T53" fmla="*/ 381 h 1120"/>
                  <a:gd name="T54" fmla="*/ 966 w 1338"/>
                  <a:gd name="T55" fmla="*/ 139 h 1120"/>
                  <a:gd name="T56" fmla="*/ 931 w 1338"/>
                  <a:gd name="T57" fmla="*/ 129 h 1120"/>
                  <a:gd name="T58" fmla="*/ 895 w 1338"/>
                  <a:gd name="T59" fmla="*/ 130 h 1120"/>
                  <a:gd name="T60" fmla="*/ 860 w 1338"/>
                  <a:gd name="T61" fmla="*/ 143 h 1120"/>
                  <a:gd name="T62" fmla="*/ 817 w 1338"/>
                  <a:gd name="T63" fmla="*/ 178 h 1120"/>
                  <a:gd name="T64" fmla="*/ 793 w 1338"/>
                  <a:gd name="T65" fmla="*/ 218 h 1120"/>
                  <a:gd name="T66" fmla="*/ 775 w 1338"/>
                  <a:gd name="T67" fmla="*/ 251 h 1120"/>
                  <a:gd name="T68" fmla="*/ 742 w 1338"/>
                  <a:gd name="T69" fmla="*/ 227 h 1120"/>
                  <a:gd name="T70" fmla="*/ 746 w 1338"/>
                  <a:gd name="T71" fmla="*/ 186 h 1120"/>
                  <a:gd name="T72" fmla="*/ 739 w 1338"/>
                  <a:gd name="T73" fmla="*/ 148 h 1120"/>
                  <a:gd name="T74" fmla="*/ 721 w 1338"/>
                  <a:gd name="T75" fmla="*/ 115 h 1120"/>
                  <a:gd name="T76" fmla="*/ 693 w 1338"/>
                  <a:gd name="T77" fmla="*/ 91 h 1120"/>
                  <a:gd name="T78" fmla="*/ 658 w 1338"/>
                  <a:gd name="T79" fmla="*/ 76 h 1120"/>
                  <a:gd name="T80" fmla="*/ 308 w 1338"/>
                  <a:gd name="T81" fmla="*/ 0 h 1120"/>
                  <a:gd name="T82" fmla="*/ 274 w 1338"/>
                  <a:gd name="T83" fmla="*/ 5 h 1120"/>
                  <a:gd name="T84" fmla="*/ 245 w 1338"/>
                  <a:gd name="T85" fmla="*/ 19 h 1120"/>
                  <a:gd name="T86" fmla="*/ 221 w 1338"/>
                  <a:gd name="T87" fmla="*/ 42 h 1120"/>
                  <a:gd name="T88" fmla="*/ 205 w 1338"/>
                  <a:gd name="T89" fmla="*/ 123 h 1120"/>
                  <a:gd name="T90" fmla="*/ 930 w 1338"/>
                  <a:gd name="T91" fmla="*/ 476 h 1120"/>
                  <a:gd name="T92" fmla="*/ 942 w 1338"/>
                  <a:gd name="T93" fmla="*/ 531 h 1120"/>
                  <a:gd name="T94" fmla="*/ 936 w 1338"/>
                  <a:gd name="T95" fmla="*/ 563 h 1120"/>
                  <a:gd name="T96" fmla="*/ 886 w 1338"/>
                  <a:gd name="T97" fmla="*/ 546 h 1120"/>
                  <a:gd name="T98" fmla="*/ 798 w 1338"/>
                  <a:gd name="T99" fmla="*/ 510 h 1120"/>
                  <a:gd name="T100" fmla="*/ 818 w 1338"/>
                  <a:gd name="T101" fmla="*/ 510 h 1120"/>
                  <a:gd name="T102" fmla="*/ 850 w 1338"/>
                  <a:gd name="T103" fmla="*/ 501 h 1120"/>
                  <a:gd name="T104" fmla="*/ 880 w 1338"/>
                  <a:gd name="T105" fmla="*/ 483 h 1120"/>
                  <a:gd name="T106" fmla="*/ 902 w 1338"/>
                  <a:gd name="T107" fmla="*/ 460 h 1120"/>
                  <a:gd name="T108" fmla="*/ 1270 w 1338"/>
                  <a:gd name="T109" fmla="*/ 563 h 1120"/>
                  <a:gd name="T110" fmla="*/ 1265 w 1338"/>
                  <a:gd name="T111" fmla="*/ 566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38" h="1120">
                    <a:moveTo>
                      <a:pt x="216" y="48"/>
                    </a:moveTo>
                    <a:lnTo>
                      <a:pt x="210" y="56"/>
                    </a:lnTo>
                    <a:lnTo>
                      <a:pt x="206" y="64"/>
                    </a:lnTo>
                    <a:lnTo>
                      <a:pt x="203" y="72"/>
                    </a:lnTo>
                    <a:lnTo>
                      <a:pt x="200" y="79"/>
                    </a:lnTo>
                    <a:lnTo>
                      <a:pt x="198" y="87"/>
                    </a:lnTo>
                    <a:lnTo>
                      <a:pt x="197" y="95"/>
                    </a:lnTo>
                    <a:lnTo>
                      <a:pt x="196" y="103"/>
                    </a:lnTo>
                    <a:lnTo>
                      <a:pt x="196" y="111"/>
                    </a:lnTo>
                    <a:lnTo>
                      <a:pt x="197" y="125"/>
                    </a:lnTo>
                    <a:lnTo>
                      <a:pt x="200" y="138"/>
                    </a:lnTo>
                    <a:lnTo>
                      <a:pt x="191" y="159"/>
                    </a:lnTo>
                    <a:lnTo>
                      <a:pt x="170" y="212"/>
                    </a:lnTo>
                    <a:lnTo>
                      <a:pt x="140" y="288"/>
                    </a:lnTo>
                    <a:lnTo>
                      <a:pt x="104" y="375"/>
                    </a:lnTo>
                    <a:lnTo>
                      <a:pt x="69" y="462"/>
                    </a:lnTo>
                    <a:lnTo>
                      <a:pt x="38" y="537"/>
                    </a:lnTo>
                    <a:lnTo>
                      <a:pt x="17" y="591"/>
                    </a:lnTo>
                    <a:lnTo>
                      <a:pt x="9" y="611"/>
                    </a:lnTo>
                    <a:lnTo>
                      <a:pt x="5" y="622"/>
                    </a:lnTo>
                    <a:lnTo>
                      <a:pt x="2" y="632"/>
                    </a:lnTo>
                    <a:lnTo>
                      <a:pt x="1" y="643"/>
                    </a:lnTo>
                    <a:lnTo>
                      <a:pt x="0" y="653"/>
                    </a:lnTo>
                    <a:lnTo>
                      <a:pt x="1" y="661"/>
                    </a:lnTo>
                    <a:lnTo>
                      <a:pt x="2" y="669"/>
                    </a:lnTo>
                    <a:lnTo>
                      <a:pt x="3" y="678"/>
                    </a:lnTo>
                    <a:lnTo>
                      <a:pt x="5" y="686"/>
                    </a:lnTo>
                    <a:lnTo>
                      <a:pt x="8" y="694"/>
                    </a:lnTo>
                    <a:lnTo>
                      <a:pt x="11" y="701"/>
                    </a:lnTo>
                    <a:lnTo>
                      <a:pt x="15" y="709"/>
                    </a:lnTo>
                    <a:lnTo>
                      <a:pt x="19" y="715"/>
                    </a:lnTo>
                    <a:lnTo>
                      <a:pt x="23" y="722"/>
                    </a:lnTo>
                    <a:lnTo>
                      <a:pt x="29" y="728"/>
                    </a:lnTo>
                    <a:lnTo>
                      <a:pt x="34" y="734"/>
                    </a:lnTo>
                    <a:lnTo>
                      <a:pt x="41" y="740"/>
                    </a:lnTo>
                    <a:lnTo>
                      <a:pt x="47" y="745"/>
                    </a:lnTo>
                    <a:lnTo>
                      <a:pt x="55" y="750"/>
                    </a:lnTo>
                    <a:lnTo>
                      <a:pt x="63" y="754"/>
                    </a:lnTo>
                    <a:lnTo>
                      <a:pt x="71" y="757"/>
                    </a:lnTo>
                    <a:lnTo>
                      <a:pt x="105" y="772"/>
                    </a:lnTo>
                    <a:lnTo>
                      <a:pt x="115" y="776"/>
                    </a:lnTo>
                    <a:lnTo>
                      <a:pt x="125" y="778"/>
                    </a:lnTo>
                    <a:lnTo>
                      <a:pt x="137" y="780"/>
                    </a:lnTo>
                    <a:lnTo>
                      <a:pt x="148" y="780"/>
                    </a:lnTo>
                    <a:lnTo>
                      <a:pt x="159" y="780"/>
                    </a:lnTo>
                    <a:lnTo>
                      <a:pt x="169" y="778"/>
                    </a:lnTo>
                    <a:lnTo>
                      <a:pt x="180" y="775"/>
                    </a:lnTo>
                    <a:lnTo>
                      <a:pt x="190" y="771"/>
                    </a:lnTo>
                    <a:lnTo>
                      <a:pt x="202" y="764"/>
                    </a:lnTo>
                    <a:lnTo>
                      <a:pt x="214" y="755"/>
                    </a:lnTo>
                    <a:lnTo>
                      <a:pt x="223" y="757"/>
                    </a:lnTo>
                    <a:lnTo>
                      <a:pt x="233" y="761"/>
                    </a:lnTo>
                    <a:lnTo>
                      <a:pt x="244" y="766"/>
                    </a:lnTo>
                    <a:lnTo>
                      <a:pt x="258" y="771"/>
                    </a:lnTo>
                    <a:lnTo>
                      <a:pt x="795" y="989"/>
                    </a:lnTo>
                    <a:lnTo>
                      <a:pt x="809" y="995"/>
                    </a:lnTo>
                    <a:lnTo>
                      <a:pt x="820" y="1000"/>
                    </a:lnTo>
                    <a:lnTo>
                      <a:pt x="829" y="1004"/>
                    </a:lnTo>
                    <a:lnTo>
                      <a:pt x="837" y="1008"/>
                    </a:lnTo>
                    <a:lnTo>
                      <a:pt x="840" y="1022"/>
                    </a:lnTo>
                    <a:lnTo>
                      <a:pt x="844" y="1037"/>
                    </a:lnTo>
                    <a:lnTo>
                      <a:pt x="850" y="1050"/>
                    </a:lnTo>
                    <a:lnTo>
                      <a:pt x="858" y="1061"/>
                    </a:lnTo>
                    <a:lnTo>
                      <a:pt x="862" y="1067"/>
                    </a:lnTo>
                    <a:lnTo>
                      <a:pt x="867" y="1072"/>
                    </a:lnTo>
                    <a:lnTo>
                      <a:pt x="873" y="1077"/>
                    </a:lnTo>
                    <a:lnTo>
                      <a:pt x="879" y="1082"/>
                    </a:lnTo>
                    <a:lnTo>
                      <a:pt x="885" y="1086"/>
                    </a:lnTo>
                    <a:lnTo>
                      <a:pt x="891" y="1090"/>
                    </a:lnTo>
                    <a:lnTo>
                      <a:pt x="898" y="1094"/>
                    </a:lnTo>
                    <a:lnTo>
                      <a:pt x="905" y="1097"/>
                    </a:lnTo>
                    <a:lnTo>
                      <a:pt x="939" y="1111"/>
                    </a:lnTo>
                    <a:lnTo>
                      <a:pt x="949" y="1116"/>
                    </a:lnTo>
                    <a:lnTo>
                      <a:pt x="961" y="1118"/>
                    </a:lnTo>
                    <a:lnTo>
                      <a:pt x="972" y="1120"/>
                    </a:lnTo>
                    <a:lnTo>
                      <a:pt x="983" y="1120"/>
                    </a:lnTo>
                    <a:lnTo>
                      <a:pt x="994" y="1119"/>
                    </a:lnTo>
                    <a:lnTo>
                      <a:pt x="1004" y="1118"/>
                    </a:lnTo>
                    <a:lnTo>
                      <a:pt x="1015" y="1115"/>
                    </a:lnTo>
                    <a:lnTo>
                      <a:pt x="1025" y="1110"/>
                    </a:lnTo>
                    <a:lnTo>
                      <a:pt x="1035" y="1106"/>
                    </a:lnTo>
                    <a:lnTo>
                      <a:pt x="1044" y="1100"/>
                    </a:lnTo>
                    <a:lnTo>
                      <a:pt x="1053" y="1094"/>
                    </a:lnTo>
                    <a:lnTo>
                      <a:pt x="1061" y="1087"/>
                    </a:lnTo>
                    <a:lnTo>
                      <a:pt x="1068" y="1079"/>
                    </a:lnTo>
                    <a:lnTo>
                      <a:pt x="1075" y="1070"/>
                    </a:lnTo>
                    <a:lnTo>
                      <a:pt x="1080" y="1060"/>
                    </a:lnTo>
                    <a:lnTo>
                      <a:pt x="1085" y="1050"/>
                    </a:lnTo>
                    <a:lnTo>
                      <a:pt x="1285" y="557"/>
                    </a:lnTo>
                    <a:lnTo>
                      <a:pt x="1286" y="556"/>
                    </a:lnTo>
                    <a:lnTo>
                      <a:pt x="1287" y="553"/>
                    </a:lnTo>
                    <a:lnTo>
                      <a:pt x="1296" y="546"/>
                    </a:lnTo>
                    <a:lnTo>
                      <a:pt x="1304" y="539"/>
                    </a:lnTo>
                    <a:lnTo>
                      <a:pt x="1311" y="532"/>
                    </a:lnTo>
                    <a:lnTo>
                      <a:pt x="1318" y="524"/>
                    </a:lnTo>
                    <a:lnTo>
                      <a:pt x="1324" y="515"/>
                    </a:lnTo>
                    <a:lnTo>
                      <a:pt x="1329" y="506"/>
                    </a:lnTo>
                    <a:lnTo>
                      <a:pt x="1333" y="495"/>
                    </a:lnTo>
                    <a:lnTo>
                      <a:pt x="1336" y="484"/>
                    </a:lnTo>
                    <a:lnTo>
                      <a:pt x="1337" y="474"/>
                    </a:lnTo>
                    <a:lnTo>
                      <a:pt x="1338" y="464"/>
                    </a:lnTo>
                    <a:lnTo>
                      <a:pt x="1337" y="451"/>
                    </a:lnTo>
                    <a:lnTo>
                      <a:pt x="1335" y="438"/>
                    </a:lnTo>
                    <a:lnTo>
                      <a:pt x="1331" y="425"/>
                    </a:lnTo>
                    <a:lnTo>
                      <a:pt x="1326" y="413"/>
                    </a:lnTo>
                    <a:lnTo>
                      <a:pt x="1319" y="401"/>
                    </a:lnTo>
                    <a:lnTo>
                      <a:pt x="1311" y="390"/>
                    </a:lnTo>
                    <a:lnTo>
                      <a:pt x="1302" y="381"/>
                    </a:lnTo>
                    <a:lnTo>
                      <a:pt x="1291" y="373"/>
                    </a:lnTo>
                    <a:lnTo>
                      <a:pt x="982" y="150"/>
                    </a:lnTo>
                    <a:lnTo>
                      <a:pt x="975" y="144"/>
                    </a:lnTo>
                    <a:lnTo>
                      <a:pt x="966" y="139"/>
                    </a:lnTo>
                    <a:lnTo>
                      <a:pt x="958" y="136"/>
                    </a:lnTo>
                    <a:lnTo>
                      <a:pt x="948" y="133"/>
                    </a:lnTo>
                    <a:lnTo>
                      <a:pt x="939" y="131"/>
                    </a:lnTo>
                    <a:lnTo>
                      <a:pt x="931" y="129"/>
                    </a:lnTo>
                    <a:lnTo>
                      <a:pt x="922" y="128"/>
                    </a:lnTo>
                    <a:lnTo>
                      <a:pt x="913" y="128"/>
                    </a:lnTo>
                    <a:lnTo>
                      <a:pt x="904" y="129"/>
                    </a:lnTo>
                    <a:lnTo>
                      <a:pt x="895" y="130"/>
                    </a:lnTo>
                    <a:lnTo>
                      <a:pt x="886" y="132"/>
                    </a:lnTo>
                    <a:lnTo>
                      <a:pt x="877" y="135"/>
                    </a:lnTo>
                    <a:lnTo>
                      <a:pt x="868" y="139"/>
                    </a:lnTo>
                    <a:lnTo>
                      <a:pt x="860" y="143"/>
                    </a:lnTo>
                    <a:lnTo>
                      <a:pt x="852" y="149"/>
                    </a:lnTo>
                    <a:lnTo>
                      <a:pt x="845" y="155"/>
                    </a:lnTo>
                    <a:lnTo>
                      <a:pt x="826" y="170"/>
                    </a:lnTo>
                    <a:lnTo>
                      <a:pt x="817" y="178"/>
                    </a:lnTo>
                    <a:lnTo>
                      <a:pt x="810" y="187"/>
                    </a:lnTo>
                    <a:lnTo>
                      <a:pt x="803" y="197"/>
                    </a:lnTo>
                    <a:lnTo>
                      <a:pt x="798" y="207"/>
                    </a:lnTo>
                    <a:lnTo>
                      <a:pt x="793" y="218"/>
                    </a:lnTo>
                    <a:lnTo>
                      <a:pt x="790" y="229"/>
                    </a:lnTo>
                    <a:lnTo>
                      <a:pt x="786" y="242"/>
                    </a:lnTo>
                    <a:lnTo>
                      <a:pt x="786" y="253"/>
                    </a:lnTo>
                    <a:lnTo>
                      <a:pt x="775" y="251"/>
                    </a:lnTo>
                    <a:lnTo>
                      <a:pt x="764" y="248"/>
                    </a:lnTo>
                    <a:lnTo>
                      <a:pt x="752" y="245"/>
                    </a:lnTo>
                    <a:lnTo>
                      <a:pt x="738" y="241"/>
                    </a:lnTo>
                    <a:lnTo>
                      <a:pt x="742" y="227"/>
                    </a:lnTo>
                    <a:lnTo>
                      <a:pt x="745" y="214"/>
                    </a:lnTo>
                    <a:lnTo>
                      <a:pt x="745" y="191"/>
                    </a:lnTo>
                    <a:lnTo>
                      <a:pt x="745" y="188"/>
                    </a:lnTo>
                    <a:lnTo>
                      <a:pt x="746" y="186"/>
                    </a:lnTo>
                    <a:lnTo>
                      <a:pt x="745" y="176"/>
                    </a:lnTo>
                    <a:lnTo>
                      <a:pt x="744" y="167"/>
                    </a:lnTo>
                    <a:lnTo>
                      <a:pt x="742" y="157"/>
                    </a:lnTo>
                    <a:lnTo>
                      <a:pt x="739" y="148"/>
                    </a:lnTo>
                    <a:lnTo>
                      <a:pt x="736" y="139"/>
                    </a:lnTo>
                    <a:lnTo>
                      <a:pt x="732" y="131"/>
                    </a:lnTo>
                    <a:lnTo>
                      <a:pt x="727" y="123"/>
                    </a:lnTo>
                    <a:lnTo>
                      <a:pt x="721" y="115"/>
                    </a:lnTo>
                    <a:lnTo>
                      <a:pt x="715" y="108"/>
                    </a:lnTo>
                    <a:lnTo>
                      <a:pt x="709" y="102"/>
                    </a:lnTo>
                    <a:lnTo>
                      <a:pt x="701" y="96"/>
                    </a:lnTo>
                    <a:lnTo>
                      <a:pt x="693" y="91"/>
                    </a:lnTo>
                    <a:lnTo>
                      <a:pt x="685" y="86"/>
                    </a:lnTo>
                    <a:lnTo>
                      <a:pt x="676" y="82"/>
                    </a:lnTo>
                    <a:lnTo>
                      <a:pt x="667" y="79"/>
                    </a:lnTo>
                    <a:lnTo>
                      <a:pt x="658" y="76"/>
                    </a:lnTo>
                    <a:lnTo>
                      <a:pt x="333" y="2"/>
                    </a:lnTo>
                    <a:lnTo>
                      <a:pt x="325" y="1"/>
                    </a:lnTo>
                    <a:lnTo>
                      <a:pt x="316" y="0"/>
                    </a:lnTo>
                    <a:lnTo>
                      <a:pt x="308" y="0"/>
                    </a:lnTo>
                    <a:lnTo>
                      <a:pt x="300" y="0"/>
                    </a:lnTo>
                    <a:lnTo>
                      <a:pt x="290" y="1"/>
                    </a:lnTo>
                    <a:lnTo>
                      <a:pt x="282" y="2"/>
                    </a:lnTo>
                    <a:lnTo>
                      <a:pt x="274" y="5"/>
                    </a:lnTo>
                    <a:lnTo>
                      <a:pt x="267" y="7"/>
                    </a:lnTo>
                    <a:lnTo>
                      <a:pt x="259" y="11"/>
                    </a:lnTo>
                    <a:lnTo>
                      <a:pt x="252" y="14"/>
                    </a:lnTo>
                    <a:lnTo>
                      <a:pt x="245" y="19"/>
                    </a:lnTo>
                    <a:lnTo>
                      <a:pt x="238" y="24"/>
                    </a:lnTo>
                    <a:lnTo>
                      <a:pt x="232" y="29"/>
                    </a:lnTo>
                    <a:lnTo>
                      <a:pt x="226" y="35"/>
                    </a:lnTo>
                    <a:lnTo>
                      <a:pt x="221" y="42"/>
                    </a:lnTo>
                    <a:lnTo>
                      <a:pt x="216" y="48"/>
                    </a:lnTo>
                    <a:close/>
                    <a:moveTo>
                      <a:pt x="205" y="123"/>
                    </a:moveTo>
                    <a:lnTo>
                      <a:pt x="205" y="123"/>
                    </a:lnTo>
                    <a:lnTo>
                      <a:pt x="205" y="123"/>
                    </a:lnTo>
                    <a:lnTo>
                      <a:pt x="205" y="123"/>
                    </a:lnTo>
                    <a:close/>
                    <a:moveTo>
                      <a:pt x="911" y="445"/>
                    </a:moveTo>
                    <a:lnTo>
                      <a:pt x="921" y="461"/>
                    </a:lnTo>
                    <a:lnTo>
                      <a:pt x="930" y="476"/>
                    </a:lnTo>
                    <a:lnTo>
                      <a:pt x="935" y="490"/>
                    </a:lnTo>
                    <a:lnTo>
                      <a:pt x="939" y="505"/>
                    </a:lnTo>
                    <a:lnTo>
                      <a:pt x="942" y="518"/>
                    </a:lnTo>
                    <a:lnTo>
                      <a:pt x="942" y="531"/>
                    </a:lnTo>
                    <a:lnTo>
                      <a:pt x="942" y="539"/>
                    </a:lnTo>
                    <a:lnTo>
                      <a:pt x="940" y="547"/>
                    </a:lnTo>
                    <a:lnTo>
                      <a:pt x="938" y="555"/>
                    </a:lnTo>
                    <a:lnTo>
                      <a:pt x="936" y="563"/>
                    </a:lnTo>
                    <a:lnTo>
                      <a:pt x="926" y="561"/>
                    </a:lnTo>
                    <a:lnTo>
                      <a:pt x="915" y="557"/>
                    </a:lnTo>
                    <a:lnTo>
                      <a:pt x="901" y="552"/>
                    </a:lnTo>
                    <a:lnTo>
                      <a:pt x="886" y="546"/>
                    </a:lnTo>
                    <a:lnTo>
                      <a:pt x="878" y="543"/>
                    </a:lnTo>
                    <a:lnTo>
                      <a:pt x="856" y="534"/>
                    </a:lnTo>
                    <a:lnTo>
                      <a:pt x="828" y="523"/>
                    </a:lnTo>
                    <a:lnTo>
                      <a:pt x="798" y="510"/>
                    </a:lnTo>
                    <a:lnTo>
                      <a:pt x="800" y="511"/>
                    </a:lnTo>
                    <a:lnTo>
                      <a:pt x="802" y="511"/>
                    </a:lnTo>
                    <a:lnTo>
                      <a:pt x="810" y="511"/>
                    </a:lnTo>
                    <a:lnTo>
                      <a:pt x="818" y="510"/>
                    </a:lnTo>
                    <a:lnTo>
                      <a:pt x="826" y="509"/>
                    </a:lnTo>
                    <a:lnTo>
                      <a:pt x="834" y="507"/>
                    </a:lnTo>
                    <a:lnTo>
                      <a:pt x="842" y="504"/>
                    </a:lnTo>
                    <a:lnTo>
                      <a:pt x="850" y="501"/>
                    </a:lnTo>
                    <a:lnTo>
                      <a:pt x="858" y="497"/>
                    </a:lnTo>
                    <a:lnTo>
                      <a:pt x="865" y="493"/>
                    </a:lnTo>
                    <a:lnTo>
                      <a:pt x="873" y="488"/>
                    </a:lnTo>
                    <a:lnTo>
                      <a:pt x="880" y="483"/>
                    </a:lnTo>
                    <a:lnTo>
                      <a:pt x="886" y="478"/>
                    </a:lnTo>
                    <a:lnTo>
                      <a:pt x="892" y="472"/>
                    </a:lnTo>
                    <a:lnTo>
                      <a:pt x="897" y="466"/>
                    </a:lnTo>
                    <a:lnTo>
                      <a:pt x="902" y="460"/>
                    </a:lnTo>
                    <a:lnTo>
                      <a:pt x="907" y="453"/>
                    </a:lnTo>
                    <a:lnTo>
                      <a:pt x="911" y="445"/>
                    </a:lnTo>
                    <a:close/>
                    <a:moveTo>
                      <a:pt x="1277" y="559"/>
                    </a:moveTo>
                    <a:lnTo>
                      <a:pt x="1270" y="563"/>
                    </a:lnTo>
                    <a:lnTo>
                      <a:pt x="1265" y="567"/>
                    </a:lnTo>
                    <a:lnTo>
                      <a:pt x="1259" y="570"/>
                    </a:lnTo>
                    <a:lnTo>
                      <a:pt x="1254" y="572"/>
                    </a:lnTo>
                    <a:lnTo>
                      <a:pt x="1265" y="566"/>
                    </a:lnTo>
                    <a:lnTo>
                      <a:pt x="1277" y="559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40"/>
              <p:cNvSpPr>
                <a:spLocks/>
              </p:cNvSpPr>
              <p:nvPr/>
            </p:nvSpPr>
            <p:spPr bwMode="auto">
              <a:xfrm>
                <a:off x="132" y="467"/>
                <a:ext cx="99" cy="80"/>
              </a:xfrm>
              <a:custGeom>
                <a:avLst/>
                <a:gdLst>
                  <a:gd name="T0" fmla="*/ 436 w 1676"/>
                  <a:gd name="T1" fmla="*/ 12 h 1356"/>
                  <a:gd name="T2" fmla="*/ 409 w 1676"/>
                  <a:gd name="T3" fmla="*/ 31 h 1356"/>
                  <a:gd name="T4" fmla="*/ 389 w 1676"/>
                  <a:gd name="T5" fmla="*/ 58 h 1356"/>
                  <a:gd name="T6" fmla="*/ 216 w 1676"/>
                  <a:gd name="T7" fmla="*/ 375 h 1356"/>
                  <a:gd name="T8" fmla="*/ 204 w 1676"/>
                  <a:gd name="T9" fmla="*/ 404 h 1356"/>
                  <a:gd name="T10" fmla="*/ 181 w 1676"/>
                  <a:gd name="T11" fmla="*/ 431 h 1356"/>
                  <a:gd name="T12" fmla="*/ 3 w 1676"/>
                  <a:gd name="T13" fmla="*/ 757 h 1356"/>
                  <a:gd name="T14" fmla="*/ 1 w 1676"/>
                  <a:gd name="T15" fmla="*/ 799 h 1356"/>
                  <a:gd name="T16" fmla="*/ 14 w 1676"/>
                  <a:gd name="T17" fmla="*/ 841 h 1356"/>
                  <a:gd name="T18" fmla="*/ 39 w 1676"/>
                  <a:gd name="T19" fmla="*/ 869 h 1356"/>
                  <a:gd name="T20" fmla="*/ 58 w 1676"/>
                  <a:gd name="T21" fmla="*/ 882 h 1356"/>
                  <a:gd name="T22" fmla="*/ 109 w 1676"/>
                  <a:gd name="T23" fmla="*/ 909 h 1356"/>
                  <a:gd name="T24" fmla="*/ 142 w 1676"/>
                  <a:gd name="T25" fmla="*/ 915 h 1356"/>
                  <a:gd name="T26" fmla="*/ 175 w 1676"/>
                  <a:gd name="T27" fmla="*/ 911 h 1356"/>
                  <a:gd name="T28" fmla="*/ 208 w 1676"/>
                  <a:gd name="T29" fmla="*/ 901 h 1356"/>
                  <a:gd name="T30" fmla="*/ 242 w 1676"/>
                  <a:gd name="T31" fmla="*/ 919 h 1356"/>
                  <a:gd name="T32" fmla="*/ 771 w 1676"/>
                  <a:gd name="T33" fmla="*/ 1216 h 1356"/>
                  <a:gd name="T34" fmla="*/ 787 w 1676"/>
                  <a:gd name="T35" fmla="*/ 1241 h 1356"/>
                  <a:gd name="T36" fmla="*/ 798 w 1676"/>
                  <a:gd name="T37" fmla="*/ 1276 h 1356"/>
                  <a:gd name="T38" fmla="*/ 817 w 1676"/>
                  <a:gd name="T39" fmla="*/ 1303 h 1356"/>
                  <a:gd name="T40" fmla="*/ 843 w 1676"/>
                  <a:gd name="T41" fmla="*/ 1323 h 1356"/>
                  <a:gd name="T42" fmla="*/ 896 w 1676"/>
                  <a:gd name="T43" fmla="*/ 1350 h 1356"/>
                  <a:gd name="T44" fmla="*/ 928 w 1676"/>
                  <a:gd name="T45" fmla="*/ 1356 h 1356"/>
                  <a:gd name="T46" fmla="*/ 961 w 1676"/>
                  <a:gd name="T47" fmla="*/ 1351 h 1356"/>
                  <a:gd name="T48" fmla="*/ 990 w 1676"/>
                  <a:gd name="T49" fmla="*/ 1338 h 1356"/>
                  <a:gd name="T50" fmla="*/ 1016 w 1676"/>
                  <a:gd name="T51" fmla="*/ 1317 h 1356"/>
                  <a:gd name="T52" fmla="*/ 1291 w 1676"/>
                  <a:gd name="T53" fmla="*/ 827 h 1356"/>
                  <a:gd name="T54" fmla="*/ 1307 w 1676"/>
                  <a:gd name="T55" fmla="*/ 805 h 1356"/>
                  <a:gd name="T56" fmla="*/ 1328 w 1676"/>
                  <a:gd name="T57" fmla="*/ 789 h 1356"/>
                  <a:gd name="T58" fmla="*/ 1354 w 1676"/>
                  <a:gd name="T59" fmla="*/ 780 h 1356"/>
                  <a:gd name="T60" fmla="*/ 1404 w 1676"/>
                  <a:gd name="T61" fmla="*/ 775 h 1356"/>
                  <a:gd name="T62" fmla="*/ 1492 w 1676"/>
                  <a:gd name="T63" fmla="*/ 785 h 1356"/>
                  <a:gd name="T64" fmla="*/ 1554 w 1676"/>
                  <a:gd name="T65" fmla="*/ 796 h 1356"/>
                  <a:gd name="T66" fmla="*/ 1586 w 1676"/>
                  <a:gd name="T67" fmla="*/ 793 h 1356"/>
                  <a:gd name="T68" fmla="*/ 1616 w 1676"/>
                  <a:gd name="T69" fmla="*/ 780 h 1356"/>
                  <a:gd name="T70" fmla="*/ 1640 w 1676"/>
                  <a:gd name="T71" fmla="*/ 760 h 1356"/>
                  <a:gd name="T72" fmla="*/ 1658 w 1676"/>
                  <a:gd name="T73" fmla="*/ 732 h 1356"/>
                  <a:gd name="T74" fmla="*/ 1672 w 1676"/>
                  <a:gd name="T75" fmla="*/ 690 h 1356"/>
                  <a:gd name="T76" fmla="*/ 1676 w 1676"/>
                  <a:gd name="T77" fmla="*/ 659 h 1356"/>
                  <a:gd name="T78" fmla="*/ 1671 w 1676"/>
                  <a:gd name="T79" fmla="*/ 629 h 1356"/>
                  <a:gd name="T80" fmla="*/ 1657 w 1676"/>
                  <a:gd name="T81" fmla="*/ 602 h 1356"/>
                  <a:gd name="T82" fmla="*/ 1638 w 1676"/>
                  <a:gd name="T83" fmla="*/ 579 h 1356"/>
                  <a:gd name="T84" fmla="*/ 1613 w 1676"/>
                  <a:gd name="T85" fmla="*/ 561 h 1356"/>
                  <a:gd name="T86" fmla="*/ 1284 w 1676"/>
                  <a:gd name="T87" fmla="*/ 435 h 1356"/>
                  <a:gd name="T88" fmla="*/ 1246 w 1676"/>
                  <a:gd name="T89" fmla="*/ 433 h 1356"/>
                  <a:gd name="T90" fmla="*/ 1210 w 1676"/>
                  <a:gd name="T91" fmla="*/ 443 h 1356"/>
                  <a:gd name="T92" fmla="*/ 1177 w 1676"/>
                  <a:gd name="T93" fmla="*/ 438 h 1356"/>
                  <a:gd name="T94" fmla="*/ 647 w 1676"/>
                  <a:gd name="T95" fmla="*/ 141 h 1356"/>
                  <a:gd name="T96" fmla="*/ 631 w 1676"/>
                  <a:gd name="T97" fmla="*/ 115 h 1356"/>
                  <a:gd name="T98" fmla="*/ 620 w 1676"/>
                  <a:gd name="T99" fmla="*/ 80 h 1356"/>
                  <a:gd name="T100" fmla="*/ 600 w 1676"/>
                  <a:gd name="T101" fmla="*/ 54 h 1356"/>
                  <a:gd name="T102" fmla="*/ 574 w 1676"/>
                  <a:gd name="T103" fmla="*/ 33 h 1356"/>
                  <a:gd name="T104" fmla="*/ 521 w 1676"/>
                  <a:gd name="T105" fmla="*/ 6 h 1356"/>
                  <a:gd name="T106" fmla="*/ 489 w 1676"/>
                  <a:gd name="T107" fmla="*/ 0 h 1356"/>
                  <a:gd name="T108" fmla="*/ 457 w 1676"/>
                  <a:gd name="T109" fmla="*/ 4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76" h="1356">
                    <a:moveTo>
                      <a:pt x="457" y="4"/>
                    </a:moveTo>
                    <a:lnTo>
                      <a:pt x="447" y="8"/>
                    </a:lnTo>
                    <a:lnTo>
                      <a:pt x="436" y="12"/>
                    </a:lnTo>
                    <a:lnTo>
                      <a:pt x="426" y="18"/>
                    </a:lnTo>
                    <a:lnTo>
                      <a:pt x="418" y="24"/>
                    </a:lnTo>
                    <a:lnTo>
                      <a:pt x="409" y="31"/>
                    </a:lnTo>
                    <a:lnTo>
                      <a:pt x="402" y="39"/>
                    </a:lnTo>
                    <a:lnTo>
                      <a:pt x="395" y="49"/>
                    </a:lnTo>
                    <a:lnTo>
                      <a:pt x="389" y="58"/>
                    </a:lnTo>
                    <a:lnTo>
                      <a:pt x="223" y="355"/>
                    </a:lnTo>
                    <a:lnTo>
                      <a:pt x="219" y="365"/>
                    </a:lnTo>
                    <a:lnTo>
                      <a:pt x="216" y="375"/>
                    </a:lnTo>
                    <a:lnTo>
                      <a:pt x="214" y="385"/>
                    </a:lnTo>
                    <a:lnTo>
                      <a:pt x="213" y="395"/>
                    </a:lnTo>
                    <a:lnTo>
                      <a:pt x="204" y="404"/>
                    </a:lnTo>
                    <a:lnTo>
                      <a:pt x="194" y="412"/>
                    </a:lnTo>
                    <a:lnTo>
                      <a:pt x="187" y="421"/>
                    </a:lnTo>
                    <a:lnTo>
                      <a:pt x="181" y="431"/>
                    </a:lnTo>
                    <a:lnTo>
                      <a:pt x="14" y="729"/>
                    </a:lnTo>
                    <a:lnTo>
                      <a:pt x="8" y="743"/>
                    </a:lnTo>
                    <a:lnTo>
                      <a:pt x="3" y="757"/>
                    </a:lnTo>
                    <a:lnTo>
                      <a:pt x="1" y="771"/>
                    </a:lnTo>
                    <a:lnTo>
                      <a:pt x="0" y="784"/>
                    </a:lnTo>
                    <a:lnTo>
                      <a:pt x="1" y="799"/>
                    </a:lnTo>
                    <a:lnTo>
                      <a:pt x="3" y="813"/>
                    </a:lnTo>
                    <a:lnTo>
                      <a:pt x="8" y="827"/>
                    </a:lnTo>
                    <a:lnTo>
                      <a:pt x="14" y="841"/>
                    </a:lnTo>
                    <a:lnTo>
                      <a:pt x="23" y="853"/>
                    </a:lnTo>
                    <a:lnTo>
                      <a:pt x="33" y="864"/>
                    </a:lnTo>
                    <a:lnTo>
                      <a:pt x="39" y="869"/>
                    </a:lnTo>
                    <a:lnTo>
                      <a:pt x="45" y="874"/>
                    </a:lnTo>
                    <a:lnTo>
                      <a:pt x="51" y="878"/>
                    </a:lnTo>
                    <a:lnTo>
                      <a:pt x="58" y="882"/>
                    </a:lnTo>
                    <a:lnTo>
                      <a:pt x="89" y="901"/>
                    </a:lnTo>
                    <a:lnTo>
                      <a:pt x="99" y="905"/>
                    </a:lnTo>
                    <a:lnTo>
                      <a:pt x="109" y="909"/>
                    </a:lnTo>
                    <a:lnTo>
                      <a:pt x="121" y="912"/>
                    </a:lnTo>
                    <a:lnTo>
                      <a:pt x="131" y="914"/>
                    </a:lnTo>
                    <a:lnTo>
                      <a:pt x="142" y="915"/>
                    </a:lnTo>
                    <a:lnTo>
                      <a:pt x="153" y="914"/>
                    </a:lnTo>
                    <a:lnTo>
                      <a:pt x="164" y="913"/>
                    </a:lnTo>
                    <a:lnTo>
                      <a:pt x="175" y="911"/>
                    </a:lnTo>
                    <a:lnTo>
                      <a:pt x="188" y="905"/>
                    </a:lnTo>
                    <a:lnTo>
                      <a:pt x="201" y="898"/>
                    </a:lnTo>
                    <a:lnTo>
                      <a:pt x="208" y="901"/>
                    </a:lnTo>
                    <a:lnTo>
                      <a:pt x="218" y="906"/>
                    </a:lnTo>
                    <a:lnTo>
                      <a:pt x="229" y="912"/>
                    </a:lnTo>
                    <a:lnTo>
                      <a:pt x="242" y="919"/>
                    </a:lnTo>
                    <a:lnTo>
                      <a:pt x="748" y="1203"/>
                    </a:lnTo>
                    <a:lnTo>
                      <a:pt x="760" y="1210"/>
                    </a:lnTo>
                    <a:lnTo>
                      <a:pt x="771" y="1216"/>
                    </a:lnTo>
                    <a:lnTo>
                      <a:pt x="779" y="1222"/>
                    </a:lnTo>
                    <a:lnTo>
                      <a:pt x="786" y="1226"/>
                    </a:lnTo>
                    <a:lnTo>
                      <a:pt x="787" y="1241"/>
                    </a:lnTo>
                    <a:lnTo>
                      <a:pt x="790" y="1255"/>
                    </a:lnTo>
                    <a:lnTo>
                      <a:pt x="794" y="1266"/>
                    </a:lnTo>
                    <a:lnTo>
                      <a:pt x="798" y="1276"/>
                    </a:lnTo>
                    <a:lnTo>
                      <a:pt x="803" y="1286"/>
                    </a:lnTo>
                    <a:lnTo>
                      <a:pt x="810" y="1295"/>
                    </a:lnTo>
                    <a:lnTo>
                      <a:pt x="817" y="1303"/>
                    </a:lnTo>
                    <a:lnTo>
                      <a:pt x="825" y="1311"/>
                    </a:lnTo>
                    <a:lnTo>
                      <a:pt x="833" y="1318"/>
                    </a:lnTo>
                    <a:lnTo>
                      <a:pt x="843" y="1323"/>
                    </a:lnTo>
                    <a:lnTo>
                      <a:pt x="876" y="1341"/>
                    </a:lnTo>
                    <a:lnTo>
                      <a:pt x="886" y="1346"/>
                    </a:lnTo>
                    <a:lnTo>
                      <a:pt x="896" y="1350"/>
                    </a:lnTo>
                    <a:lnTo>
                      <a:pt x="906" y="1353"/>
                    </a:lnTo>
                    <a:lnTo>
                      <a:pt x="917" y="1355"/>
                    </a:lnTo>
                    <a:lnTo>
                      <a:pt x="928" y="1356"/>
                    </a:lnTo>
                    <a:lnTo>
                      <a:pt x="939" y="1355"/>
                    </a:lnTo>
                    <a:lnTo>
                      <a:pt x="950" y="1354"/>
                    </a:lnTo>
                    <a:lnTo>
                      <a:pt x="961" y="1351"/>
                    </a:lnTo>
                    <a:lnTo>
                      <a:pt x="971" y="1348"/>
                    </a:lnTo>
                    <a:lnTo>
                      <a:pt x="981" y="1343"/>
                    </a:lnTo>
                    <a:lnTo>
                      <a:pt x="990" y="1338"/>
                    </a:lnTo>
                    <a:lnTo>
                      <a:pt x="999" y="1332"/>
                    </a:lnTo>
                    <a:lnTo>
                      <a:pt x="1007" y="1325"/>
                    </a:lnTo>
                    <a:lnTo>
                      <a:pt x="1016" y="1317"/>
                    </a:lnTo>
                    <a:lnTo>
                      <a:pt x="1023" y="1308"/>
                    </a:lnTo>
                    <a:lnTo>
                      <a:pt x="1029" y="1299"/>
                    </a:lnTo>
                    <a:lnTo>
                      <a:pt x="1291" y="827"/>
                    </a:lnTo>
                    <a:lnTo>
                      <a:pt x="1296" y="819"/>
                    </a:lnTo>
                    <a:lnTo>
                      <a:pt x="1302" y="811"/>
                    </a:lnTo>
                    <a:lnTo>
                      <a:pt x="1307" y="805"/>
                    </a:lnTo>
                    <a:lnTo>
                      <a:pt x="1314" y="799"/>
                    </a:lnTo>
                    <a:lnTo>
                      <a:pt x="1320" y="794"/>
                    </a:lnTo>
                    <a:lnTo>
                      <a:pt x="1328" y="789"/>
                    </a:lnTo>
                    <a:lnTo>
                      <a:pt x="1335" y="786"/>
                    </a:lnTo>
                    <a:lnTo>
                      <a:pt x="1345" y="783"/>
                    </a:lnTo>
                    <a:lnTo>
                      <a:pt x="1354" y="780"/>
                    </a:lnTo>
                    <a:lnTo>
                      <a:pt x="1367" y="778"/>
                    </a:lnTo>
                    <a:lnTo>
                      <a:pt x="1384" y="776"/>
                    </a:lnTo>
                    <a:lnTo>
                      <a:pt x="1404" y="775"/>
                    </a:lnTo>
                    <a:lnTo>
                      <a:pt x="1429" y="777"/>
                    </a:lnTo>
                    <a:lnTo>
                      <a:pt x="1458" y="780"/>
                    </a:lnTo>
                    <a:lnTo>
                      <a:pt x="1492" y="785"/>
                    </a:lnTo>
                    <a:lnTo>
                      <a:pt x="1532" y="793"/>
                    </a:lnTo>
                    <a:lnTo>
                      <a:pt x="1543" y="795"/>
                    </a:lnTo>
                    <a:lnTo>
                      <a:pt x="1554" y="796"/>
                    </a:lnTo>
                    <a:lnTo>
                      <a:pt x="1565" y="796"/>
                    </a:lnTo>
                    <a:lnTo>
                      <a:pt x="1576" y="795"/>
                    </a:lnTo>
                    <a:lnTo>
                      <a:pt x="1586" y="793"/>
                    </a:lnTo>
                    <a:lnTo>
                      <a:pt x="1597" y="789"/>
                    </a:lnTo>
                    <a:lnTo>
                      <a:pt x="1607" y="785"/>
                    </a:lnTo>
                    <a:lnTo>
                      <a:pt x="1616" y="780"/>
                    </a:lnTo>
                    <a:lnTo>
                      <a:pt x="1625" y="774"/>
                    </a:lnTo>
                    <a:lnTo>
                      <a:pt x="1633" y="767"/>
                    </a:lnTo>
                    <a:lnTo>
                      <a:pt x="1640" y="760"/>
                    </a:lnTo>
                    <a:lnTo>
                      <a:pt x="1647" y="752"/>
                    </a:lnTo>
                    <a:lnTo>
                      <a:pt x="1653" y="742"/>
                    </a:lnTo>
                    <a:lnTo>
                      <a:pt x="1658" y="732"/>
                    </a:lnTo>
                    <a:lnTo>
                      <a:pt x="1662" y="722"/>
                    </a:lnTo>
                    <a:lnTo>
                      <a:pt x="1666" y="711"/>
                    </a:lnTo>
                    <a:lnTo>
                      <a:pt x="1672" y="690"/>
                    </a:lnTo>
                    <a:lnTo>
                      <a:pt x="1674" y="680"/>
                    </a:lnTo>
                    <a:lnTo>
                      <a:pt x="1676" y="670"/>
                    </a:lnTo>
                    <a:lnTo>
                      <a:pt x="1676" y="659"/>
                    </a:lnTo>
                    <a:lnTo>
                      <a:pt x="1675" y="648"/>
                    </a:lnTo>
                    <a:lnTo>
                      <a:pt x="1673" y="639"/>
                    </a:lnTo>
                    <a:lnTo>
                      <a:pt x="1671" y="629"/>
                    </a:lnTo>
                    <a:lnTo>
                      <a:pt x="1666" y="620"/>
                    </a:lnTo>
                    <a:lnTo>
                      <a:pt x="1662" y="611"/>
                    </a:lnTo>
                    <a:lnTo>
                      <a:pt x="1657" y="602"/>
                    </a:lnTo>
                    <a:lnTo>
                      <a:pt x="1652" y="594"/>
                    </a:lnTo>
                    <a:lnTo>
                      <a:pt x="1645" y="586"/>
                    </a:lnTo>
                    <a:lnTo>
                      <a:pt x="1638" y="579"/>
                    </a:lnTo>
                    <a:lnTo>
                      <a:pt x="1631" y="572"/>
                    </a:lnTo>
                    <a:lnTo>
                      <a:pt x="1622" y="566"/>
                    </a:lnTo>
                    <a:lnTo>
                      <a:pt x="1613" y="561"/>
                    </a:lnTo>
                    <a:lnTo>
                      <a:pt x="1604" y="557"/>
                    </a:lnTo>
                    <a:lnTo>
                      <a:pt x="1296" y="439"/>
                    </a:lnTo>
                    <a:lnTo>
                      <a:pt x="1284" y="435"/>
                    </a:lnTo>
                    <a:lnTo>
                      <a:pt x="1272" y="433"/>
                    </a:lnTo>
                    <a:lnTo>
                      <a:pt x="1258" y="432"/>
                    </a:lnTo>
                    <a:lnTo>
                      <a:pt x="1246" y="433"/>
                    </a:lnTo>
                    <a:lnTo>
                      <a:pt x="1234" y="435"/>
                    </a:lnTo>
                    <a:lnTo>
                      <a:pt x="1222" y="439"/>
                    </a:lnTo>
                    <a:lnTo>
                      <a:pt x="1210" y="443"/>
                    </a:lnTo>
                    <a:lnTo>
                      <a:pt x="1199" y="449"/>
                    </a:lnTo>
                    <a:lnTo>
                      <a:pt x="1189" y="444"/>
                    </a:lnTo>
                    <a:lnTo>
                      <a:pt x="1177" y="438"/>
                    </a:lnTo>
                    <a:lnTo>
                      <a:pt x="670" y="154"/>
                    </a:lnTo>
                    <a:lnTo>
                      <a:pt x="658" y="147"/>
                    </a:lnTo>
                    <a:lnTo>
                      <a:pt x="647" y="141"/>
                    </a:lnTo>
                    <a:lnTo>
                      <a:pt x="639" y="134"/>
                    </a:lnTo>
                    <a:lnTo>
                      <a:pt x="632" y="130"/>
                    </a:lnTo>
                    <a:lnTo>
                      <a:pt x="631" y="115"/>
                    </a:lnTo>
                    <a:lnTo>
                      <a:pt x="628" y="100"/>
                    </a:lnTo>
                    <a:lnTo>
                      <a:pt x="624" y="90"/>
                    </a:lnTo>
                    <a:lnTo>
                      <a:pt x="620" y="80"/>
                    </a:lnTo>
                    <a:lnTo>
                      <a:pt x="614" y="70"/>
                    </a:lnTo>
                    <a:lnTo>
                      <a:pt x="608" y="62"/>
                    </a:lnTo>
                    <a:lnTo>
                      <a:pt x="600" y="54"/>
                    </a:lnTo>
                    <a:lnTo>
                      <a:pt x="592" y="45"/>
                    </a:lnTo>
                    <a:lnTo>
                      <a:pt x="584" y="39"/>
                    </a:lnTo>
                    <a:lnTo>
                      <a:pt x="574" y="33"/>
                    </a:lnTo>
                    <a:lnTo>
                      <a:pt x="542" y="14"/>
                    </a:lnTo>
                    <a:lnTo>
                      <a:pt x="532" y="10"/>
                    </a:lnTo>
                    <a:lnTo>
                      <a:pt x="521" y="6"/>
                    </a:lnTo>
                    <a:lnTo>
                      <a:pt x="511" y="3"/>
                    </a:lnTo>
                    <a:lnTo>
                      <a:pt x="500" y="1"/>
                    </a:lnTo>
                    <a:lnTo>
                      <a:pt x="489" y="0"/>
                    </a:lnTo>
                    <a:lnTo>
                      <a:pt x="478" y="1"/>
                    </a:lnTo>
                    <a:lnTo>
                      <a:pt x="468" y="2"/>
                    </a:lnTo>
                    <a:lnTo>
                      <a:pt x="457" y="4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41"/>
              <p:cNvSpPr>
                <a:spLocks/>
              </p:cNvSpPr>
              <p:nvPr/>
            </p:nvSpPr>
            <p:spPr bwMode="auto">
              <a:xfrm>
                <a:off x="132" y="467"/>
                <a:ext cx="99" cy="80"/>
              </a:xfrm>
              <a:custGeom>
                <a:avLst/>
                <a:gdLst>
                  <a:gd name="T0" fmla="*/ 436 w 1676"/>
                  <a:gd name="T1" fmla="*/ 12 h 1356"/>
                  <a:gd name="T2" fmla="*/ 409 w 1676"/>
                  <a:gd name="T3" fmla="*/ 31 h 1356"/>
                  <a:gd name="T4" fmla="*/ 389 w 1676"/>
                  <a:gd name="T5" fmla="*/ 58 h 1356"/>
                  <a:gd name="T6" fmla="*/ 216 w 1676"/>
                  <a:gd name="T7" fmla="*/ 375 h 1356"/>
                  <a:gd name="T8" fmla="*/ 204 w 1676"/>
                  <a:gd name="T9" fmla="*/ 404 h 1356"/>
                  <a:gd name="T10" fmla="*/ 181 w 1676"/>
                  <a:gd name="T11" fmla="*/ 431 h 1356"/>
                  <a:gd name="T12" fmla="*/ 3 w 1676"/>
                  <a:gd name="T13" fmla="*/ 757 h 1356"/>
                  <a:gd name="T14" fmla="*/ 1 w 1676"/>
                  <a:gd name="T15" fmla="*/ 799 h 1356"/>
                  <a:gd name="T16" fmla="*/ 14 w 1676"/>
                  <a:gd name="T17" fmla="*/ 841 h 1356"/>
                  <a:gd name="T18" fmla="*/ 39 w 1676"/>
                  <a:gd name="T19" fmla="*/ 869 h 1356"/>
                  <a:gd name="T20" fmla="*/ 58 w 1676"/>
                  <a:gd name="T21" fmla="*/ 882 h 1356"/>
                  <a:gd name="T22" fmla="*/ 109 w 1676"/>
                  <a:gd name="T23" fmla="*/ 909 h 1356"/>
                  <a:gd name="T24" fmla="*/ 142 w 1676"/>
                  <a:gd name="T25" fmla="*/ 915 h 1356"/>
                  <a:gd name="T26" fmla="*/ 175 w 1676"/>
                  <a:gd name="T27" fmla="*/ 911 h 1356"/>
                  <a:gd name="T28" fmla="*/ 208 w 1676"/>
                  <a:gd name="T29" fmla="*/ 901 h 1356"/>
                  <a:gd name="T30" fmla="*/ 242 w 1676"/>
                  <a:gd name="T31" fmla="*/ 919 h 1356"/>
                  <a:gd name="T32" fmla="*/ 771 w 1676"/>
                  <a:gd name="T33" fmla="*/ 1216 h 1356"/>
                  <a:gd name="T34" fmla="*/ 787 w 1676"/>
                  <a:gd name="T35" fmla="*/ 1241 h 1356"/>
                  <a:gd name="T36" fmla="*/ 798 w 1676"/>
                  <a:gd name="T37" fmla="*/ 1276 h 1356"/>
                  <a:gd name="T38" fmla="*/ 817 w 1676"/>
                  <a:gd name="T39" fmla="*/ 1303 h 1356"/>
                  <a:gd name="T40" fmla="*/ 843 w 1676"/>
                  <a:gd name="T41" fmla="*/ 1323 h 1356"/>
                  <a:gd name="T42" fmla="*/ 896 w 1676"/>
                  <a:gd name="T43" fmla="*/ 1350 h 1356"/>
                  <a:gd name="T44" fmla="*/ 928 w 1676"/>
                  <a:gd name="T45" fmla="*/ 1356 h 1356"/>
                  <a:gd name="T46" fmla="*/ 961 w 1676"/>
                  <a:gd name="T47" fmla="*/ 1351 h 1356"/>
                  <a:gd name="T48" fmla="*/ 990 w 1676"/>
                  <a:gd name="T49" fmla="*/ 1338 h 1356"/>
                  <a:gd name="T50" fmla="*/ 1016 w 1676"/>
                  <a:gd name="T51" fmla="*/ 1317 h 1356"/>
                  <a:gd name="T52" fmla="*/ 1291 w 1676"/>
                  <a:gd name="T53" fmla="*/ 827 h 1356"/>
                  <a:gd name="T54" fmla="*/ 1307 w 1676"/>
                  <a:gd name="T55" fmla="*/ 805 h 1356"/>
                  <a:gd name="T56" fmla="*/ 1328 w 1676"/>
                  <a:gd name="T57" fmla="*/ 789 h 1356"/>
                  <a:gd name="T58" fmla="*/ 1354 w 1676"/>
                  <a:gd name="T59" fmla="*/ 780 h 1356"/>
                  <a:gd name="T60" fmla="*/ 1404 w 1676"/>
                  <a:gd name="T61" fmla="*/ 775 h 1356"/>
                  <a:gd name="T62" fmla="*/ 1492 w 1676"/>
                  <a:gd name="T63" fmla="*/ 785 h 1356"/>
                  <a:gd name="T64" fmla="*/ 1554 w 1676"/>
                  <a:gd name="T65" fmla="*/ 796 h 1356"/>
                  <a:gd name="T66" fmla="*/ 1586 w 1676"/>
                  <a:gd name="T67" fmla="*/ 793 h 1356"/>
                  <a:gd name="T68" fmla="*/ 1616 w 1676"/>
                  <a:gd name="T69" fmla="*/ 780 h 1356"/>
                  <a:gd name="T70" fmla="*/ 1640 w 1676"/>
                  <a:gd name="T71" fmla="*/ 760 h 1356"/>
                  <a:gd name="T72" fmla="*/ 1658 w 1676"/>
                  <a:gd name="T73" fmla="*/ 732 h 1356"/>
                  <a:gd name="T74" fmla="*/ 1672 w 1676"/>
                  <a:gd name="T75" fmla="*/ 690 h 1356"/>
                  <a:gd name="T76" fmla="*/ 1676 w 1676"/>
                  <a:gd name="T77" fmla="*/ 659 h 1356"/>
                  <a:gd name="T78" fmla="*/ 1671 w 1676"/>
                  <a:gd name="T79" fmla="*/ 629 h 1356"/>
                  <a:gd name="T80" fmla="*/ 1657 w 1676"/>
                  <a:gd name="T81" fmla="*/ 602 h 1356"/>
                  <a:gd name="T82" fmla="*/ 1638 w 1676"/>
                  <a:gd name="T83" fmla="*/ 579 h 1356"/>
                  <a:gd name="T84" fmla="*/ 1613 w 1676"/>
                  <a:gd name="T85" fmla="*/ 561 h 1356"/>
                  <a:gd name="T86" fmla="*/ 1284 w 1676"/>
                  <a:gd name="T87" fmla="*/ 435 h 1356"/>
                  <a:gd name="T88" fmla="*/ 1246 w 1676"/>
                  <a:gd name="T89" fmla="*/ 433 h 1356"/>
                  <a:gd name="T90" fmla="*/ 1210 w 1676"/>
                  <a:gd name="T91" fmla="*/ 443 h 1356"/>
                  <a:gd name="T92" fmla="*/ 1177 w 1676"/>
                  <a:gd name="T93" fmla="*/ 438 h 1356"/>
                  <a:gd name="T94" fmla="*/ 647 w 1676"/>
                  <a:gd name="T95" fmla="*/ 141 h 1356"/>
                  <a:gd name="T96" fmla="*/ 631 w 1676"/>
                  <a:gd name="T97" fmla="*/ 115 h 1356"/>
                  <a:gd name="T98" fmla="*/ 620 w 1676"/>
                  <a:gd name="T99" fmla="*/ 80 h 1356"/>
                  <a:gd name="T100" fmla="*/ 600 w 1676"/>
                  <a:gd name="T101" fmla="*/ 54 h 1356"/>
                  <a:gd name="T102" fmla="*/ 574 w 1676"/>
                  <a:gd name="T103" fmla="*/ 33 h 1356"/>
                  <a:gd name="T104" fmla="*/ 521 w 1676"/>
                  <a:gd name="T105" fmla="*/ 6 h 1356"/>
                  <a:gd name="T106" fmla="*/ 489 w 1676"/>
                  <a:gd name="T107" fmla="*/ 0 h 1356"/>
                  <a:gd name="T108" fmla="*/ 457 w 1676"/>
                  <a:gd name="T109" fmla="*/ 4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76" h="1356">
                    <a:moveTo>
                      <a:pt x="457" y="4"/>
                    </a:moveTo>
                    <a:lnTo>
                      <a:pt x="447" y="8"/>
                    </a:lnTo>
                    <a:lnTo>
                      <a:pt x="436" y="12"/>
                    </a:lnTo>
                    <a:lnTo>
                      <a:pt x="426" y="18"/>
                    </a:lnTo>
                    <a:lnTo>
                      <a:pt x="418" y="24"/>
                    </a:lnTo>
                    <a:lnTo>
                      <a:pt x="409" y="31"/>
                    </a:lnTo>
                    <a:lnTo>
                      <a:pt x="402" y="39"/>
                    </a:lnTo>
                    <a:lnTo>
                      <a:pt x="395" y="49"/>
                    </a:lnTo>
                    <a:lnTo>
                      <a:pt x="389" y="58"/>
                    </a:lnTo>
                    <a:lnTo>
                      <a:pt x="223" y="355"/>
                    </a:lnTo>
                    <a:lnTo>
                      <a:pt x="219" y="365"/>
                    </a:lnTo>
                    <a:lnTo>
                      <a:pt x="216" y="375"/>
                    </a:lnTo>
                    <a:lnTo>
                      <a:pt x="214" y="385"/>
                    </a:lnTo>
                    <a:lnTo>
                      <a:pt x="213" y="395"/>
                    </a:lnTo>
                    <a:lnTo>
                      <a:pt x="204" y="404"/>
                    </a:lnTo>
                    <a:lnTo>
                      <a:pt x="194" y="412"/>
                    </a:lnTo>
                    <a:lnTo>
                      <a:pt x="187" y="421"/>
                    </a:lnTo>
                    <a:lnTo>
                      <a:pt x="181" y="431"/>
                    </a:lnTo>
                    <a:lnTo>
                      <a:pt x="14" y="729"/>
                    </a:lnTo>
                    <a:lnTo>
                      <a:pt x="8" y="743"/>
                    </a:lnTo>
                    <a:lnTo>
                      <a:pt x="3" y="757"/>
                    </a:lnTo>
                    <a:lnTo>
                      <a:pt x="1" y="771"/>
                    </a:lnTo>
                    <a:lnTo>
                      <a:pt x="0" y="784"/>
                    </a:lnTo>
                    <a:lnTo>
                      <a:pt x="1" y="799"/>
                    </a:lnTo>
                    <a:lnTo>
                      <a:pt x="3" y="813"/>
                    </a:lnTo>
                    <a:lnTo>
                      <a:pt x="8" y="827"/>
                    </a:lnTo>
                    <a:lnTo>
                      <a:pt x="14" y="841"/>
                    </a:lnTo>
                    <a:lnTo>
                      <a:pt x="23" y="853"/>
                    </a:lnTo>
                    <a:lnTo>
                      <a:pt x="33" y="864"/>
                    </a:lnTo>
                    <a:lnTo>
                      <a:pt x="39" y="869"/>
                    </a:lnTo>
                    <a:lnTo>
                      <a:pt x="45" y="874"/>
                    </a:lnTo>
                    <a:lnTo>
                      <a:pt x="51" y="878"/>
                    </a:lnTo>
                    <a:lnTo>
                      <a:pt x="58" y="882"/>
                    </a:lnTo>
                    <a:lnTo>
                      <a:pt x="89" y="901"/>
                    </a:lnTo>
                    <a:lnTo>
                      <a:pt x="99" y="905"/>
                    </a:lnTo>
                    <a:lnTo>
                      <a:pt x="109" y="909"/>
                    </a:lnTo>
                    <a:lnTo>
                      <a:pt x="121" y="912"/>
                    </a:lnTo>
                    <a:lnTo>
                      <a:pt x="131" y="914"/>
                    </a:lnTo>
                    <a:lnTo>
                      <a:pt x="142" y="915"/>
                    </a:lnTo>
                    <a:lnTo>
                      <a:pt x="153" y="914"/>
                    </a:lnTo>
                    <a:lnTo>
                      <a:pt x="164" y="913"/>
                    </a:lnTo>
                    <a:lnTo>
                      <a:pt x="175" y="911"/>
                    </a:lnTo>
                    <a:lnTo>
                      <a:pt x="188" y="905"/>
                    </a:lnTo>
                    <a:lnTo>
                      <a:pt x="201" y="898"/>
                    </a:lnTo>
                    <a:lnTo>
                      <a:pt x="208" y="901"/>
                    </a:lnTo>
                    <a:lnTo>
                      <a:pt x="218" y="906"/>
                    </a:lnTo>
                    <a:lnTo>
                      <a:pt x="229" y="912"/>
                    </a:lnTo>
                    <a:lnTo>
                      <a:pt x="242" y="919"/>
                    </a:lnTo>
                    <a:lnTo>
                      <a:pt x="748" y="1203"/>
                    </a:lnTo>
                    <a:lnTo>
                      <a:pt x="760" y="1210"/>
                    </a:lnTo>
                    <a:lnTo>
                      <a:pt x="771" y="1216"/>
                    </a:lnTo>
                    <a:lnTo>
                      <a:pt x="779" y="1222"/>
                    </a:lnTo>
                    <a:lnTo>
                      <a:pt x="786" y="1226"/>
                    </a:lnTo>
                    <a:lnTo>
                      <a:pt x="787" y="1241"/>
                    </a:lnTo>
                    <a:lnTo>
                      <a:pt x="790" y="1255"/>
                    </a:lnTo>
                    <a:lnTo>
                      <a:pt x="794" y="1266"/>
                    </a:lnTo>
                    <a:lnTo>
                      <a:pt x="798" y="1276"/>
                    </a:lnTo>
                    <a:lnTo>
                      <a:pt x="803" y="1286"/>
                    </a:lnTo>
                    <a:lnTo>
                      <a:pt x="810" y="1295"/>
                    </a:lnTo>
                    <a:lnTo>
                      <a:pt x="817" y="1303"/>
                    </a:lnTo>
                    <a:lnTo>
                      <a:pt x="825" y="1311"/>
                    </a:lnTo>
                    <a:lnTo>
                      <a:pt x="833" y="1318"/>
                    </a:lnTo>
                    <a:lnTo>
                      <a:pt x="843" y="1323"/>
                    </a:lnTo>
                    <a:lnTo>
                      <a:pt x="876" y="1341"/>
                    </a:lnTo>
                    <a:lnTo>
                      <a:pt x="886" y="1346"/>
                    </a:lnTo>
                    <a:lnTo>
                      <a:pt x="896" y="1350"/>
                    </a:lnTo>
                    <a:lnTo>
                      <a:pt x="906" y="1353"/>
                    </a:lnTo>
                    <a:lnTo>
                      <a:pt x="917" y="1355"/>
                    </a:lnTo>
                    <a:lnTo>
                      <a:pt x="928" y="1356"/>
                    </a:lnTo>
                    <a:lnTo>
                      <a:pt x="939" y="1355"/>
                    </a:lnTo>
                    <a:lnTo>
                      <a:pt x="950" y="1354"/>
                    </a:lnTo>
                    <a:lnTo>
                      <a:pt x="961" y="1351"/>
                    </a:lnTo>
                    <a:lnTo>
                      <a:pt x="971" y="1348"/>
                    </a:lnTo>
                    <a:lnTo>
                      <a:pt x="981" y="1343"/>
                    </a:lnTo>
                    <a:lnTo>
                      <a:pt x="990" y="1338"/>
                    </a:lnTo>
                    <a:lnTo>
                      <a:pt x="999" y="1332"/>
                    </a:lnTo>
                    <a:lnTo>
                      <a:pt x="1007" y="1325"/>
                    </a:lnTo>
                    <a:lnTo>
                      <a:pt x="1016" y="1317"/>
                    </a:lnTo>
                    <a:lnTo>
                      <a:pt x="1023" y="1308"/>
                    </a:lnTo>
                    <a:lnTo>
                      <a:pt x="1029" y="1299"/>
                    </a:lnTo>
                    <a:lnTo>
                      <a:pt x="1291" y="827"/>
                    </a:lnTo>
                    <a:lnTo>
                      <a:pt x="1296" y="819"/>
                    </a:lnTo>
                    <a:lnTo>
                      <a:pt x="1302" y="811"/>
                    </a:lnTo>
                    <a:lnTo>
                      <a:pt x="1307" y="805"/>
                    </a:lnTo>
                    <a:lnTo>
                      <a:pt x="1314" y="799"/>
                    </a:lnTo>
                    <a:lnTo>
                      <a:pt x="1320" y="794"/>
                    </a:lnTo>
                    <a:lnTo>
                      <a:pt x="1328" y="789"/>
                    </a:lnTo>
                    <a:lnTo>
                      <a:pt x="1335" y="786"/>
                    </a:lnTo>
                    <a:lnTo>
                      <a:pt x="1345" y="783"/>
                    </a:lnTo>
                    <a:lnTo>
                      <a:pt x="1354" y="780"/>
                    </a:lnTo>
                    <a:lnTo>
                      <a:pt x="1367" y="778"/>
                    </a:lnTo>
                    <a:lnTo>
                      <a:pt x="1384" y="776"/>
                    </a:lnTo>
                    <a:lnTo>
                      <a:pt x="1404" y="775"/>
                    </a:lnTo>
                    <a:lnTo>
                      <a:pt x="1429" y="777"/>
                    </a:lnTo>
                    <a:lnTo>
                      <a:pt x="1458" y="780"/>
                    </a:lnTo>
                    <a:lnTo>
                      <a:pt x="1492" y="785"/>
                    </a:lnTo>
                    <a:lnTo>
                      <a:pt x="1532" y="793"/>
                    </a:lnTo>
                    <a:lnTo>
                      <a:pt x="1543" y="795"/>
                    </a:lnTo>
                    <a:lnTo>
                      <a:pt x="1554" y="796"/>
                    </a:lnTo>
                    <a:lnTo>
                      <a:pt x="1565" y="796"/>
                    </a:lnTo>
                    <a:lnTo>
                      <a:pt x="1576" y="795"/>
                    </a:lnTo>
                    <a:lnTo>
                      <a:pt x="1586" y="793"/>
                    </a:lnTo>
                    <a:lnTo>
                      <a:pt x="1597" y="789"/>
                    </a:lnTo>
                    <a:lnTo>
                      <a:pt x="1607" y="785"/>
                    </a:lnTo>
                    <a:lnTo>
                      <a:pt x="1616" y="780"/>
                    </a:lnTo>
                    <a:lnTo>
                      <a:pt x="1625" y="774"/>
                    </a:lnTo>
                    <a:lnTo>
                      <a:pt x="1633" y="767"/>
                    </a:lnTo>
                    <a:lnTo>
                      <a:pt x="1640" y="760"/>
                    </a:lnTo>
                    <a:lnTo>
                      <a:pt x="1647" y="752"/>
                    </a:lnTo>
                    <a:lnTo>
                      <a:pt x="1653" y="742"/>
                    </a:lnTo>
                    <a:lnTo>
                      <a:pt x="1658" y="732"/>
                    </a:lnTo>
                    <a:lnTo>
                      <a:pt x="1662" y="722"/>
                    </a:lnTo>
                    <a:lnTo>
                      <a:pt x="1666" y="711"/>
                    </a:lnTo>
                    <a:lnTo>
                      <a:pt x="1672" y="690"/>
                    </a:lnTo>
                    <a:lnTo>
                      <a:pt x="1674" y="680"/>
                    </a:lnTo>
                    <a:lnTo>
                      <a:pt x="1676" y="670"/>
                    </a:lnTo>
                    <a:lnTo>
                      <a:pt x="1676" y="659"/>
                    </a:lnTo>
                    <a:lnTo>
                      <a:pt x="1675" y="648"/>
                    </a:lnTo>
                    <a:lnTo>
                      <a:pt x="1673" y="639"/>
                    </a:lnTo>
                    <a:lnTo>
                      <a:pt x="1671" y="629"/>
                    </a:lnTo>
                    <a:lnTo>
                      <a:pt x="1666" y="620"/>
                    </a:lnTo>
                    <a:lnTo>
                      <a:pt x="1662" y="611"/>
                    </a:lnTo>
                    <a:lnTo>
                      <a:pt x="1657" y="602"/>
                    </a:lnTo>
                    <a:lnTo>
                      <a:pt x="1652" y="594"/>
                    </a:lnTo>
                    <a:lnTo>
                      <a:pt x="1645" y="586"/>
                    </a:lnTo>
                    <a:lnTo>
                      <a:pt x="1638" y="579"/>
                    </a:lnTo>
                    <a:lnTo>
                      <a:pt x="1631" y="572"/>
                    </a:lnTo>
                    <a:lnTo>
                      <a:pt x="1622" y="566"/>
                    </a:lnTo>
                    <a:lnTo>
                      <a:pt x="1613" y="561"/>
                    </a:lnTo>
                    <a:lnTo>
                      <a:pt x="1604" y="557"/>
                    </a:lnTo>
                    <a:lnTo>
                      <a:pt x="1296" y="439"/>
                    </a:lnTo>
                    <a:lnTo>
                      <a:pt x="1284" y="435"/>
                    </a:lnTo>
                    <a:lnTo>
                      <a:pt x="1272" y="433"/>
                    </a:lnTo>
                    <a:lnTo>
                      <a:pt x="1258" y="432"/>
                    </a:lnTo>
                    <a:lnTo>
                      <a:pt x="1246" y="433"/>
                    </a:lnTo>
                    <a:lnTo>
                      <a:pt x="1234" y="435"/>
                    </a:lnTo>
                    <a:lnTo>
                      <a:pt x="1222" y="439"/>
                    </a:lnTo>
                    <a:lnTo>
                      <a:pt x="1210" y="443"/>
                    </a:lnTo>
                    <a:lnTo>
                      <a:pt x="1199" y="449"/>
                    </a:lnTo>
                    <a:lnTo>
                      <a:pt x="1189" y="444"/>
                    </a:lnTo>
                    <a:lnTo>
                      <a:pt x="1177" y="438"/>
                    </a:lnTo>
                    <a:lnTo>
                      <a:pt x="670" y="154"/>
                    </a:lnTo>
                    <a:lnTo>
                      <a:pt x="658" y="147"/>
                    </a:lnTo>
                    <a:lnTo>
                      <a:pt x="647" y="141"/>
                    </a:lnTo>
                    <a:lnTo>
                      <a:pt x="639" y="134"/>
                    </a:lnTo>
                    <a:lnTo>
                      <a:pt x="632" y="130"/>
                    </a:lnTo>
                    <a:lnTo>
                      <a:pt x="631" y="115"/>
                    </a:lnTo>
                    <a:lnTo>
                      <a:pt x="628" y="100"/>
                    </a:lnTo>
                    <a:lnTo>
                      <a:pt x="624" y="90"/>
                    </a:lnTo>
                    <a:lnTo>
                      <a:pt x="620" y="80"/>
                    </a:lnTo>
                    <a:lnTo>
                      <a:pt x="614" y="70"/>
                    </a:lnTo>
                    <a:lnTo>
                      <a:pt x="608" y="62"/>
                    </a:lnTo>
                    <a:lnTo>
                      <a:pt x="600" y="54"/>
                    </a:lnTo>
                    <a:lnTo>
                      <a:pt x="592" y="45"/>
                    </a:lnTo>
                    <a:lnTo>
                      <a:pt x="584" y="39"/>
                    </a:lnTo>
                    <a:lnTo>
                      <a:pt x="574" y="33"/>
                    </a:lnTo>
                    <a:lnTo>
                      <a:pt x="542" y="14"/>
                    </a:lnTo>
                    <a:lnTo>
                      <a:pt x="532" y="10"/>
                    </a:lnTo>
                    <a:lnTo>
                      <a:pt x="521" y="6"/>
                    </a:lnTo>
                    <a:lnTo>
                      <a:pt x="511" y="3"/>
                    </a:lnTo>
                    <a:lnTo>
                      <a:pt x="500" y="1"/>
                    </a:lnTo>
                    <a:lnTo>
                      <a:pt x="489" y="0"/>
                    </a:lnTo>
                    <a:lnTo>
                      <a:pt x="478" y="1"/>
                    </a:lnTo>
                    <a:lnTo>
                      <a:pt x="468" y="2"/>
                    </a:lnTo>
                    <a:lnTo>
                      <a:pt x="457" y="4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42"/>
              <p:cNvSpPr>
                <a:spLocks/>
              </p:cNvSpPr>
              <p:nvPr/>
            </p:nvSpPr>
            <p:spPr bwMode="auto">
              <a:xfrm>
                <a:off x="162" y="439"/>
                <a:ext cx="75" cy="63"/>
              </a:xfrm>
              <a:custGeom>
                <a:avLst/>
                <a:gdLst>
                  <a:gd name="T0" fmla="*/ 280 w 1275"/>
                  <a:gd name="T1" fmla="*/ 6 h 1062"/>
                  <a:gd name="T2" fmla="*/ 251 w 1275"/>
                  <a:gd name="T3" fmla="*/ 21 h 1062"/>
                  <a:gd name="T4" fmla="*/ 228 w 1275"/>
                  <a:gd name="T5" fmla="*/ 45 h 1062"/>
                  <a:gd name="T6" fmla="*/ 10 w 1275"/>
                  <a:gd name="T7" fmla="*/ 338 h 1062"/>
                  <a:gd name="T8" fmla="*/ 1 w 1275"/>
                  <a:gd name="T9" fmla="*/ 370 h 1062"/>
                  <a:gd name="T10" fmla="*/ 1 w 1275"/>
                  <a:gd name="T11" fmla="*/ 402 h 1062"/>
                  <a:gd name="T12" fmla="*/ 10 w 1275"/>
                  <a:gd name="T13" fmla="*/ 434 h 1062"/>
                  <a:gd name="T14" fmla="*/ 29 w 1275"/>
                  <a:gd name="T15" fmla="*/ 461 h 1062"/>
                  <a:gd name="T16" fmla="*/ 75 w 1275"/>
                  <a:gd name="T17" fmla="*/ 498 h 1062"/>
                  <a:gd name="T18" fmla="*/ 104 w 1275"/>
                  <a:gd name="T19" fmla="*/ 514 h 1062"/>
                  <a:gd name="T20" fmla="*/ 136 w 1275"/>
                  <a:gd name="T21" fmla="*/ 521 h 1062"/>
                  <a:gd name="T22" fmla="*/ 171 w 1275"/>
                  <a:gd name="T23" fmla="*/ 515 h 1062"/>
                  <a:gd name="T24" fmla="*/ 201 w 1275"/>
                  <a:gd name="T25" fmla="*/ 521 h 1062"/>
                  <a:gd name="T26" fmla="*/ 688 w 1275"/>
                  <a:gd name="T27" fmla="*/ 885 h 1062"/>
                  <a:gd name="T28" fmla="*/ 716 w 1275"/>
                  <a:gd name="T29" fmla="*/ 909 h 1062"/>
                  <a:gd name="T30" fmla="*/ 721 w 1275"/>
                  <a:gd name="T31" fmla="*/ 927 h 1062"/>
                  <a:gd name="T32" fmla="*/ 727 w 1275"/>
                  <a:gd name="T33" fmla="*/ 966 h 1062"/>
                  <a:gd name="T34" fmla="*/ 746 w 1275"/>
                  <a:gd name="T35" fmla="*/ 999 h 1062"/>
                  <a:gd name="T36" fmla="*/ 796 w 1275"/>
                  <a:gd name="T37" fmla="*/ 1039 h 1062"/>
                  <a:gd name="T38" fmla="*/ 824 w 1275"/>
                  <a:gd name="T39" fmla="*/ 1056 h 1062"/>
                  <a:gd name="T40" fmla="*/ 857 w 1275"/>
                  <a:gd name="T41" fmla="*/ 1062 h 1062"/>
                  <a:gd name="T42" fmla="*/ 889 w 1275"/>
                  <a:gd name="T43" fmla="*/ 1059 h 1062"/>
                  <a:gd name="T44" fmla="*/ 921 w 1275"/>
                  <a:gd name="T45" fmla="*/ 1047 h 1062"/>
                  <a:gd name="T46" fmla="*/ 946 w 1275"/>
                  <a:gd name="T47" fmla="*/ 1025 h 1062"/>
                  <a:gd name="T48" fmla="*/ 1176 w 1275"/>
                  <a:gd name="T49" fmla="*/ 718 h 1062"/>
                  <a:gd name="T50" fmla="*/ 1213 w 1275"/>
                  <a:gd name="T51" fmla="*/ 658 h 1062"/>
                  <a:gd name="T52" fmla="*/ 1242 w 1275"/>
                  <a:gd name="T53" fmla="*/ 599 h 1062"/>
                  <a:gd name="T54" fmla="*/ 1262 w 1275"/>
                  <a:gd name="T55" fmla="*/ 541 h 1062"/>
                  <a:gd name="T56" fmla="*/ 1273 w 1275"/>
                  <a:gd name="T57" fmla="*/ 482 h 1062"/>
                  <a:gd name="T58" fmla="*/ 1275 w 1275"/>
                  <a:gd name="T59" fmla="*/ 425 h 1062"/>
                  <a:gd name="T60" fmla="*/ 1270 w 1275"/>
                  <a:gd name="T61" fmla="*/ 380 h 1062"/>
                  <a:gd name="T62" fmla="*/ 1256 w 1275"/>
                  <a:gd name="T63" fmla="*/ 329 h 1062"/>
                  <a:gd name="T64" fmla="*/ 1231 w 1275"/>
                  <a:gd name="T65" fmla="*/ 276 h 1062"/>
                  <a:gd name="T66" fmla="*/ 1194 w 1275"/>
                  <a:gd name="T67" fmla="*/ 221 h 1062"/>
                  <a:gd name="T68" fmla="*/ 1139 w 1275"/>
                  <a:gd name="T69" fmla="*/ 167 h 1062"/>
                  <a:gd name="T70" fmla="*/ 1076 w 1275"/>
                  <a:gd name="T71" fmla="*/ 122 h 1062"/>
                  <a:gd name="T72" fmla="*/ 1013 w 1275"/>
                  <a:gd name="T73" fmla="*/ 91 h 1062"/>
                  <a:gd name="T74" fmla="*/ 945 w 1275"/>
                  <a:gd name="T75" fmla="*/ 70 h 1062"/>
                  <a:gd name="T76" fmla="*/ 874 w 1275"/>
                  <a:gd name="T77" fmla="*/ 63 h 1062"/>
                  <a:gd name="T78" fmla="*/ 801 w 1275"/>
                  <a:gd name="T79" fmla="*/ 67 h 1062"/>
                  <a:gd name="T80" fmla="*/ 719 w 1275"/>
                  <a:gd name="T81" fmla="*/ 86 h 1062"/>
                  <a:gd name="T82" fmla="*/ 626 w 1275"/>
                  <a:gd name="T83" fmla="*/ 125 h 1062"/>
                  <a:gd name="T84" fmla="*/ 543 w 1275"/>
                  <a:gd name="T85" fmla="*/ 180 h 1062"/>
                  <a:gd name="T86" fmla="*/ 489 w 1275"/>
                  <a:gd name="T87" fmla="*/ 181 h 1062"/>
                  <a:gd name="T88" fmla="*/ 462 w 1275"/>
                  <a:gd name="T89" fmla="*/ 158 h 1062"/>
                  <a:gd name="T90" fmla="*/ 460 w 1275"/>
                  <a:gd name="T91" fmla="*/ 134 h 1062"/>
                  <a:gd name="T92" fmla="*/ 453 w 1275"/>
                  <a:gd name="T93" fmla="*/ 97 h 1062"/>
                  <a:gd name="T94" fmla="*/ 434 w 1275"/>
                  <a:gd name="T95" fmla="*/ 63 h 1062"/>
                  <a:gd name="T96" fmla="*/ 385 w 1275"/>
                  <a:gd name="T97" fmla="*/ 22 h 1062"/>
                  <a:gd name="T98" fmla="*/ 356 w 1275"/>
                  <a:gd name="T99" fmla="*/ 7 h 1062"/>
                  <a:gd name="T100" fmla="*/ 323 w 1275"/>
                  <a:gd name="T101" fmla="*/ 0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75" h="1062">
                    <a:moveTo>
                      <a:pt x="302" y="1"/>
                    </a:moveTo>
                    <a:lnTo>
                      <a:pt x="291" y="3"/>
                    </a:lnTo>
                    <a:lnTo>
                      <a:pt x="280" y="6"/>
                    </a:lnTo>
                    <a:lnTo>
                      <a:pt x="270" y="10"/>
                    </a:lnTo>
                    <a:lnTo>
                      <a:pt x="260" y="15"/>
                    </a:lnTo>
                    <a:lnTo>
                      <a:pt x="251" y="21"/>
                    </a:lnTo>
                    <a:lnTo>
                      <a:pt x="242" y="28"/>
                    </a:lnTo>
                    <a:lnTo>
                      <a:pt x="235" y="36"/>
                    </a:lnTo>
                    <a:lnTo>
                      <a:pt x="228" y="45"/>
                    </a:lnTo>
                    <a:lnTo>
                      <a:pt x="23" y="319"/>
                    </a:lnTo>
                    <a:lnTo>
                      <a:pt x="16" y="328"/>
                    </a:lnTo>
                    <a:lnTo>
                      <a:pt x="10" y="338"/>
                    </a:lnTo>
                    <a:lnTo>
                      <a:pt x="6" y="349"/>
                    </a:lnTo>
                    <a:lnTo>
                      <a:pt x="3" y="359"/>
                    </a:lnTo>
                    <a:lnTo>
                      <a:pt x="1" y="370"/>
                    </a:lnTo>
                    <a:lnTo>
                      <a:pt x="0" y="381"/>
                    </a:lnTo>
                    <a:lnTo>
                      <a:pt x="0" y="391"/>
                    </a:lnTo>
                    <a:lnTo>
                      <a:pt x="1" y="402"/>
                    </a:lnTo>
                    <a:lnTo>
                      <a:pt x="3" y="412"/>
                    </a:lnTo>
                    <a:lnTo>
                      <a:pt x="6" y="423"/>
                    </a:lnTo>
                    <a:lnTo>
                      <a:pt x="10" y="434"/>
                    </a:lnTo>
                    <a:lnTo>
                      <a:pt x="15" y="443"/>
                    </a:lnTo>
                    <a:lnTo>
                      <a:pt x="22" y="452"/>
                    </a:lnTo>
                    <a:lnTo>
                      <a:pt x="29" y="461"/>
                    </a:lnTo>
                    <a:lnTo>
                      <a:pt x="36" y="469"/>
                    </a:lnTo>
                    <a:lnTo>
                      <a:pt x="45" y="476"/>
                    </a:lnTo>
                    <a:lnTo>
                      <a:pt x="75" y="498"/>
                    </a:lnTo>
                    <a:lnTo>
                      <a:pt x="84" y="504"/>
                    </a:lnTo>
                    <a:lnTo>
                      <a:pt x="93" y="510"/>
                    </a:lnTo>
                    <a:lnTo>
                      <a:pt x="104" y="514"/>
                    </a:lnTo>
                    <a:lnTo>
                      <a:pt x="115" y="517"/>
                    </a:lnTo>
                    <a:lnTo>
                      <a:pt x="125" y="520"/>
                    </a:lnTo>
                    <a:lnTo>
                      <a:pt x="136" y="521"/>
                    </a:lnTo>
                    <a:lnTo>
                      <a:pt x="147" y="521"/>
                    </a:lnTo>
                    <a:lnTo>
                      <a:pt x="158" y="520"/>
                    </a:lnTo>
                    <a:lnTo>
                      <a:pt x="171" y="515"/>
                    </a:lnTo>
                    <a:lnTo>
                      <a:pt x="185" y="510"/>
                    </a:lnTo>
                    <a:lnTo>
                      <a:pt x="192" y="515"/>
                    </a:lnTo>
                    <a:lnTo>
                      <a:pt x="201" y="521"/>
                    </a:lnTo>
                    <a:lnTo>
                      <a:pt x="211" y="528"/>
                    </a:lnTo>
                    <a:lnTo>
                      <a:pt x="224" y="537"/>
                    </a:lnTo>
                    <a:lnTo>
                      <a:pt x="688" y="885"/>
                    </a:lnTo>
                    <a:lnTo>
                      <a:pt x="699" y="894"/>
                    </a:lnTo>
                    <a:lnTo>
                      <a:pt x="708" y="902"/>
                    </a:lnTo>
                    <a:lnTo>
                      <a:pt x="716" y="909"/>
                    </a:lnTo>
                    <a:lnTo>
                      <a:pt x="723" y="914"/>
                    </a:lnTo>
                    <a:lnTo>
                      <a:pt x="721" y="921"/>
                    </a:lnTo>
                    <a:lnTo>
                      <a:pt x="721" y="927"/>
                    </a:lnTo>
                    <a:lnTo>
                      <a:pt x="721" y="940"/>
                    </a:lnTo>
                    <a:lnTo>
                      <a:pt x="723" y="952"/>
                    </a:lnTo>
                    <a:lnTo>
                      <a:pt x="727" y="966"/>
                    </a:lnTo>
                    <a:lnTo>
                      <a:pt x="732" y="977"/>
                    </a:lnTo>
                    <a:lnTo>
                      <a:pt x="738" y="988"/>
                    </a:lnTo>
                    <a:lnTo>
                      <a:pt x="746" y="999"/>
                    </a:lnTo>
                    <a:lnTo>
                      <a:pt x="756" y="1009"/>
                    </a:lnTo>
                    <a:lnTo>
                      <a:pt x="766" y="1017"/>
                    </a:lnTo>
                    <a:lnTo>
                      <a:pt x="796" y="1039"/>
                    </a:lnTo>
                    <a:lnTo>
                      <a:pt x="805" y="1047"/>
                    </a:lnTo>
                    <a:lnTo>
                      <a:pt x="814" y="1052"/>
                    </a:lnTo>
                    <a:lnTo>
                      <a:pt x="824" y="1056"/>
                    </a:lnTo>
                    <a:lnTo>
                      <a:pt x="834" y="1059"/>
                    </a:lnTo>
                    <a:lnTo>
                      <a:pt x="846" y="1061"/>
                    </a:lnTo>
                    <a:lnTo>
                      <a:pt x="857" y="1062"/>
                    </a:lnTo>
                    <a:lnTo>
                      <a:pt x="868" y="1062"/>
                    </a:lnTo>
                    <a:lnTo>
                      <a:pt x="879" y="1061"/>
                    </a:lnTo>
                    <a:lnTo>
                      <a:pt x="889" y="1059"/>
                    </a:lnTo>
                    <a:lnTo>
                      <a:pt x="900" y="1056"/>
                    </a:lnTo>
                    <a:lnTo>
                      <a:pt x="910" y="1052"/>
                    </a:lnTo>
                    <a:lnTo>
                      <a:pt x="921" y="1047"/>
                    </a:lnTo>
                    <a:lnTo>
                      <a:pt x="929" y="1040"/>
                    </a:lnTo>
                    <a:lnTo>
                      <a:pt x="938" y="1033"/>
                    </a:lnTo>
                    <a:lnTo>
                      <a:pt x="946" y="1025"/>
                    </a:lnTo>
                    <a:lnTo>
                      <a:pt x="953" y="1017"/>
                    </a:lnTo>
                    <a:lnTo>
                      <a:pt x="1161" y="738"/>
                    </a:lnTo>
                    <a:lnTo>
                      <a:pt x="1176" y="718"/>
                    </a:lnTo>
                    <a:lnTo>
                      <a:pt x="1189" y="699"/>
                    </a:lnTo>
                    <a:lnTo>
                      <a:pt x="1202" y="678"/>
                    </a:lnTo>
                    <a:lnTo>
                      <a:pt x="1213" y="658"/>
                    </a:lnTo>
                    <a:lnTo>
                      <a:pt x="1224" y="639"/>
                    </a:lnTo>
                    <a:lnTo>
                      <a:pt x="1233" y="619"/>
                    </a:lnTo>
                    <a:lnTo>
                      <a:pt x="1242" y="599"/>
                    </a:lnTo>
                    <a:lnTo>
                      <a:pt x="1250" y="579"/>
                    </a:lnTo>
                    <a:lnTo>
                      <a:pt x="1257" y="560"/>
                    </a:lnTo>
                    <a:lnTo>
                      <a:pt x="1262" y="541"/>
                    </a:lnTo>
                    <a:lnTo>
                      <a:pt x="1267" y="521"/>
                    </a:lnTo>
                    <a:lnTo>
                      <a:pt x="1270" y="501"/>
                    </a:lnTo>
                    <a:lnTo>
                      <a:pt x="1273" y="482"/>
                    </a:lnTo>
                    <a:lnTo>
                      <a:pt x="1275" y="463"/>
                    </a:lnTo>
                    <a:lnTo>
                      <a:pt x="1275" y="445"/>
                    </a:lnTo>
                    <a:lnTo>
                      <a:pt x="1275" y="425"/>
                    </a:lnTo>
                    <a:lnTo>
                      <a:pt x="1274" y="411"/>
                    </a:lnTo>
                    <a:lnTo>
                      <a:pt x="1272" y="396"/>
                    </a:lnTo>
                    <a:lnTo>
                      <a:pt x="1270" y="380"/>
                    </a:lnTo>
                    <a:lnTo>
                      <a:pt x="1266" y="364"/>
                    </a:lnTo>
                    <a:lnTo>
                      <a:pt x="1262" y="347"/>
                    </a:lnTo>
                    <a:lnTo>
                      <a:pt x="1256" y="329"/>
                    </a:lnTo>
                    <a:lnTo>
                      <a:pt x="1249" y="312"/>
                    </a:lnTo>
                    <a:lnTo>
                      <a:pt x="1241" y="294"/>
                    </a:lnTo>
                    <a:lnTo>
                      <a:pt x="1231" y="276"/>
                    </a:lnTo>
                    <a:lnTo>
                      <a:pt x="1220" y="258"/>
                    </a:lnTo>
                    <a:lnTo>
                      <a:pt x="1208" y="239"/>
                    </a:lnTo>
                    <a:lnTo>
                      <a:pt x="1194" y="221"/>
                    </a:lnTo>
                    <a:lnTo>
                      <a:pt x="1178" y="203"/>
                    </a:lnTo>
                    <a:lnTo>
                      <a:pt x="1159" y="185"/>
                    </a:lnTo>
                    <a:lnTo>
                      <a:pt x="1139" y="167"/>
                    </a:lnTo>
                    <a:lnTo>
                      <a:pt x="1117" y="149"/>
                    </a:lnTo>
                    <a:lnTo>
                      <a:pt x="1097" y="135"/>
                    </a:lnTo>
                    <a:lnTo>
                      <a:pt x="1076" y="122"/>
                    </a:lnTo>
                    <a:lnTo>
                      <a:pt x="1055" y="110"/>
                    </a:lnTo>
                    <a:lnTo>
                      <a:pt x="1034" y="100"/>
                    </a:lnTo>
                    <a:lnTo>
                      <a:pt x="1013" y="91"/>
                    </a:lnTo>
                    <a:lnTo>
                      <a:pt x="990" y="83"/>
                    </a:lnTo>
                    <a:lnTo>
                      <a:pt x="968" y="76"/>
                    </a:lnTo>
                    <a:lnTo>
                      <a:pt x="945" y="70"/>
                    </a:lnTo>
                    <a:lnTo>
                      <a:pt x="922" y="67"/>
                    </a:lnTo>
                    <a:lnTo>
                      <a:pt x="898" y="64"/>
                    </a:lnTo>
                    <a:lnTo>
                      <a:pt x="874" y="63"/>
                    </a:lnTo>
                    <a:lnTo>
                      <a:pt x="851" y="63"/>
                    </a:lnTo>
                    <a:lnTo>
                      <a:pt x="826" y="64"/>
                    </a:lnTo>
                    <a:lnTo>
                      <a:pt x="801" y="67"/>
                    </a:lnTo>
                    <a:lnTo>
                      <a:pt x="777" y="71"/>
                    </a:lnTo>
                    <a:lnTo>
                      <a:pt x="752" y="76"/>
                    </a:lnTo>
                    <a:lnTo>
                      <a:pt x="719" y="86"/>
                    </a:lnTo>
                    <a:lnTo>
                      <a:pt x="687" y="97"/>
                    </a:lnTo>
                    <a:lnTo>
                      <a:pt x="656" y="110"/>
                    </a:lnTo>
                    <a:lnTo>
                      <a:pt x="626" y="125"/>
                    </a:lnTo>
                    <a:lnTo>
                      <a:pt x="598" y="141"/>
                    </a:lnTo>
                    <a:lnTo>
                      <a:pt x="569" y="159"/>
                    </a:lnTo>
                    <a:lnTo>
                      <a:pt x="543" y="180"/>
                    </a:lnTo>
                    <a:lnTo>
                      <a:pt x="518" y="202"/>
                    </a:lnTo>
                    <a:lnTo>
                      <a:pt x="499" y="188"/>
                    </a:lnTo>
                    <a:lnTo>
                      <a:pt x="489" y="181"/>
                    </a:lnTo>
                    <a:lnTo>
                      <a:pt x="478" y="173"/>
                    </a:lnTo>
                    <a:lnTo>
                      <a:pt x="470" y="165"/>
                    </a:lnTo>
                    <a:lnTo>
                      <a:pt x="462" y="158"/>
                    </a:lnTo>
                    <a:lnTo>
                      <a:pt x="456" y="153"/>
                    </a:lnTo>
                    <a:lnTo>
                      <a:pt x="458" y="144"/>
                    </a:lnTo>
                    <a:lnTo>
                      <a:pt x="460" y="134"/>
                    </a:lnTo>
                    <a:lnTo>
                      <a:pt x="459" y="122"/>
                    </a:lnTo>
                    <a:lnTo>
                      <a:pt x="457" y="109"/>
                    </a:lnTo>
                    <a:lnTo>
                      <a:pt x="453" y="97"/>
                    </a:lnTo>
                    <a:lnTo>
                      <a:pt x="448" y="85"/>
                    </a:lnTo>
                    <a:lnTo>
                      <a:pt x="442" y="73"/>
                    </a:lnTo>
                    <a:lnTo>
                      <a:pt x="434" y="63"/>
                    </a:lnTo>
                    <a:lnTo>
                      <a:pt x="424" y="53"/>
                    </a:lnTo>
                    <a:lnTo>
                      <a:pt x="414" y="44"/>
                    </a:lnTo>
                    <a:lnTo>
                      <a:pt x="385" y="22"/>
                    </a:lnTo>
                    <a:lnTo>
                      <a:pt x="376" y="16"/>
                    </a:lnTo>
                    <a:lnTo>
                      <a:pt x="366" y="11"/>
                    </a:lnTo>
                    <a:lnTo>
                      <a:pt x="356" y="7"/>
                    </a:lnTo>
                    <a:lnTo>
                      <a:pt x="346" y="3"/>
                    </a:lnTo>
                    <a:lnTo>
                      <a:pt x="334" y="1"/>
                    </a:lnTo>
                    <a:lnTo>
                      <a:pt x="323" y="0"/>
                    </a:lnTo>
                    <a:lnTo>
                      <a:pt x="312" y="0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Freeform 43"/>
              <p:cNvSpPr>
                <a:spLocks/>
              </p:cNvSpPr>
              <p:nvPr/>
            </p:nvSpPr>
            <p:spPr bwMode="auto">
              <a:xfrm>
                <a:off x="162" y="439"/>
                <a:ext cx="75" cy="63"/>
              </a:xfrm>
              <a:custGeom>
                <a:avLst/>
                <a:gdLst>
                  <a:gd name="T0" fmla="*/ 280 w 1275"/>
                  <a:gd name="T1" fmla="*/ 6 h 1062"/>
                  <a:gd name="T2" fmla="*/ 251 w 1275"/>
                  <a:gd name="T3" fmla="*/ 21 h 1062"/>
                  <a:gd name="T4" fmla="*/ 228 w 1275"/>
                  <a:gd name="T5" fmla="*/ 45 h 1062"/>
                  <a:gd name="T6" fmla="*/ 10 w 1275"/>
                  <a:gd name="T7" fmla="*/ 338 h 1062"/>
                  <a:gd name="T8" fmla="*/ 1 w 1275"/>
                  <a:gd name="T9" fmla="*/ 370 h 1062"/>
                  <a:gd name="T10" fmla="*/ 1 w 1275"/>
                  <a:gd name="T11" fmla="*/ 402 h 1062"/>
                  <a:gd name="T12" fmla="*/ 10 w 1275"/>
                  <a:gd name="T13" fmla="*/ 434 h 1062"/>
                  <a:gd name="T14" fmla="*/ 29 w 1275"/>
                  <a:gd name="T15" fmla="*/ 461 h 1062"/>
                  <a:gd name="T16" fmla="*/ 75 w 1275"/>
                  <a:gd name="T17" fmla="*/ 498 h 1062"/>
                  <a:gd name="T18" fmla="*/ 104 w 1275"/>
                  <a:gd name="T19" fmla="*/ 514 h 1062"/>
                  <a:gd name="T20" fmla="*/ 136 w 1275"/>
                  <a:gd name="T21" fmla="*/ 521 h 1062"/>
                  <a:gd name="T22" fmla="*/ 171 w 1275"/>
                  <a:gd name="T23" fmla="*/ 515 h 1062"/>
                  <a:gd name="T24" fmla="*/ 201 w 1275"/>
                  <a:gd name="T25" fmla="*/ 521 h 1062"/>
                  <a:gd name="T26" fmla="*/ 688 w 1275"/>
                  <a:gd name="T27" fmla="*/ 885 h 1062"/>
                  <a:gd name="T28" fmla="*/ 716 w 1275"/>
                  <a:gd name="T29" fmla="*/ 909 h 1062"/>
                  <a:gd name="T30" fmla="*/ 721 w 1275"/>
                  <a:gd name="T31" fmla="*/ 927 h 1062"/>
                  <a:gd name="T32" fmla="*/ 727 w 1275"/>
                  <a:gd name="T33" fmla="*/ 966 h 1062"/>
                  <a:gd name="T34" fmla="*/ 746 w 1275"/>
                  <a:gd name="T35" fmla="*/ 999 h 1062"/>
                  <a:gd name="T36" fmla="*/ 796 w 1275"/>
                  <a:gd name="T37" fmla="*/ 1039 h 1062"/>
                  <a:gd name="T38" fmla="*/ 824 w 1275"/>
                  <a:gd name="T39" fmla="*/ 1056 h 1062"/>
                  <a:gd name="T40" fmla="*/ 857 w 1275"/>
                  <a:gd name="T41" fmla="*/ 1062 h 1062"/>
                  <a:gd name="T42" fmla="*/ 889 w 1275"/>
                  <a:gd name="T43" fmla="*/ 1059 h 1062"/>
                  <a:gd name="T44" fmla="*/ 921 w 1275"/>
                  <a:gd name="T45" fmla="*/ 1047 h 1062"/>
                  <a:gd name="T46" fmla="*/ 946 w 1275"/>
                  <a:gd name="T47" fmla="*/ 1025 h 1062"/>
                  <a:gd name="T48" fmla="*/ 1176 w 1275"/>
                  <a:gd name="T49" fmla="*/ 718 h 1062"/>
                  <a:gd name="T50" fmla="*/ 1213 w 1275"/>
                  <a:gd name="T51" fmla="*/ 658 h 1062"/>
                  <a:gd name="T52" fmla="*/ 1242 w 1275"/>
                  <a:gd name="T53" fmla="*/ 599 h 1062"/>
                  <a:gd name="T54" fmla="*/ 1262 w 1275"/>
                  <a:gd name="T55" fmla="*/ 541 h 1062"/>
                  <a:gd name="T56" fmla="*/ 1273 w 1275"/>
                  <a:gd name="T57" fmla="*/ 482 h 1062"/>
                  <a:gd name="T58" fmla="*/ 1275 w 1275"/>
                  <a:gd name="T59" fmla="*/ 425 h 1062"/>
                  <a:gd name="T60" fmla="*/ 1270 w 1275"/>
                  <a:gd name="T61" fmla="*/ 380 h 1062"/>
                  <a:gd name="T62" fmla="*/ 1256 w 1275"/>
                  <a:gd name="T63" fmla="*/ 329 h 1062"/>
                  <a:gd name="T64" fmla="*/ 1231 w 1275"/>
                  <a:gd name="T65" fmla="*/ 276 h 1062"/>
                  <a:gd name="T66" fmla="*/ 1194 w 1275"/>
                  <a:gd name="T67" fmla="*/ 221 h 1062"/>
                  <a:gd name="T68" fmla="*/ 1139 w 1275"/>
                  <a:gd name="T69" fmla="*/ 167 h 1062"/>
                  <a:gd name="T70" fmla="*/ 1076 w 1275"/>
                  <a:gd name="T71" fmla="*/ 122 h 1062"/>
                  <a:gd name="T72" fmla="*/ 1013 w 1275"/>
                  <a:gd name="T73" fmla="*/ 91 h 1062"/>
                  <a:gd name="T74" fmla="*/ 945 w 1275"/>
                  <a:gd name="T75" fmla="*/ 70 h 1062"/>
                  <a:gd name="T76" fmla="*/ 874 w 1275"/>
                  <a:gd name="T77" fmla="*/ 63 h 1062"/>
                  <a:gd name="T78" fmla="*/ 801 w 1275"/>
                  <a:gd name="T79" fmla="*/ 67 h 1062"/>
                  <a:gd name="T80" fmla="*/ 719 w 1275"/>
                  <a:gd name="T81" fmla="*/ 86 h 1062"/>
                  <a:gd name="T82" fmla="*/ 626 w 1275"/>
                  <a:gd name="T83" fmla="*/ 125 h 1062"/>
                  <a:gd name="T84" fmla="*/ 543 w 1275"/>
                  <a:gd name="T85" fmla="*/ 180 h 1062"/>
                  <a:gd name="T86" fmla="*/ 489 w 1275"/>
                  <a:gd name="T87" fmla="*/ 181 h 1062"/>
                  <a:gd name="T88" fmla="*/ 462 w 1275"/>
                  <a:gd name="T89" fmla="*/ 158 h 1062"/>
                  <a:gd name="T90" fmla="*/ 460 w 1275"/>
                  <a:gd name="T91" fmla="*/ 134 h 1062"/>
                  <a:gd name="T92" fmla="*/ 453 w 1275"/>
                  <a:gd name="T93" fmla="*/ 97 h 1062"/>
                  <a:gd name="T94" fmla="*/ 434 w 1275"/>
                  <a:gd name="T95" fmla="*/ 63 h 1062"/>
                  <a:gd name="T96" fmla="*/ 385 w 1275"/>
                  <a:gd name="T97" fmla="*/ 22 h 1062"/>
                  <a:gd name="T98" fmla="*/ 356 w 1275"/>
                  <a:gd name="T99" fmla="*/ 7 h 1062"/>
                  <a:gd name="T100" fmla="*/ 323 w 1275"/>
                  <a:gd name="T101" fmla="*/ 0 h 1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75" h="1062">
                    <a:moveTo>
                      <a:pt x="302" y="1"/>
                    </a:moveTo>
                    <a:lnTo>
                      <a:pt x="291" y="3"/>
                    </a:lnTo>
                    <a:lnTo>
                      <a:pt x="280" y="6"/>
                    </a:lnTo>
                    <a:lnTo>
                      <a:pt x="270" y="10"/>
                    </a:lnTo>
                    <a:lnTo>
                      <a:pt x="260" y="15"/>
                    </a:lnTo>
                    <a:lnTo>
                      <a:pt x="251" y="21"/>
                    </a:lnTo>
                    <a:lnTo>
                      <a:pt x="242" y="28"/>
                    </a:lnTo>
                    <a:lnTo>
                      <a:pt x="235" y="36"/>
                    </a:lnTo>
                    <a:lnTo>
                      <a:pt x="228" y="45"/>
                    </a:lnTo>
                    <a:lnTo>
                      <a:pt x="23" y="319"/>
                    </a:lnTo>
                    <a:lnTo>
                      <a:pt x="16" y="328"/>
                    </a:lnTo>
                    <a:lnTo>
                      <a:pt x="10" y="338"/>
                    </a:lnTo>
                    <a:lnTo>
                      <a:pt x="6" y="349"/>
                    </a:lnTo>
                    <a:lnTo>
                      <a:pt x="3" y="359"/>
                    </a:lnTo>
                    <a:lnTo>
                      <a:pt x="1" y="370"/>
                    </a:lnTo>
                    <a:lnTo>
                      <a:pt x="0" y="381"/>
                    </a:lnTo>
                    <a:lnTo>
                      <a:pt x="0" y="391"/>
                    </a:lnTo>
                    <a:lnTo>
                      <a:pt x="1" y="402"/>
                    </a:lnTo>
                    <a:lnTo>
                      <a:pt x="3" y="412"/>
                    </a:lnTo>
                    <a:lnTo>
                      <a:pt x="6" y="423"/>
                    </a:lnTo>
                    <a:lnTo>
                      <a:pt x="10" y="434"/>
                    </a:lnTo>
                    <a:lnTo>
                      <a:pt x="15" y="443"/>
                    </a:lnTo>
                    <a:lnTo>
                      <a:pt x="22" y="452"/>
                    </a:lnTo>
                    <a:lnTo>
                      <a:pt x="29" y="461"/>
                    </a:lnTo>
                    <a:lnTo>
                      <a:pt x="36" y="469"/>
                    </a:lnTo>
                    <a:lnTo>
                      <a:pt x="45" y="476"/>
                    </a:lnTo>
                    <a:lnTo>
                      <a:pt x="75" y="498"/>
                    </a:lnTo>
                    <a:lnTo>
                      <a:pt x="84" y="504"/>
                    </a:lnTo>
                    <a:lnTo>
                      <a:pt x="93" y="510"/>
                    </a:lnTo>
                    <a:lnTo>
                      <a:pt x="104" y="514"/>
                    </a:lnTo>
                    <a:lnTo>
                      <a:pt x="115" y="517"/>
                    </a:lnTo>
                    <a:lnTo>
                      <a:pt x="125" y="520"/>
                    </a:lnTo>
                    <a:lnTo>
                      <a:pt x="136" y="521"/>
                    </a:lnTo>
                    <a:lnTo>
                      <a:pt x="147" y="521"/>
                    </a:lnTo>
                    <a:lnTo>
                      <a:pt x="158" y="520"/>
                    </a:lnTo>
                    <a:lnTo>
                      <a:pt x="171" y="515"/>
                    </a:lnTo>
                    <a:lnTo>
                      <a:pt x="185" y="510"/>
                    </a:lnTo>
                    <a:lnTo>
                      <a:pt x="192" y="515"/>
                    </a:lnTo>
                    <a:lnTo>
                      <a:pt x="201" y="521"/>
                    </a:lnTo>
                    <a:lnTo>
                      <a:pt x="211" y="528"/>
                    </a:lnTo>
                    <a:lnTo>
                      <a:pt x="224" y="537"/>
                    </a:lnTo>
                    <a:lnTo>
                      <a:pt x="688" y="885"/>
                    </a:lnTo>
                    <a:lnTo>
                      <a:pt x="699" y="894"/>
                    </a:lnTo>
                    <a:lnTo>
                      <a:pt x="708" y="902"/>
                    </a:lnTo>
                    <a:lnTo>
                      <a:pt x="716" y="909"/>
                    </a:lnTo>
                    <a:lnTo>
                      <a:pt x="723" y="914"/>
                    </a:lnTo>
                    <a:lnTo>
                      <a:pt x="721" y="921"/>
                    </a:lnTo>
                    <a:lnTo>
                      <a:pt x="721" y="927"/>
                    </a:lnTo>
                    <a:lnTo>
                      <a:pt x="721" y="940"/>
                    </a:lnTo>
                    <a:lnTo>
                      <a:pt x="723" y="952"/>
                    </a:lnTo>
                    <a:lnTo>
                      <a:pt x="727" y="966"/>
                    </a:lnTo>
                    <a:lnTo>
                      <a:pt x="732" y="977"/>
                    </a:lnTo>
                    <a:lnTo>
                      <a:pt x="738" y="988"/>
                    </a:lnTo>
                    <a:lnTo>
                      <a:pt x="746" y="999"/>
                    </a:lnTo>
                    <a:lnTo>
                      <a:pt x="756" y="1009"/>
                    </a:lnTo>
                    <a:lnTo>
                      <a:pt x="766" y="1017"/>
                    </a:lnTo>
                    <a:lnTo>
                      <a:pt x="796" y="1039"/>
                    </a:lnTo>
                    <a:lnTo>
                      <a:pt x="805" y="1047"/>
                    </a:lnTo>
                    <a:lnTo>
                      <a:pt x="814" y="1052"/>
                    </a:lnTo>
                    <a:lnTo>
                      <a:pt x="824" y="1056"/>
                    </a:lnTo>
                    <a:lnTo>
                      <a:pt x="834" y="1059"/>
                    </a:lnTo>
                    <a:lnTo>
                      <a:pt x="846" y="1061"/>
                    </a:lnTo>
                    <a:lnTo>
                      <a:pt x="857" y="1062"/>
                    </a:lnTo>
                    <a:lnTo>
                      <a:pt x="868" y="1062"/>
                    </a:lnTo>
                    <a:lnTo>
                      <a:pt x="879" y="1061"/>
                    </a:lnTo>
                    <a:lnTo>
                      <a:pt x="889" y="1059"/>
                    </a:lnTo>
                    <a:lnTo>
                      <a:pt x="900" y="1056"/>
                    </a:lnTo>
                    <a:lnTo>
                      <a:pt x="910" y="1052"/>
                    </a:lnTo>
                    <a:lnTo>
                      <a:pt x="921" y="1047"/>
                    </a:lnTo>
                    <a:lnTo>
                      <a:pt x="929" y="1040"/>
                    </a:lnTo>
                    <a:lnTo>
                      <a:pt x="938" y="1033"/>
                    </a:lnTo>
                    <a:lnTo>
                      <a:pt x="946" y="1025"/>
                    </a:lnTo>
                    <a:lnTo>
                      <a:pt x="953" y="1017"/>
                    </a:lnTo>
                    <a:lnTo>
                      <a:pt x="1161" y="738"/>
                    </a:lnTo>
                    <a:lnTo>
                      <a:pt x="1176" y="718"/>
                    </a:lnTo>
                    <a:lnTo>
                      <a:pt x="1189" y="699"/>
                    </a:lnTo>
                    <a:lnTo>
                      <a:pt x="1202" y="678"/>
                    </a:lnTo>
                    <a:lnTo>
                      <a:pt x="1213" y="658"/>
                    </a:lnTo>
                    <a:lnTo>
                      <a:pt x="1224" y="639"/>
                    </a:lnTo>
                    <a:lnTo>
                      <a:pt x="1233" y="619"/>
                    </a:lnTo>
                    <a:lnTo>
                      <a:pt x="1242" y="599"/>
                    </a:lnTo>
                    <a:lnTo>
                      <a:pt x="1250" y="579"/>
                    </a:lnTo>
                    <a:lnTo>
                      <a:pt x="1257" y="560"/>
                    </a:lnTo>
                    <a:lnTo>
                      <a:pt x="1262" y="541"/>
                    </a:lnTo>
                    <a:lnTo>
                      <a:pt x="1267" y="521"/>
                    </a:lnTo>
                    <a:lnTo>
                      <a:pt x="1270" y="501"/>
                    </a:lnTo>
                    <a:lnTo>
                      <a:pt x="1273" y="482"/>
                    </a:lnTo>
                    <a:lnTo>
                      <a:pt x="1275" y="463"/>
                    </a:lnTo>
                    <a:lnTo>
                      <a:pt x="1275" y="445"/>
                    </a:lnTo>
                    <a:lnTo>
                      <a:pt x="1275" y="425"/>
                    </a:lnTo>
                    <a:lnTo>
                      <a:pt x="1274" y="411"/>
                    </a:lnTo>
                    <a:lnTo>
                      <a:pt x="1272" y="396"/>
                    </a:lnTo>
                    <a:lnTo>
                      <a:pt x="1270" y="380"/>
                    </a:lnTo>
                    <a:lnTo>
                      <a:pt x="1266" y="364"/>
                    </a:lnTo>
                    <a:lnTo>
                      <a:pt x="1262" y="347"/>
                    </a:lnTo>
                    <a:lnTo>
                      <a:pt x="1256" y="329"/>
                    </a:lnTo>
                    <a:lnTo>
                      <a:pt x="1249" y="312"/>
                    </a:lnTo>
                    <a:lnTo>
                      <a:pt x="1241" y="294"/>
                    </a:lnTo>
                    <a:lnTo>
                      <a:pt x="1231" y="276"/>
                    </a:lnTo>
                    <a:lnTo>
                      <a:pt x="1220" y="258"/>
                    </a:lnTo>
                    <a:lnTo>
                      <a:pt x="1208" y="239"/>
                    </a:lnTo>
                    <a:lnTo>
                      <a:pt x="1194" y="221"/>
                    </a:lnTo>
                    <a:lnTo>
                      <a:pt x="1178" y="203"/>
                    </a:lnTo>
                    <a:lnTo>
                      <a:pt x="1159" y="185"/>
                    </a:lnTo>
                    <a:lnTo>
                      <a:pt x="1139" y="167"/>
                    </a:lnTo>
                    <a:lnTo>
                      <a:pt x="1117" y="149"/>
                    </a:lnTo>
                    <a:lnTo>
                      <a:pt x="1097" y="135"/>
                    </a:lnTo>
                    <a:lnTo>
                      <a:pt x="1076" y="122"/>
                    </a:lnTo>
                    <a:lnTo>
                      <a:pt x="1055" y="110"/>
                    </a:lnTo>
                    <a:lnTo>
                      <a:pt x="1034" y="100"/>
                    </a:lnTo>
                    <a:lnTo>
                      <a:pt x="1013" y="91"/>
                    </a:lnTo>
                    <a:lnTo>
                      <a:pt x="990" y="83"/>
                    </a:lnTo>
                    <a:lnTo>
                      <a:pt x="968" y="76"/>
                    </a:lnTo>
                    <a:lnTo>
                      <a:pt x="945" y="70"/>
                    </a:lnTo>
                    <a:lnTo>
                      <a:pt x="922" y="67"/>
                    </a:lnTo>
                    <a:lnTo>
                      <a:pt x="898" y="64"/>
                    </a:lnTo>
                    <a:lnTo>
                      <a:pt x="874" y="63"/>
                    </a:lnTo>
                    <a:lnTo>
                      <a:pt x="851" y="63"/>
                    </a:lnTo>
                    <a:lnTo>
                      <a:pt x="826" y="64"/>
                    </a:lnTo>
                    <a:lnTo>
                      <a:pt x="801" y="67"/>
                    </a:lnTo>
                    <a:lnTo>
                      <a:pt x="777" y="71"/>
                    </a:lnTo>
                    <a:lnTo>
                      <a:pt x="752" y="76"/>
                    </a:lnTo>
                    <a:lnTo>
                      <a:pt x="719" y="86"/>
                    </a:lnTo>
                    <a:lnTo>
                      <a:pt x="687" y="97"/>
                    </a:lnTo>
                    <a:lnTo>
                      <a:pt x="656" y="110"/>
                    </a:lnTo>
                    <a:lnTo>
                      <a:pt x="626" y="125"/>
                    </a:lnTo>
                    <a:lnTo>
                      <a:pt x="598" y="141"/>
                    </a:lnTo>
                    <a:lnTo>
                      <a:pt x="569" y="159"/>
                    </a:lnTo>
                    <a:lnTo>
                      <a:pt x="543" y="180"/>
                    </a:lnTo>
                    <a:lnTo>
                      <a:pt x="518" y="202"/>
                    </a:lnTo>
                    <a:lnTo>
                      <a:pt x="499" y="188"/>
                    </a:lnTo>
                    <a:lnTo>
                      <a:pt x="489" y="181"/>
                    </a:lnTo>
                    <a:lnTo>
                      <a:pt x="478" y="173"/>
                    </a:lnTo>
                    <a:lnTo>
                      <a:pt x="470" y="165"/>
                    </a:lnTo>
                    <a:lnTo>
                      <a:pt x="462" y="158"/>
                    </a:lnTo>
                    <a:lnTo>
                      <a:pt x="456" y="153"/>
                    </a:lnTo>
                    <a:lnTo>
                      <a:pt x="458" y="144"/>
                    </a:lnTo>
                    <a:lnTo>
                      <a:pt x="460" y="134"/>
                    </a:lnTo>
                    <a:lnTo>
                      <a:pt x="459" y="122"/>
                    </a:lnTo>
                    <a:lnTo>
                      <a:pt x="457" y="109"/>
                    </a:lnTo>
                    <a:lnTo>
                      <a:pt x="453" y="97"/>
                    </a:lnTo>
                    <a:lnTo>
                      <a:pt x="448" y="85"/>
                    </a:lnTo>
                    <a:lnTo>
                      <a:pt x="442" y="73"/>
                    </a:lnTo>
                    <a:lnTo>
                      <a:pt x="434" y="63"/>
                    </a:lnTo>
                    <a:lnTo>
                      <a:pt x="424" y="53"/>
                    </a:lnTo>
                    <a:lnTo>
                      <a:pt x="414" y="44"/>
                    </a:lnTo>
                    <a:lnTo>
                      <a:pt x="385" y="22"/>
                    </a:lnTo>
                    <a:lnTo>
                      <a:pt x="376" y="16"/>
                    </a:lnTo>
                    <a:lnTo>
                      <a:pt x="366" y="11"/>
                    </a:lnTo>
                    <a:lnTo>
                      <a:pt x="356" y="7"/>
                    </a:lnTo>
                    <a:lnTo>
                      <a:pt x="346" y="3"/>
                    </a:lnTo>
                    <a:lnTo>
                      <a:pt x="334" y="1"/>
                    </a:lnTo>
                    <a:lnTo>
                      <a:pt x="323" y="0"/>
                    </a:lnTo>
                    <a:lnTo>
                      <a:pt x="312" y="0"/>
                    </a:lnTo>
                    <a:lnTo>
                      <a:pt x="302" y="1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Freeform 44"/>
              <p:cNvSpPr>
                <a:spLocks noEditPoints="1"/>
              </p:cNvSpPr>
              <p:nvPr/>
            </p:nvSpPr>
            <p:spPr bwMode="auto">
              <a:xfrm>
                <a:off x="194" y="383"/>
                <a:ext cx="85" cy="82"/>
              </a:xfrm>
              <a:custGeom>
                <a:avLst/>
                <a:gdLst>
                  <a:gd name="T0" fmla="*/ 318 w 1438"/>
                  <a:gd name="T1" fmla="*/ 260 h 1402"/>
                  <a:gd name="T2" fmla="*/ 303 w 1438"/>
                  <a:gd name="T3" fmla="*/ 286 h 1402"/>
                  <a:gd name="T4" fmla="*/ 276 w 1438"/>
                  <a:gd name="T5" fmla="*/ 301 h 1402"/>
                  <a:gd name="T6" fmla="*/ 25 w 1438"/>
                  <a:gd name="T7" fmla="*/ 553 h 1402"/>
                  <a:gd name="T8" fmla="*/ 8 w 1438"/>
                  <a:gd name="T9" fmla="*/ 581 h 1402"/>
                  <a:gd name="T10" fmla="*/ 1 w 1438"/>
                  <a:gd name="T11" fmla="*/ 614 h 1402"/>
                  <a:gd name="T12" fmla="*/ 2 w 1438"/>
                  <a:gd name="T13" fmla="*/ 647 h 1402"/>
                  <a:gd name="T14" fmla="*/ 13 w 1438"/>
                  <a:gd name="T15" fmla="*/ 677 h 1402"/>
                  <a:gd name="T16" fmla="*/ 32 w 1438"/>
                  <a:gd name="T17" fmla="*/ 704 h 1402"/>
                  <a:gd name="T18" fmla="*/ 71 w 1438"/>
                  <a:gd name="T19" fmla="*/ 740 h 1402"/>
                  <a:gd name="T20" fmla="*/ 96 w 1438"/>
                  <a:gd name="T21" fmla="*/ 754 h 1402"/>
                  <a:gd name="T22" fmla="*/ 138 w 1438"/>
                  <a:gd name="T23" fmla="*/ 761 h 1402"/>
                  <a:gd name="T24" fmla="*/ 173 w 1438"/>
                  <a:gd name="T25" fmla="*/ 763 h 1402"/>
                  <a:gd name="T26" fmla="*/ 200 w 1438"/>
                  <a:gd name="T27" fmla="*/ 790 h 1402"/>
                  <a:gd name="T28" fmla="*/ 630 w 1438"/>
                  <a:gd name="T29" fmla="*/ 1221 h 1402"/>
                  <a:gd name="T30" fmla="*/ 639 w 1438"/>
                  <a:gd name="T31" fmla="*/ 1249 h 1402"/>
                  <a:gd name="T32" fmla="*/ 639 w 1438"/>
                  <a:gd name="T33" fmla="*/ 1284 h 1402"/>
                  <a:gd name="T34" fmla="*/ 650 w 1438"/>
                  <a:gd name="T35" fmla="*/ 1315 h 1402"/>
                  <a:gd name="T36" fmla="*/ 669 w 1438"/>
                  <a:gd name="T37" fmla="*/ 1342 h 1402"/>
                  <a:gd name="T38" fmla="*/ 714 w 1438"/>
                  <a:gd name="T39" fmla="*/ 1383 h 1402"/>
                  <a:gd name="T40" fmla="*/ 743 w 1438"/>
                  <a:gd name="T41" fmla="*/ 1397 h 1402"/>
                  <a:gd name="T42" fmla="*/ 776 w 1438"/>
                  <a:gd name="T43" fmla="*/ 1402 h 1402"/>
                  <a:gd name="T44" fmla="*/ 807 w 1438"/>
                  <a:gd name="T45" fmla="*/ 1397 h 1402"/>
                  <a:gd name="T46" fmla="*/ 837 w 1438"/>
                  <a:gd name="T47" fmla="*/ 1383 h 1402"/>
                  <a:gd name="T48" fmla="*/ 1096 w 1438"/>
                  <a:gd name="T49" fmla="*/ 1127 h 1402"/>
                  <a:gd name="T50" fmla="*/ 1115 w 1438"/>
                  <a:gd name="T51" fmla="*/ 1101 h 1402"/>
                  <a:gd name="T52" fmla="*/ 1137 w 1438"/>
                  <a:gd name="T53" fmla="*/ 1082 h 1402"/>
                  <a:gd name="T54" fmla="*/ 1405 w 1438"/>
                  <a:gd name="T55" fmla="*/ 817 h 1402"/>
                  <a:gd name="T56" fmla="*/ 1424 w 1438"/>
                  <a:gd name="T57" fmla="*/ 791 h 1402"/>
                  <a:gd name="T58" fmla="*/ 1436 w 1438"/>
                  <a:gd name="T59" fmla="*/ 759 h 1402"/>
                  <a:gd name="T60" fmla="*/ 1437 w 1438"/>
                  <a:gd name="T61" fmla="*/ 727 h 1402"/>
                  <a:gd name="T62" fmla="*/ 1429 w 1438"/>
                  <a:gd name="T63" fmla="*/ 695 h 1402"/>
                  <a:gd name="T64" fmla="*/ 1412 w 1438"/>
                  <a:gd name="T65" fmla="*/ 666 h 1402"/>
                  <a:gd name="T66" fmla="*/ 1372 w 1438"/>
                  <a:gd name="T67" fmla="*/ 626 h 1402"/>
                  <a:gd name="T68" fmla="*/ 1352 w 1438"/>
                  <a:gd name="T69" fmla="*/ 612 h 1402"/>
                  <a:gd name="T70" fmla="*/ 1329 w 1438"/>
                  <a:gd name="T71" fmla="*/ 604 h 1402"/>
                  <a:gd name="T72" fmla="*/ 1306 w 1438"/>
                  <a:gd name="T73" fmla="*/ 600 h 1402"/>
                  <a:gd name="T74" fmla="*/ 1282 w 1438"/>
                  <a:gd name="T75" fmla="*/ 601 h 1402"/>
                  <a:gd name="T76" fmla="*/ 1258 w 1438"/>
                  <a:gd name="T77" fmla="*/ 607 h 1402"/>
                  <a:gd name="T78" fmla="*/ 1233 w 1438"/>
                  <a:gd name="T79" fmla="*/ 594 h 1402"/>
                  <a:gd name="T80" fmla="*/ 1144 w 1438"/>
                  <a:gd name="T81" fmla="*/ 544 h 1402"/>
                  <a:gd name="T82" fmla="*/ 1036 w 1438"/>
                  <a:gd name="T83" fmla="*/ 486 h 1402"/>
                  <a:gd name="T84" fmla="*/ 936 w 1438"/>
                  <a:gd name="T85" fmla="*/ 441 h 1402"/>
                  <a:gd name="T86" fmla="*/ 852 w 1438"/>
                  <a:gd name="T87" fmla="*/ 409 h 1402"/>
                  <a:gd name="T88" fmla="*/ 770 w 1438"/>
                  <a:gd name="T89" fmla="*/ 384 h 1402"/>
                  <a:gd name="T90" fmla="*/ 717 w 1438"/>
                  <a:gd name="T91" fmla="*/ 362 h 1402"/>
                  <a:gd name="T92" fmla="*/ 716 w 1438"/>
                  <a:gd name="T93" fmla="*/ 338 h 1402"/>
                  <a:gd name="T94" fmla="*/ 718 w 1438"/>
                  <a:gd name="T95" fmla="*/ 281 h 1402"/>
                  <a:gd name="T96" fmla="*/ 729 w 1438"/>
                  <a:gd name="T97" fmla="*/ 228 h 1402"/>
                  <a:gd name="T98" fmla="*/ 746 w 1438"/>
                  <a:gd name="T99" fmla="*/ 194 h 1402"/>
                  <a:gd name="T100" fmla="*/ 756 w 1438"/>
                  <a:gd name="T101" fmla="*/ 171 h 1402"/>
                  <a:gd name="T102" fmla="*/ 760 w 1438"/>
                  <a:gd name="T103" fmla="*/ 146 h 1402"/>
                  <a:gd name="T104" fmla="*/ 758 w 1438"/>
                  <a:gd name="T105" fmla="*/ 116 h 1402"/>
                  <a:gd name="T106" fmla="*/ 747 w 1438"/>
                  <a:gd name="T107" fmla="*/ 86 h 1402"/>
                  <a:gd name="T108" fmla="*/ 728 w 1438"/>
                  <a:gd name="T109" fmla="*/ 58 h 1402"/>
                  <a:gd name="T110" fmla="*/ 684 w 1438"/>
                  <a:gd name="T111" fmla="*/ 19 h 1402"/>
                  <a:gd name="T112" fmla="*/ 655 w 1438"/>
                  <a:gd name="T113" fmla="*/ 5 h 1402"/>
                  <a:gd name="T114" fmla="*/ 623 w 1438"/>
                  <a:gd name="T115" fmla="*/ 0 h 1402"/>
                  <a:gd name="T116" fmla="*/ 591 w 1438"/>
                  <a:gd name="T117" fmla="*/ 5 h 1402"/>
                  <a:gd name="T118" fmla="*/ 561 w 1438"/>
                  <a:gd name="T119" fmla="*/ 19 h 1402"/>
                  <a:gd name="T120" fmla="*/ 510 w 1438"/>
                  <a:gd name="T121" fmla="*/ 438 h 1402"/>
                  <a:gd name="T122" fmla="*/ 491 w 1438"/>
                  <a:gd name="T123" fmla="*/ 450 h 1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8" h="1402">
                    <a:moveTo>
                      <a:pt x="544" y="33"/>
                    </a:moveTo>
                    <a:lnTo>
                      <a:pt x="325" y="253"/>
                    </a:lnTo>
                    <a:lnTo>
                      <a:pt x="318" y="260"/>
                    </a:lnTo>
                    <a:lnTo>
                      <a:pt x="312" y="269"/>
                    </a:lnTo>
                    <a:lnTo>
                      <a:pt x="307" y="277"/>
                    </a:lnTo>
                    <a:lnTo>
                      <a:pt x="303" y="286"/>
                    </a:lnTo>
                    <a:lnTo>
                      <a:pt x="294" y="290"/>
                    </a:lnTo>
                    <a:lnTo>
                      <a:pt x="286" y="295"/>
                    </a:lnTo>
                    <a:lnTo>
                      <a:pt x="276" y="301"/>
                    </a:lnTo>
                    <a:lnTo>
                      <a:pt x="269" y="308"/>
                    </a:lnTo>
                    <a:lnTo>
                      <a:pt x="32" y="545"/>
                    </a:lnTo>
                    <a:lnTo>
                      <a:pt x="25" y="553"/>
                    </a:lnTo>
                    <a:lnTo>
                      <a:pt x="19" y="562"/>
                    </a:lnTo>
                    <a:lnTo>
                      <a:pt x="13" y="571"/>
                    </a:lnTo>
                    <a:lnTo>
                      <a:pt x="8" y="581"/>
                    </a:lnTo>
                    <a:lnTo>
                      <a:pt x="5" y="591"/>
                    </a:lnTo>
                    <a:lnTo>
                      <a:pt x="2" y="603"/>
                    </a:lnTo>
                    <a:lnTo>
                      <a:pt x="1" y="614"/>
                    </a:lnTo>
                    <a:lnTo>
                      <a:pt x="0" y="625"/>
                    </a:lnTo>
                    <a:lnTo>
                      <a:pt x="1" y="636"/>
                    </a:lnTo>
                    <a:lnTo>
                      <a:pt x="2" y="647"/>
                    </a:lnTo>
                    <a:lnTo>
                      <a:pt x="5" y="657"/>
                    </a:lnTo>
                    <a:lnTo>
                      <a:pt x="8" y="667"/>
                    </a:lnTo>
                    <a:lnTo>
                      <a:pt x="13" y="677"/>
                    </a:lnTo>
                    <a:lnTo>
                      <a:pt x="19" y="687"/>
                    </a:lnTo>
                    <a:lnTo>
                      <a:pt x="25" y="696"/>
                    </a:lnTo>
                    <a:lnTo>
                      <a:pt x="32" y="704"/>
                    </a:lnTo>
                    <a:lnTo>
                      <a:pt x="60" y="730"/>
                    </a:lnTo>
                    <a:lnTo>
                      <a:pt x="65" y="736"/>
                    </a:lnTo>
                    <a:lnTo>
                      <a:pt x="71" y="740"/>
                    </a:lnTo>
                    <a:lnTo>
                      <a:pt x="77" y="744"/>
                    </a:lnTo>
                    <a:lnTo>
                      <a:pt x="83" y="748"/>
                    </a:lnTo>
                    <a:lnTo>
                      <a:pt x="96" y="754"/>
                    </a:lnTo>
                    <a:lnTo>
                      <a:pt x="109" y="758"/>
                    </a:lnTo>
                    <a:lnTo>
                      <a:pt x="124" y="761"/>
                    </a:lnTo>
                    <a:lnTo>
                      <a:pt x="138" y="761"/>
                    </a:lnTo>
                    <a:lnTo>
                      <a:pt x="152" y="760"/>
                    </a:lnTo>
                    <a:lnTo>
                      <a:pt x="166" y="758"/>
                    </a:lnTo>
                    <a:lnTo>
                      <a:pt x="173" y="763"/>
                    </a:lnTo>
                    <a:lnTo>
                      <a:pt x="181" y="770"/>
                    </a:lnTo>
                    <a:lnTo>
                      <a:pt x="190" y="780"/>
                    </a:lnTo>
                    <a:lnTo>
                      <a:pt x="200" y="790"/>
                    </a:lnTo>
                    <a:lnTo>
                      <a:pt x="610" y="1200"/>
                    </a:lnTo>
                    <a:lnTo>
                      <a:pt x="621" y="1212"/>
                    </a:lnTo>
                    <a:lnTo>
                      <a:pt x="630" y="1221"/>
                    </a:lnTo>
                    <a:lnTo>
                      <a:pt x="637" y="1228"/>
                    </a:lnTo>
                    <a:lnTo>
                      <a:pt x="642" y="1235"/>
                    </a:lnTo>
                    <a:lnTo>
                      <a:pt x="639" y="1249"/>
                    </a:lnTo>
                    <a:lnTo>
                      <a:pt x="637" y="1262"/>
                    </a:lnTo>
                    <a:lnTo>
                      <a:pt x="637" y="1273"/>
                    </a:lnTo>
                    <a:lnTo>
                      <a:pt x="639" y="1284"/>
                    </a:lnTo>
                    <a:lnTo>
                      <a:pt x="641" y="1294"/>
                    </a:lnTo>
                    <a:lnTo>
                      <a:pt x="645" y="1306"/>
                    </a:lnTo>
                    <a:lnTo>
                      <a:pt x="650" y="1315"/>
                    </a:lnTo>
                    <a:lnTo>
                      <a:pt x="655" y="1325"/>
                    </a:lnTo>
                    <a:lnTo>
                      <a:pt x="662" y="1334"/>
                    </a:lnTo>
                    <a:lnTo>
                      <a:pt x="669" y="1342"/>
                    </a:lnTo>
                    <a:lnTo>
                      <a:pt x="696" y="1368"/>
                    </a:lnTo>
                    <a:lnTo>
                      <a:pt x="705" y="1376"/>
                    </a:lnTo>
                    <a:lnTo>
                      <a:pt x="714" y="1383"/>
                    </a:lnTo>
                    <a:lnTo>
                      <a:pt x="723" y="1389"/>
                    </a:lnTo>
                    <a:lnTo>
                      <a:pt x="733" y="1394"/>
                    </a:lnTo>
                    <a:lnTo>
                      <a:pt x="743" y="1397"/>
                    </a:lnTo>
                    <a:lnTo>
                      <a:pt x="753" y="1400"/>
                    </a:lnTo>
                    <a:lnTo>
                      <a:pt x="764" y="1402"/>
                    </a:lnTo>
                    <a:lnTo>
                      <a:pt x="776" y="1402"/>
                    </a:lnTo>
                    <a:lnTo>
                      <a:pt x="786" y="1402"/>
                    </a:lnTo>
                    <a:lnTo>
                      <a:pt x="797" y="1400"/>
                    </a:lnTo>
                    <a:lnTo>
                      <a:pt x="807" y="1397"/>
                    </a:lnTo>
                    <a:lnTo>
                      <a:pt x="818" y="1394"/>
                    </a:lnTo>
                    <a:lnTo>
                      <a:pt x="827" y="1389"/>
                    </a:lnTo>
                    <a:lnTo>
                      <a:pt x="837" y="1383"/>
                    </a:lnTo>
                    <a:lnTo>
                      <a:pt x="846" y="1376"/>
                    </a:lnTo>
                    <a:lnTo>
                      <a:pt x="854" y="1368"/>
                    </a:lnTo>
                    <a:lnTo>
                      <a:pt x="1096" y="1127"/>
                    </a:lnTo>
                    <a:lnTo>
                      <a:pt x="1104" y="1118"/>
                    </a:lnTo>
                    <a:lnTo>
                      <a:pt x="1110" y="1110"/>
                    </a:lnTo>
                    <a:lnTo>
                      <a:pt x="1115" y="1101"/>
                    </a:lnTo>
                    <a:lnTo>
                      <a:pt x="1119" y="1092"/>
                    </a:lnTo>
                    <a:lnTo>
                      <a:pt x="1128" y="1088"/>
                    </a:lnTo>
                    <a:lnTo>
                      <a:pt x="1137" y="1082"/>
                    </a:lnTo>
                    <a:lnTo>
                      <a:pt x="1146" y="1076"/>
                    </a:lnTo>
                    <a:lnTo>
                      <a:pt x="1154" y="1069"/>
                    </a:lnTo>
                    <a:lnTo>
                      <a:pt x="1405" y="817"/>
                    </a:lnTo>
                    <a:lnTo>
                      <a:pt x="1412" y="809"/>
                    </a:lnTo>
                    <a:lnTo>
                      <a:pt x="1419" y="800"/>
                    </a:lnTo>
                    <a:lnTo>
                      <a:pt x="1424" y="791"/>
                    </a:lnTo>
                    <a:lnTo>
                      <a:pt x="1429" y="781"/>
                    </a:lnTo>
                    <a:lnTo>
                      <a:pt x="1433" y="770"/>
                    </a:lnTo>
                    <a:lnTo>
                      <a:pt x="1436" y="759"/>
                    </a:lnTo>
                    <a:lnTo>
                      <a:pt x="1437" y="749"/>
                    </a:lnTo>
                    <a:lnTo>
                      <a:pt x="1438" y="738"/>
                    </a:lnTo>
                    <a:lnTo>
                      <a:pt x="1437" y="727"/>
                    </a:lnTo>
                    <a:lnTo>
                      <a:pt x="1436" y="716"/>
                    </a:lnTo>
                    <a:lnTo>
                      <a:pt x="1433" y="705"/>
                    </a:lnTo>
                    <a:lnTo>
                      <a:pt x="1429" y="695"/>
                    </a:lnTo>
                    <a:lnTo>
                      <a:pt x="1424" y="685"/>
                    </a:lnTo>
                    <a:lnTo>
                      <a:pt x="1419" y="675"/>
                    </a:lnTo>
                    <a:lnTo>
                      <a:pt x="1412" y="666"/>
                    </a:lnTo>
                    <a:lnTo>
                      <a:pt x="1405" y="658"/>
                    </a:lnTo>
                    <a:lnTo>
                      <a:pt x="1379" y="632"/>
                    </a:lnTo>
                    <a:lnTo>
                      <a:pt x="1372" y="626"/>
                    </a:lnTo>
                    <a:lnTo>
                      <a:pt x="1366" y="621"/>
                    </a:lnTo>
                    <a:lnTo>
                      <a:pt x="1359" y="617"/>
                    </a:lnTo>
                    <a:lnTo>
                      <a:pt x="1352" y="612"/>
                    </a:lnTo>
                    <a:lnTo>
                      <a:pt x="1344" y="609"/>
                    </a:lnTo>
                    <a:lnTo>
                      <a:pt x="1337" y="606"/>
                    </a:lnTo>
                    <a:lnTo>
                      <a:pt x="1329" y="604"/>
                    </a:lnTo>
                    <a:lnTo>
                      <a:pt x="1321" y="602"/>
                    </a:lnTo>
                    <a:lnTo>
                      <a:pt x="1314" y="601"/>
                    </a:lnTo>
                    <a:lnTo>
                      <a:pt x="1306" y="600"/>
                    </a:lnTo>
                    <a:lnTo>
                      <a:pt x="1298" y="600"/>
                    </a:lnTo>
                    <a:lnTo>
                      <a:pt x="1290" y="600"/>
                    </a:lnTo>
                    <a:lnTo>
                      <a:pt x="1282" y="601"/>
                    </a:lnTo>
                    <a:lnTo>
                      <a:pt x="1275" y="603"/>
                    </a:lnTo>
                    <a:lnTo>
                      <a:pt x="1266" y="605"/>
                    </a:lnTo>
                    <a:lnTo>
                      <a:pt x="1258" y="607"/>
                    </a:lnTo>
                    <a:lnTo>
                      <a:pt x="1252" y="604"/>
                    </a:lnTo>
                    <a:lnTo>
                      <a:pt x="1243" y="600"/>
                    </a:lnTo>
                    <a:lnTo>
                      <a:pt x="1233" y="594"/>
                    </a:lnTo>
                    <a:lnTo>
                      <a:pt x="1222" y="587"/>
                    </a:lnTo>
                    <a:lnTo>
                      <a:pt x="1182" y="565"/>
                    </a:lnTo>
                    <a:lnTo>
                      <a:pt x="1144" y="544"/>
                    </a:lnTo>
                    <a:lnTo>
                      <a:pt x="1107" y="524"/>
                    </a:lnTo>
                    <a:lnTo>
                      <a:pt x="1071" y="504"/>
                    </a:lnTo>
                    <a:lnTo>
                      <a:pt x="1036" y="486"/>
                    </a:lnTo>
                    <a:lnTo>
                      <a:pt x="1001" y="470"/>
                    </a:lnTo>
                    <a:lnTo>
                      <a:pt x="968" y="455"/>
                    </a:lnTo>
                    <a:lnTo>
                      <a:pt x="936" y="441"/>
                    </a:lnTo>
                    <a:lnTo>
                      <a:pt x="908" y="430"/>
                    </a:lnTo>
                    <a:lnTo>
                      <a:pt x="881" y="418"/>
                    </a:lnTo>
                    <a:lnTo>
                      <a:pt x="852" y="409"/>
                    </a:lnTo>
                    <a:lnTo>
                      <a:pt x="825" y="400"/>
                    </a:lnTo>
                    <a:lnTo>
                      <a:pt x="798" y="392"/>
                    </a:lnTo>
                    <a:lnTo>
                      <a:pt x="770" y="384"/>
                    </a:lnTo>
                    <a:lnTo>
                      <a:pt x="744" y="377"/>
                    </a:lnTo>
                    <a:lnTo>
                      <a:pt x="717" y="370"/>
                    </a:lnTo>
                    <a:lnTo>
                      <a:pt x="717" y="362"/>
                    </a:lnTo>
                    <a:lnTo>
                      <a:pt x="716" y="354"/>
                    </a:lnTo>
                    <a:lnTo>
                      <a:pt x="716" y="346"/>
                    </a:lnTo>
                    <a:lnTo>
                      <a:pt x="716" y="338"/>
                    </a:lnTo>
                    <a:lnTo>
                      <a:pt x="716" y="317"/>
                    </a:lnTo>
                    <a:lnTo>
                      <a:pt x="717" y="298"/>
                    </a:lnTo>
                    <a:lnTo>
                      <a:pt x="718" y="281"/>
                    </a:lnTo>
                    <a:lnTo>
                      <a:pt x="720" y="265"/>
                    </a:lnTo>
                    <a:lnTo>
                      <a:pt x="724" y="246"/>
                    </a:lnTo>
                    <a:lnTo>
                      <a:pt x="729" y="228"/>
                    </a:lnTo>
                    <a:lnTo>
                      <a:pt x="734" y="213"/>
                    </a:lnTo>
                    <a:lnTo>
                      <a:pt x="741" y="201"/>
                    </a:lnTo>
                    <a:lnTo>
                      <a:pt x="746" y="194"/>
                    </a:lnTo>
                    <a:lnTo>
                      <a:pt x="750" y="186"/>
                    </a:lnTo>
                    <a:lnTo>
                      <a:pt x="753" y="178"/>
                    </a:lnTo>
                    <a:lnTo>
                      <a:pt x="756" y="171"/>
                    </a:lnTo>
                    <a:lnTo>
                      <a:pt x="758" y="163"/>
                    </a:lnTo>
                    <a:lnTo>
                      <a:pt x="759" y="154"/>
                    </a:lnTo>
                    <a:lnTo>
                      <a:pt x="760" y="146"/>
                    </a:lnTo>
                    <a:lnTo>
                      <a:pt x="760" y="138"/>
                    </a:lnTo>
                    <a:lnTo>
                      <a:pt x="760" y="127"/>
                    </a:lnTo>
                    <a:lnTo>
                      <a:pt x="758" y="116"/>
                    </a:lnTo>
                    <a:lnTo>
                      <a:pt x="756" y="106"/>
                    </a:lnTo>
                    <a:lnTo>
                      <a:pt x="752" y="96"/>
                    </a:lnTo>
                    <a:lnTo>
                      <a:pt x="747" y="86"/>
                    </a:lnTo>
                    <a:lnTo>
                      <a:pt x="742" y="76"/>
                    </a:lnTo>
                    <a:lnTo>
                      <a:pt x="735" y="66"/>
                    </a:lnTo>
                    <a:lnTo>
                      <a:pt x="728" y="58"/>
                    </a:lnTo>
                    <a:lnTo>
                      <a:pt x="703" y="33"/>
                    </a:lnTo>
                    <a:lnTo>
                      <a:pt x="694" y="25"/>
                    </a:lnTo>
                    <a:lnTo>
                      <a:pt x="684" y="19"/>
                    </a:lnTo>
                    <a:lnTo>
                      <a:pt x="675" y="13"/>
                    </a:lnTo>
                    <a:lnTo>
                      <a:pt x="665" y="8"/>
                    </a:lnTo>
                    <a:lnTo>
                      <a:pt x="655" y="5"/>
                    </a:lnTo>
                    <a:lnTo>
                      <a:pt x="645" y="2"/>
                    </a:lnTo>
                    <a:lnTo>
                      <a:pt x="634" y="1"/>
                    </a:lnTo>
                    <a:lnTo>
                      <a:pt x="623" y="0"/>
                    </a:lnTo>
                    <a:lnTo>
                      <a:pt x="613" y="1"/>
                    </a:lnTo>
                    <a:lnTo>
                      <a:pt x="601" y="2"/>
                    </a:lnTo>
                    <a:lnTo>
                      <a:pt x="591" y="5"/>
                    </a:lnTo>
                    <a:lnTo>
                      <a:pt x="581" y="8"/>
                    </a:lnTo>
                    <a:lnTo>
                      <a:pt x="571" y="13"/>
                    </a:lnTo>
                    <a:lnTo>
                      <a:pt x="561" y="19"/>
                    </a:lnTo>
                    <a:lnTo>
                      <a:pt x="553" y="25"/>
                    </a:lnTo>
                    <a:lnTo>
                      <a:pt x="544" y="33"/>
                    </a:lnTo>
                    <a:close/>
                    <a:moveTo>
                      <a:pt x="510" y="438"/>
                    </a:moveTo>
                    <a:lnTo>
                      <a:pt x="501" y="445"/>
                    </a:lnTo>
                    <a:lnTo>
                      <a:pt x="492" y="450"/>
                    </a:lnTo>
                    <a:lnTo>
                      <a:pt x="491" y="450"/>
                    </a:lnTo>
                    <a:lnTo>
                      <a:pt x="501" y="444"/>
                    </a:lnTo>
                    <a:lnTo>
                      <a:pt x="510" y="438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45"/>
              <p:cNvSpPr>
                <a:spLocks/>
              </p:cNvSpPr>
              <p:nvPr/>
            </p:nvSpPr>
            <p:spPr bwMode="auto">
              <a:xfrm>
                <a:off x="237" y="346"/>
                <a:ext cx="82" cy="84"/>
              </a:xfrm>
              <a:custGeom>
                <a:avLst/>
                <a:gdLst>
                  <a:gd name="T0" fmla="*/ 386 w 1394"/>
                  <a:gd name="T1" fmla="*/ 225 h 1437"/>
                  <a:gd name="T2" fmla="*/ 364 w 1394"/>
                  <a:gd name="T3" fmla="*/ 251 h 1437"/>
                  <a:gd name="T4" fmla="*/ 334 w 1394"/>
                  <a:gd name="T5" fmla="*/ 263 h 1437"/>
                  <a:gd name="T6" fmla="*/ 35 w 1394"/>
                  <a:gd name="T7" fmla="*/ 476 h 1437"/>
                  <a:gd name="T8" fmla="*/ 11 w 1394"/>
                  <a:gd name="T9" fmla="*/ 508 h 1437"/>
                  <a:gd name="T10" fmla="*/ 0 w 1394"/>
                  <a:gd name="T11" fmla="*/ 546 h 1437"/>
                  <a:gd name="T12" fmla="*/ 1 w 1394"/>
                  <a:gd name="T13" fmla="*/ 576 h 1437"/>
                  <a:gd name="T14" fmla="*/ 7 w 1394"/>
                  <a:gd name="T15" fmla="*/ 600 h 1437"/>
                  <a:gd name="T16" fmla="*/ 20 w 1394"/>
                  <a:gd name="T17" fmla="*/ 624 h 1437"/>
                  <a:gd name="T18" fmla="*/ 57 w 1394"/>
                  <a:gd name="T19" fmla="*/ 671 h 1437"/>
                  <a:gd name="T20" fmla="*/ 83 w 1394"/>
                  <a:gd name="T21" fmla="*/ 689 h 1437"/>
                  <a:gd name="T22" fmla="*/ 114 w 1394"/>
                  <a:gd name="T23" fmla="*/ 699 h 1437"/>
                  <a:gd name="T24" fmla="*/ 137 w 1394"/>
                  <a:gd name="T25" fmla="*/ 701 h 1437"/>
                  <a:gd name="T26" fmla="*/ 156 w 1394"/>
                  <a:gd name="T27" fmla="*/ 715 h 1437"/>
                  <a:gd name="T28" fmla="*/ 508 w 1394"/>
                  <a:gd name="T29" fmla="*/ 1209 h 1437"/>
                  <a:gd name="T30" fmla="*/ 529 w 1394"/>
                  <a:gd name="T31" fmla="*/ 1241 h 1437"/>
                  <a:gd name="T32" fmla="*/ 523 w 1394"/>
                  <a:gd name="T33" fmla="*/ 1275 h 1437"/>
                  <a:gd name="T34" fmla="*/ 522 w 1394"/>
                  <a:gd name="T35" fmla="*/ 1302 h 1437"/>
                  <a:gd name="T36" fmla="*/ 527 w 1394"/>
                  <a:gd name="T37" fmla="*/ 1328 h 1437"/>
                  <a:gd name="T38" fmla="*/ 538 w 1394"/>
                  <a:gd name="T39" fmla="*/ 1352 h 1437"/>
                  <a:gd name="T40" fmla="*/ 572 w 1394"/>
                  <a:gd name="T41" fmla="*/ 1398 h 1437"/>
                  <a:gd name="T42" fmla="*/ 597 w 1394"/>
                  <a:gd name="T43" fmla="*/ 1420 h 1437"/>
                  <a:gd name="T44" fmla="*/ 627 w 1394"/>
                  <a:gd name="T45" fmla="*/ 1433 h 1437"/>
                  <a:gd name="T46" fmla="*/ 659 w 1394"/>
                  <a:gd name="T47" fmla="*/ 1437 h 1437"/>
                  <a:gd name="T48" fmla="*/ 691 w 1394"/>
                  <a:gd name="T49" fmla="*/ 1431 h 1437"/>
                  <a:gd name="T50" fmla="*/ 721 w 1394"/>
                  <a:gd name="T51" fmla="*/ 1416 h 1437"/>
                  <a:gd name="T52" fmla="*/ 1015 w 1394"/>
                  <a:gd name="T53" fmla="*/ 1201 h 1437"/>
                  <a:gd name="T54" fmla="*/ 1039 w 1394"/>
                  <a:gd name="T55" fmla="*/ 1181 h 1437"/>
                  <a:gd name="T56" fmla="*/ 1070 w 1394"/>
                  <a:gd name="T57" fmla="*/ 1166 h 1437"/>
                  <a:gd name="T58" fmla="*/ 1364 w 1394"/>
                  <a:gd name="T59" fmla="*/ 954 h 1437"/>
                  <a:gd name="T60" fmla="*/ 1382 w 1394"/>
                  <a:gd name="T61" fmla="*/ 927 h 1437"/>
                  <a:gd name="T62" fmla="*/ 1392 w 1394"/>
                  <a:gd name="T63" fmla="*/ 896 h 1437"/>
                  <a:gd name="T64" fmla="*/ 1393 w 1394"/>
                  <a:gd name="T65" fmla="*/ 868 h 1437"/>
                  <a:gd name="T66" fmla="*/ 1388 w 1394"/>
                  <a:gd name="T67" fmla="*/ 843 h 1437"/>
                  <a:gd name="T68" fmla="*/ 1378 w 1394"/>
                  <a:gd name="T69" fmla="*/ 819 h 1437"/>
                  <a:gd name="T70" fmla="*/ 1341 w 1394"/>
                  <a:gd name="T71" fmla="*/ 769 h 1437"/>
                  <a:gd name="T72" fmla="*/ 1306 w 1394"/>
                  <a:gd name="T73" fmla="*/ 745 h 1437"/>
                  <a:gd name="T74" fmla="*/ 1264 w 1394"/>
                  <a:gd name="T75" fmla="*/ 736 h 1437"/>
                  <a:gd name="T76" fmla="*/ 1237 w 1394"/>
                  <a:gd name="T77" fmla="*/ 721 h 1437"/>
                  <a:gd name="T78" fmla="*/ 885 w 1394"/>
                  <a:gd name="T79" fmla="*/ 227 h 1437"/>
                  <a:gd name="T80" fmla="*/ 863 w 1394"/>
                  <a:gd name="T81" fmla="*/ 195 h 1437"/>
                  <a:gd name="T82" fmla="*/ 869 w 1394"/>
                  <a:gd name="T83" fmla="*/ 160 h 1437"/>
                  <a:gd name="T84" fmla="*/ 871 w 1394"/>
                  <a:gd name="T85" fmla="*/ 133 h 1437"/>
                  <a:gd name="T86" fmla="*/ 865 w 1394"/>
                  <a:gd name="T87" fmla="*/ 108 h 1437"/>
                  <a:gd name="T88" fmla="*/ 854 w 1394"/>
                  <a:gd name="T89" fmla="*/ 85 h 1437"/>
                  <a:gd name="T90" fmla="*/ 821 w 1394"/>
                  <a:gd name="T91" fmla="*/ 38 h 1437"/>
                  <a:gd name="T92" fmla="*/ 796 w 1394"/>
                  <a:gd name="T93" fmla="*/ 16 h 1437"/>
                  <a:gd name="T94" fmla="*/ 766 w 1394"/>
                  <a:gd name="T95" fmla="*/ 4 h 1437"/>
                  <a:gd name="T96" fmla="*/ 734 w 1394"/>
                  <a:gd name="T97" fmla="*/ 0 h 1437"/>
                  <a:gd name="T98" fmla="*/ 701 w 1394"/>
                  <a:gd name="T99" fmla="*/ 5 h 1437"/>
                  <a:gd name="T100" fmla="*/ 672 w 1394"/>
                  <a:gd name="T101" fmla="*/ 2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94" h="1437">
                    <a:moveTo>
                      <a:pt x="672" y="20"/>
                    </a:moveTo>
                    <a:lnTo>
                      <a:pt x="395" y="218"/>
                    </a:lnTo>
                    <a:lnTo>
                      <a:pt x="386" y="225"/>
                    </a:lnTo>
                    <a:lnTo>
                      <a:pt x="377" y="233"/>
                    </a:lnTo>
                    <a:lnTo>
                      <a:pt x="370" y="242"/>
                    </a:lnTo>
                    <a:lnTo>
                      <a:pt x="364" y="251"/>
                    </a:lnTo>
                    <a:lnTo>
                      <a:pt x="354" y="254"/>
                    </a:lnTo>
                    <a:lnTo>
                      <a:pt x="344" y="257"/>
                    </a:lnTo>
                    <a:lnTo>
                      <a:pt x="334" y="263"/>
                    </a:lnTo>
                    <a:lnTo>
                      <a:pt x="325" y="269"/>
                    </a:lnTo>
                    <a:lnTo>
                      <a:pt x="46" y="467"/>
                    </a:lnTo>
                    <a:lnTo>
                      <a:pt x="35" y="476"/>
                    </a:lnTo>
                    <a:lnTo>
                      <a:pt x="26" y="486"/>
                    </a:lnTo>
                    <a:lnTo>
                      <a:pt x="18" y="496"/>
                    </a:lnTo>
                    <a:lnTo>
                      <a:pt x="11" y="508"/>
                    </a:lnTo>
                    <a:lnTo>
                      <a:pt x="6" y="520"/>
                    </a:lnTo>
                    <a:lnTo>
                      <a:pt x="3" y="533"/>
                    </a:lnTo>
                    <a:lnTo>
                      <a:pt x="0" y="546"/>
                    </a:lnTo>
                    <a:lnTo>
                      <a:pt x="0" y="559"/>
                    </a:lnTo>
                    <a:lnTo>
                      <a:pt x="0" y="567"/>
                    </a:lnTo>
                    <a:lnTo>
                      <a:pt x="1" y="576"/>
                    </a:lnTo>
                    <a:lnTo>
                      <a:pt x="2" y="584"/>
                    </a:lnTo>
                    <a:lnTo>
                      <a:pt x="5" y="592"/>
                    </a:lnTo>
                    <a:lnTo>
                      <a:pt x="7" y="600"/>
                    </a:lnTo>
                    <a:lnTo>
                      <a:pt x="11" y="608"/>
                    </a:lnTo>
                    <a:lnTo>
                      <a:pt x="15" y="617"/>
                    </a:lnTo>
                    <a:lnTo>
                      <a:pt x="20" y="624"/>
                    </a:lnTo>
                    <a:lnTo>
                      <a:pt x="41" y="654"/>
                    </a:lnTo>
                    <a:lnTo>
                      <a:pt x="48" y="663"/>
                    </a:lnTo>
                    <a:lnTo>
                      <a:pt x="57" y="671"/>
                    </a:lnTo>
                    <a:lnTo>
                      <a:pt x="65" y="678"/>
                    </a:lnTo>
                    <a:lnTo>
                      <a:pt x="74" y="684"/>
                    </a:lnTo>
                    <a:lnTo>
                      <a:pt x="83" y="689"/>
                    </a:lnTo>
                    <a:lnTo>
                      <a:pt x="93" y="694"/>
                    </a:lnTo>
                    <a:lnTo>
                      <a:pt x="104" y="697"/>
                    </a:lnTo>
                    <a:lnTo>
                      <a:pt x="114" y="699"/>
                    </a:lnTo>
                    <a:lnTo>
                      <a:pt x="121" y="701"/>
                    </a:lnTo>
                    <a:lnTo>
                      <a:pt x="129" y="701"/>
                    </a:lnTo>
                    <a:lnTo>
                      <a:pt x="137" y="701"/>
                    </a:lnTo>
                    <a:lnTo>
                      <a:pt x="144" y="699"/>
                    </a:lnTo>
                    <a:lnTo>
                      <a:pt x="149" y="707"/>
                    </a:lnTo>
                    <a:lnTo>
                      <a:pt x="156" y="715"/>
                    </a:lnTo>
                    <a:lnTo>
                      <a:pt x="163" y="725"/>
                    </a:lnTo>
                    <a:lnTo>
                      <a:pt x="172" y="736"/>
                    </a:lnTo>
                    <a:lnTo>
                      <a:pt x="508" y="1209"/>
                    </a:lnTo>
                    <a:lnTo>
                      <a:pt x="517" y="1221"/>
                    </a:lnTo>
                    <a:lnTo>
                      <a:pt x="523" y="1232"/>
                    </a:lnTo>
                    <a:lnTo>
                      <a:pt x="529" y="1241"/>
                    </a:lnTo>
                    <a:lnTo>
                      <a:pt x="533" y="1249"/>
                    </a:lnTo>
                    <a:lnTo>
                      <a:pt x="527" y="1261"/>
                    </a:lnTo>
                    <a:lnTo>
                      <a:pt x="523" y="1275"/>
                    </a:lnTo>
                    <a:lnTo>
                      <a:pt x="522" y="1284"/>
                    </a:lnTo>
                    <a:lnTo>
                      <a:pt x="522" y="1293"/>
                    </a:lnTo>
                    <a:lnTo>
                      <a:pt x="522" y="1302"/>
                    </a:lnTo>
                    <a:lnTo>
                      <a:pt x="523" y="1310"/>
                    </a:lnTo>
                    <a:lnTo>
                      <a:pt x="525" y="1320"/>
                    </a:lnTo>
                    <a:lnTo>
                      <a:pt x="527" y="1328"/>
                    </a:lnTo>
                    <a:lnTo>
                      <a:pt x="530" y="1336"/>
                    </a:lnTo>
                    <a:lnTo>
                      <a:pt x="534" y="1344"/>
                    </a:lnTo>
                    <a:lnTo>
                      <a:pt x="538" y="1352"/>
                    </a:lnTo>
                    <a:lnTo>
                      <a:pt x="543" y="1359"/>
                    </a:lnTo>
                    <a:lnTo>
                      <a:pt x="565" y="1389"/>
                    </a:lnTo>
                    <a:lnTo>
                      <a:pt x="572" y="1398"/>
                    </a:lnTo>
                    <a:lnTo>
                      <a:pt x="580" y="1407"/>
                    </a:lnTo>
                    <a:lnTo>
                      <a:pt x="588" y="1414"/>
                    </a:lnTo>
                    <a:lnTo>
                      <a:pt x="597" y="1420"/>
                    </a:lnTo>
                    <a:lnTo>
                      <a:pt x="606" y="1425"/>
                    </a:lnTo>
                    <a:lnTo>
                      <a:pt x="616" y="1430"/>
                    </a:lnTo>
                    <a:lnTo>
                      <a:pt x="627" y="1433"/>
                    </a:lnTo>
                    <a:lnTo>
                      <a:pt x="638" y="1435"/>
                    </a:lnTo>
                    <a:lnTo>
                      <a:pt x="648" y="1436"/>
                    </a:lnTo>
                    <a:lnTo>
                      <a:pt x="659" y="1437"/>
                    </a:lnTo>
                    <a:lnTo>
                      <a:pt x="669" y="1436"/>
                    </a:lnTo>
                    <a:lnTo>
                      <a:pt x="680" y="1434"/>
                    </a:lnTo>
                    <a:lnTo>
                      <a:pt x="691" y="1431"/>
                    </a:lnTo>
                    <a:lnTo>
                      <a:pt x="701" y="1427"/>
                    </a:lnTo>
                    <a:lnTo>
                      <a:pt x="712" y="1422"/>
                    </a:lnTo>
                    <a:lnTo>
                      <a:pt x="721" y="1416"/>
                    </a:lnTo>
                    <a:lnTo>
                      <a:pt x="999" y="1216"/>
                    </a:lnTo>
                    <a:lnTo>
                      <a:pt x="1007" y="1209"/>
                    </a:lnTo>
                    <a:lnTo>
                      <a:pt x="1015" y="1201"/>
                    </a:lnTo>
                    <a:lnTo>
                      <a:pt x="1021" y="1193"/>
                    </a:lnTo>
                    <a:lnTo>
                      <a:pt x="1027" y="1184"/>
                    </a:lnTo>
                    <a:lnTo>
                      <a:pt x="1039" y="1181"/>
                    </a:lnTo>
                    <a:lnTo>
                      <a:pt x="1050" y="1177"/>
                    </a:lnTo>
                    <a:lnTo>
                      <a:pt x="1060" y="1173"/>
                    </a:lnTo>
                    <a:lnTo>
                      <a:pt x="1070" y="1166"/>
                    </a:lnTo>
                    <a:lnTo>
                      <a:pt x="1346" y="969"/>
                    </a:lnTo>
                    <a:lnTo>
                      <a:pt x="1355" y="961"/>
                    </a:lnTo>
                    <a:lnTo>
                      <a:pt x="1364" y="954"/>
                    </a:lnTo>
                    <a:lnTo>
                      <a:pt x="1371" y="946"/>
                    </a:lnTo>
                    <a:lnTo>
                      <a:pt x="1377" y="936"/>
                    </a:lnTo>
                    <a:lnTo>
                      <a:pt x="1382" y="927"/>
                    </a:lnTo>
                    <a:lnTo>
                      <a:pt x="1386" y="917"/>
                    </a:lnTo>
                    <a:lnTo>
                      <a:pt x="1390" y="907"/>
                    </a:lnTo>
                    <a:lnTo>
                      <a:pt x="1392" y="896"/>
                    </a:lnTo>
                    <a:lnTo>
                      <a:pt x="1393" y="887"/>
                    </a:lnTo>
                    <a:lnTo>
                      <a:pt x="1394" y="878"/>
                    </a:lnTo>
                    <a:lnTo>
                      <a:pt x="1393" y="868"/>
                    </a:lnTo>
                    <a:lnTo>
                      <a:pt x="1392" y="860"/>
                    </a:lnTo>
                    <a:lnTo>
                      <a:pt x="1391" y="851"/>
                    </a:lnTo>
                    <a:lnTo>
                      <a:pt x="1388" y="843"/>
                    </a:lnTo>
                    <a:lnTo>
                      <a:pt x="1386" y="835"/>
                    </a:lnTo>
                    <a:lnTo>
                      <a:pt x="1382" y="827"/>
                    </a:lnTo>
                    <a:lnTo>
                      <a:pt x="1378" y="819"/>
                    </a:lnTo>
                    <a:lnTo>
                      <a:pt x="1373" y="812"/>
                    </a:lnTo>
                    <a:lnTo>
                      <a:pt x="1351" y="781"/>
                    </a:lnTo>
                    <a:lnTo>
                      <a:pt x="1341" y="769"/>
                    </a:lnTo>
                    <a:lnTo>
                      <a:pt x="1330" y="760"/>
                    </a:lnTo>
                    <a:lnTo>
                      <a:pt x="1319" y="751"/>
                    </a:lnTo>
                    <a:lnTo>
                      <a:pt x="1306" y="745"/>
                    </a:lnTo>
                    <a:lnTo>
                      <a:pt x="1292" y="740"/>
                    </a:lnTo>
                    <a:lnTo>
                      <a:pt x="1278" y="737"/>
                    </a:lnTo>
                    <a:lnTo>
                      <a:pt x="1264" y="736"/>
                    </a:lnTo>
                    <a:lnTo>
                      <a:pt x="1249" y="736"/>
                    </a:lnTo>
                    <a:lnTo>
                      <a:pt x="1244" y="729"/>
                    </a:lnTo>
                    <a:lnTo>
                      <a:pt x="1237" y="721"/>
                    </a:lnTo>
                    <a:lnTo>
                      <a:pt x="1230" y="712"/>
                    </a:lnTo>
                    <a:lnTo>
                      <a:pt x="1221" y="699"/>
                    </a:lnTo>
                    <a:lnTo>
                      <a:pt x="885" y="227"/>
                    </a:lnTo>
                    <a:lnTo>
                      <a:pt x="877" y="214"/>
                    </a:lnTo>
                    <a:lnTo>
                      <a:pt x="869" y="204"/>
                    </a:lnTo>
                    <a:lnTo>
                      <a:pt x="863" y="195"/>
                    </a:lnTo>
                    <a:lnTo>
                      <a:pt x="859" y="188"/>
                    </a:lnTo>
                    <a:lnTo>
                      <a:pt x="865" y="175"/>
                    </a:lnTo>
                    <a:lnTo>
                      <a:pt x="869" y="160"/>
                    </a:lnTo>
                    <a:lnTo>
                      <a:pt x="871" y="151"/>
                    </a:lnTo>
                    <a:lnTo>
                      <a:pt x="871" y="142"/>
                    </a:lnTo>
                    <a:lnTo>
                      <a:pt x="871" y="133"/>
                    </a:lnTo>
                    <a:lnTo>
                      <a:pt x="869" y="125"/>
                    </a:lnTo>
                    <a:lnTo>
                      <a:pt x="867" y="116"/>
                    </a:lnTo>
                    <a:lnTo>
                      <a:pt x="865" y="108"/>
                    </a:lnTo>
                    <a:lnTo>
                      <a:pt x="862" y="100"/>
                    </a:lnTo>
                    <a:lnTo>
                      <a:pt x="859" y="92"/>
                    </a:lnTo>
                    <a:lnTo>
                      <a:pt x="854" y="85"/>
                    </a:lnTo>
                    <a:lnTo>
                      <a:pt x="850" y="76"/>
                    </a:lnTo>
                    <a:lnTo>
                      <a:pt x="828" y="46"/>
                    </a:lnTo>
                    <a:lnTo>
                      <a:pt x="821" y="38"/>
                    </a:lnTo>
                    <a:lnTo>
                      <a:pt x="814" y="30"/>
                    </a:lnTo>
                    <a:lnTo>
                      <a:pt x="805" y="22"/>
                    </a:lnTo>
                    <a:lnTo>
                      <a:pt x="796" y="16"/>
                    </a:lnTo>
                    <a:lnTo>
                      <a:pt x="786" y="11"/>
                    </a:lnTo>
                    <a:lnTo>
                      <a:pt x="776" y="7"/>
                    </a:lnTo>
                    <a:lnTo>
                      <a:pt x="766" y="4"/>
                    </a:lnTo>
                    <a:lnTo>
                      <a:pt x="755" y="1"/>
                    </a:lnTo>
                    <a:lnTo>
                      <a:pt x="745" y="0"/>
                    </a:lnTo>
                    <a:lnTo>
                      <a:pt x="734" y="0"/>
                    </a:lnTo>
                    <a:lnTo>
                      <a:pt x="724" y="1"/>
                    </a:lnTo>
                    <a:lnTo>
                      <a:pt x="713" y="2"/>
                    </a:lnTo>
                    <a:lnTo>
                      <a:pt x="701" y="5"/>
                    </a:lnTo>
                    <a:lnTo>
                      <a:pt x="691" y="9"/>
                    </a:lnTo>
                    <a:lnTo>
                      <a:pt x="681" y="14"/>
                    </a:lnTo>
                    <a:lnTo>
                      <a:pt x="672" y="2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Freeform 46"/>
              <p:cNvSpPr>
                <a:spLocks/>
              </p:cNvSpPr>
              <p:nvPr/>
            </p:nvSpPr>
            <p:spPr bwMode="auto">
              <a:xfrm>
                <a:off x="237" y="346"/>
                <a:ext cx="82" cy="84"/>
              </a:xfrm>
              <a:custGeom>
                <a:avLst/>
                <a:gdLst>
                  <a:gd name="T0" fmla="*/ 386 w 1394"/>
                  <a:gd name="T1" fmla="*/ 225 h 1437"/>
                  <a:gd name="T2" fmla="*/ 364 w 1394"/>
                  <a:gd name="T3" fmla="*/ 251 h 1437"/>
                  <a:gd name="T4" fmla="*/ 334 w 1394"/>
                  <a:gd name="T5" fmla="*/ 263 h 1437"/>
                  <a:gd name="T6" fmla="*/ 35 w 1394"/>
                  <a:gd name="T7" fmla="*/ 476 h 1437"/>
                  <a:gd name="T8" fmla="*/ 11 w 1394"/>
                  <a:gd name="T9" fmla="*/ 508 h 1437"/>
                  <a:gd name="T10" fmla="*/ 0 w 1394"/>
                  <a:gd name="T11" fmla="*/ 546 h 1437"/>
                  <a:gd name="T12" fmla="*/ 1 w 1394"/>
                  <a:gd name="T13" fmla="*/ 576 h 1437"/>
                  <a:gd name="T14" fmla="*/ 7 w 1394"/>
                  <a:gd name="T15" fmla="*/ 600 h 1437"/>
                  <a:gd name="T16" fmla="*/ 20 w 1394"/>
                  <a:gd name="T17" fmla="*/ 624 h 1437"/>
                  <a:gd name="T18" fmla="*/ 57 w 1394"/>
                  <a:gd name="T19" fmla="*/ 671 h 1437"/>
                  <a:gd name="T20" fmla="*/ 83 w 1394"/>
                  <a:gd name="T21" fmla="*/ 689 h 1437"/>
                  <a:gd name="T22" fmla="*/ 114 w 1394"/>
                  <a:gd name="T23" fmla="*/ 699 h 1437"/>
                  <a:gd name="T24" fmla="*/ 137 w 1394"/>
                  <a:gd name="T25" fmla="*/ 701 h 1437"/>
                  <a:gd name="T26" fmla="*/ 156 w 1394"/>
                  <a:gd name="T27" fmla="*/ 715 h 1437"/>
                  <a:gd name="T28" fmla="*/ 508 w 1394"/>
                  <a:gd name="T29" fmla="*/ 1209 h 1437"/>
                  <a:gd name="T30" fmla="*/ 529 w 1394"/>
                  <a:gd name="T31" fmla="*/ 1241 h 1437"/>
                  <a:gd name="T32" fmla="*/ 523 w 1394"/>
                  <a:gd name="T33" fmla="*/ 1275 h 1437"/>
                  <a:gd name="T34" fmla="*/ 522 w 1394"/>
                  <a:gd name="T35" fmla="*/ 1302 h 1437"/>
                  <a:gd name="T36" fmla="*/ 527 w 1394"/>
                  <a:gd name="T37" fmla="*/ 1328 h 1437"/>
                  <a:gd name="T38" fmla="*/ 538 w 1394"/>
                  <a:gd name="T39" fmla="*/ 1352 h 1437"/>
                  <a:gd name="T40" fmla="*/ 572 w 1394"/>
                  <a:gd name="T41" fmla="*/ 1398 h 1437"/>
                  <a:gd name="T42" fmla="*/ 597 w 1394"/>
                  <a:gd name="T43" fmla="*/ 1420 h 1437"/>
                  <a:gd name="T44" fmla="*/ 627 w 1394"/>
                  <a:gd name="T45" fmla="*/ 1433 h 1437"/>
                  <a:gd name="T46" fmla="*/ 659 w 1394"/>
                  <a:gd name="T47" fmla="*/ 1437 h 1437"/>
                  <a:gd name="T48" fmla="*/ 691 w 1394"/>
                  <a:gd name="T49" fmla="*/ 1431 h 1437"/>
                  <a:gd name="T50" fmla="*/ 721 w 1394"/>
                  <a:gd name="T51" fmla="*/ 1416 h 1437"/>
                  <a:gd name="T52" fmla="*/ 1015 w 1394"/>
                  <a:gd name="T53" fmla="*/ 1201 h 1437"/>
                  <a:gd name="T54" fmla="*/ 1039 w 1394"/>
                  <a:gd name="T55" fmla="*/ 1181 h 1437"/>
                  <a:gd name="T56" fmla="*/ 1070 w 1394"/>
                  <a:gd name="T57" fmla="*/ 1166 h 1437"/>
                  <a:gd name="T58" fmla="*/ 1364 w 1394"/>
                  <a:gd name="T59" fmla="*/ 954 h 1437"/>
                  <a:gd name="T60" fmla="*/ 1382 w 1394"/>
                  <a:gd name="T61" fmla="*/ 927 h 1437"/>
                  <a:gd name="T62" fmla="*/ 1392 w 1394"/>
                  <a:gd name="T63" fmla="*/ 896 h 1437"/>
                  <a:gd name="T64" fmla="*/ 1393 w 1394"/>
                  <a:gd name="T65" fmla="*/ 868 h 1437"/>
                  <a:gd name="T66" fmla="*/ 1388 w 1394"/>
                  <a:gd name="T67" fmla="*/ 843 h 1437"/>
                  <a:gd name="T68" fmla="*/ 1378 w 1394"/>
                  <a:gd name="T69" fmla="*/ 819 h 1437"/>
                  <a:gd name="T70" fmla="*/ 1341 w 1394"/>
                  <a:gd name="T71" fmla="*/ 769 h 1437"/>
                  <a:gd name="T72" fmla="*/ 1306 w 1394"/>
                  <a:gd name="T73" fmla="*/ 745 h 1437"/>
                  <a:gd name="T74" fmla="*/ 1264 w 1394"/>
                  <a:gd name="T75" fmla="*/ 736 h 1437"/>
                  <a:gd name="T76" fmla="*/ 1237 w 1394"/>
                  <a:gd name="T77" fmla="*/ 721 h 1437"/>
                  <a:gd name="T78" fmla="*/ 885 w 1394"/>
                  <a:gd name="T79" fmla="*/ 227 h 1437"/>
                  <a:gd name="T80" fmla="*/ 863 w 1394"/>
                  <a:gd name="T81" fmla="*/ 195 h 1437"/>
                  <a:gd name="T82" fmla="*/ 869 w 1394"/>
                  <a:gd name="T83" fmla="*/ 160 h 1437"/>
                  <a:gd name="T84" fmla="*/ 871 w 1394"/>
                  <a:gd name="T85" fmla="*/ 133 h 1437"/>
                  <a:gd name="T86" fmla="*/ 865 w 1394"/>
                  <a:gd name="T87" fmla="*/ 108 h 1437"/>
                  <a:gd name="T88" fmla="*/ 854 w 1394"/>
                  <a:gd name="T89" fmla="*/ 85 h 1437"/>
                  <a:gd name="T90" fmla="*/ 821 w 1394"/>
                  <a:gd name="T91" fmla="*/ 38 h 1437"/>
                  <a:gd name="T92" fmla="*/ 796 w 1394"/>
                  <a:gd name="T93" fmla="*/ 16 h 1437"/>
                  <a:gd name="T94" fmla="*/ 766 w 1394"/>
                  <a:gd name="T95" fmla="*/ 4 h 1437"/>
                  <a:gd name="T96" fmla="*/ 734 w 1394"/>
                  <a:gd name="T97" fmla="*/ 0 h 1437"/>
                  <a:gd name="T98" fmla="*/ 701 w 1394"/>
                  <a:gd name="T99" fmla="*/ 5 h 1437"/>
                  <a:gd name="T100" fmla="*/ 672 w 1394"/>
                  <a:gd name="T101" fmla="*/ 2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94" h="1437">
                    <a:moveTo>
                      <a:pt x="672" y="20"/>
                    </a:moveTo>
                    <a:lnTo>
                      <a:pt x="395" y="218"/>
                    </a:lnTo>
                    <a:lnTo>
                      <a:pt x="386" y="225"/>
                    </a:lnTo>
                    <a:lnTo>
                      <a:pt x="377" y="233"/>
                    </a:lnTo>
                    <a:lnTo>
                      <a:pt x="370" y="242"/>
                    </a:lnTo>
                    <a:lnTo>
                      <a:pt x="364" y="251"/>
                    </a:lnTo>
                    <a:lnTo>
                      <a:pt x="354" y="254"/>
                    </a:lnTo>
                    <a:lnTo>
                      <a:pt x="344" y="257"/>
                    </a:lnTo>
                    <a:lnTo>
                      <a:pt x="334" y="263"/>
                    </a:lnTo>
                    <a:lnTo>
                      <a:pt x="325" y="269"/>
                    </a:lnTo>
                    <a:lnTo>
                      <a:pt x="46" y="467"/>
                    </a:lnTo>
                    <a:lnTo>
                      <a:pt x="35" y="476"/>
                    </a:lnTo>
                    <a:lnTo>
                      <a:pt x="26" y="486"/>
                    </a:lnTo>
                    <a:lnTo>
                      <a:pt x="18" y="496"/>
                    </a:lnTo>
                    <a:lnTo>
                      <a:pt x="11" y="508"/>
                    </a:lnTo>
                    <a:lnTo>
                      <a:pt x="6" y="520"/>
                    </a:lnTo>
                    <a:lnTo>
                      <a:pt x="3" y="533"/>
                    </a:lnTo>
                    <a:lnTo>
                      <a:pt x="0" y="546"/>
                    </a:lnTo>
                    <a:lnTo>
                      <a:pt x="0" y="559"/>
                    </a:lnTo>
                    <a:lnTo>
                      <a:pt x="0" y="567"/>
                    </a:lnTo>
                    <a:lnTo>
                      <a:pt x="1" y="576"/>
                    </a:lnTo>
                    <a:lnTo>
                      <a:pt x="2" y="584"/>
                    </a:lnTo>
                    <a:lnTo>
                      <a:pt x="5" y="592"/>
                    </a:lnTo>
                    <a:lnTo>
                      <a:pt x="7" y="600"/>
                    </a:lnTo>
                    <a:lnTo>
                      <a:pt x="11" y="608"/>
                    </a:lnTo>
                    <a:lnTo>
                      <a:pt x="15" y="617"/>
                    </a:lnTo>
                    <a:lnTo>
                      <a:pt x="20" y="624"/>
                    </a:lnTo>
                    <a:lnTo>
                      <a:pt x="41" y="654"/>
                    </a:lnTo>
                    <a:lnTo>
                      <a:pt x="48" y="663"/>
                    </a:lnTo>
                    <a:lnTo>
                      <a:pt x="57" y="671"/>
                    </a:lnTo>
                    <a:lnTo>
                      <a:pt x="65" y="678"/>
                    </a:lnTo>
                    <a:lnTo>
                      <a:pt x="74" y="684"/>
                    </a:lnTo>
                    <a:lnTo>
                      <a:pt x="83" y="689"/>
                    </a:lnTo>
                    <a:lnTo>
                      <a:pt x="93" y="694"/>
                    </a:lnTo>
                    <a:lnTo>
                      <a:pt x="104" y="697"/>
                    </a:lnTo>
                    <a:lnTo>
                      <a:pt x="114" y="699"/>
                    </a:lnTo>
                    <a:lnTo>
                      <a:pt x="121" y="701"/>
                    </a:lnTo>
                    <a:lnTo>
                      <a:pt x="129" y="701"/>
                    </a:lnTo>
                    <a:lnTo>
                      <a:pt x="137" y="701"/>
                    </a:lnTo>
                    <a:lnTo>
                      <a:pt x="144" y="699"/>
                    </a:lnTo>
                    <a:lnTo>
                      <a:pt x="149" y="707"/>
                    </a:lnTo>
                    <a:lnTo>
                      <a:pt x="156" y="715"/>
                    </a:lnTo>
                    <a:lnTo>
                      <a:pt x="163" y="725"/>
                    </a:lnTo>
                    <a:lnTo>
                      <a:pt x="172" y="736"/>
                    </a:lnTo>
                    <a:lnTo>
                      <a:pt x="508" y="1209"/>
                    </a:lnTo>
                    <a:lnTo>
                      <a:pt x="517" y="1221"/>
                    </a:lnTo>
                    <a:lnTo>
                      <a:pt x="523" y="1232"/>
                    </a:lnTo>
                    <a:lnTo>
                      <a:pt x="529" y="1241"/>
                    </a:lnTo>
                    <a:lnTo>
                      <a:pt x="533" y="1249"/>
                    </a:lnTo>
                    <a:lnTo>
                      <a:pt x="527" y="1261"/>
                    </a:lnTo>
                    <a:lnTo>
                      <a:pt x="523" y="1275"/>
                    </a:lnTo>
                    <a:lnTo>
                      <a:pt x="522" y="1284"/>
                    </a:lnTo>
                    <a:lnTo>
                      <a:pt x="522" y="1293"/>
                    </a:lnTo>
                    <a:lnTo>
                      <a:pt x="522" y="1302"/>
                    </a:lnTo>
                    <a:lnTo>
                      <a:pt x="523" y="1310"/>
                    </a:lnTo>
                    <a:lnTo>
                      <a:pt x="525" y="1320"/>
                    </a:lnTo>
                    <a:lnTo>
                      <a:pt x="527" y="1328"/>
                    </a:lnTo>
                    <a:lnTo>
                      <a:pt x="530" y="1336"/>
                    </a:lnTo>
                    <a:lnTo>
                      <a:pt x="534" y="1344"/>
                    </a:lnTo>
                    <a:lnTo>
                      <a:pt x="538" y="1352"/>
                    </a:lnTo>
                    <a:lnTo>
                      <a:pt x="543" y="1359"/>
                    </a:lnTo>
                    <a:lnTo>
                      <a:pt x="565" y="1389"/>
                    </a:lnTo>
                    <a:lnTo>
                      <a:pt x="572" y="1398"/>
                    </a:lnTo>
                    <a:lnTo>
                      <a:pt x="580" y="1407"/>
                    </a:lnTo>
                    <a:lnTo>
                      <a:pt x="588" y="1414"/>
                    </a:lnTo>
                    <a:lnTo>
                      <a:pt x="597" y="1420"/>
                    </a:lnTo>
                    <a:lnTo>
                      <a:pt x="606" y="1425"/>
                    </a:lnTo>
                    <a:lnTo>
                      <a:pt x="616" y="1430"/>
                    </a:lnTo>
                    <a:lnTo>
                      <a:pt x="627" y="1433"/>
                    </a:lnTo>
                    <a:lnTo>
                      <a:pt x="638" y="1435"/>
                    </a:lnTo>
                    <a:lnTo>
                      <a:pt x="648" y="1436"/>
                    </a:lnTo>
                    <a:lnTo>
                      <a:pt x="659" y="1437"/>
                    </a:lnTo>
                    <a:lnTo>
                      <a:pt x="669" y="1436"/>
                    </a:lnTo>
                    <a:lnTo>
                      <a:pt x="680" y="1434"/>
                    </a:lnTo>
                    <a:lnTo>
                      <a:pt x="691" y="1431"/>
                    </a:lnTo>
                    <a:lnTo>
                      <a:pt x="701" y="1427"/>
                    </a:lnTo>
                    <a:lnTo>
                      <a:pt x="712" y="1422"/>
                    </a:lnTo>
                    <a:lnTo>
                      <a:pt x="721" y="1416"/>
                    </a:lnTo>
                    <a:lnTo>
                      <a:pt x="999" y="1216"/>
                    </a:lnTo>
                    <a:lnTo>
                      <a:pt x="1007" y="1209"/>
                    </a:lnTo>
                    <a:lnTo>
                      <a:pt x="1015" y="1201"/>
                    </a:lnTo>
                    <a:lnTo>
                      <a:pt x="1021" y="1193"/>
                    </a:lnTo>
                    <a:lnTo>
                      <a:pt x="1027" y="1184"/>
                    </a:lnTo>
                    <a:lnTo>
                      <a:pt x="1039" y="1181"/>
                    </a:lnTo>
                    <a:lnTo>
                      <a:pt x="1050" y="1177"/>
                    </a:lnTo>
                    <a:lnTo>
                      <a:pt x="1060" y="1173"/>
                    </a:lnTo>
                    <a:lnTo>
                      <a:pt x="1070" y="1166"/>
                    </a:lnTo>
                    <a:lnTo>
                      <a:pt x="1346" y="969"/>
                    </a:lnTo>
                    <a:lnTo>
                      <a:pt x="1355" y="961"/>
                    </a:lnTo>
                    <a:lnTo>
                      <a:pt x="1364" y="954"/>
                    </a:lnTo>
                    <a:lnTo>
                      <a:pt x="1371" y="946"/>
                    </a:lnTo>
                    <a:lnTo>
                      <a:pt x="1377" y="936"/>
                    </a:lnTo>
                    <a:lnTo>
                      <a:pt x="1382" y="927"/>
                    </a:lnTo>
                    <a:lnTo>
                      <a:pt x="1386" y="917"/>
                    </a:lnTo>
                    <a:lnTo>
                      <a:pt x="1390" y="907"/>
                    </a:lnTo>
                    <a:lnTo>
                      <a:pt x="1392" y="896"/>
                    </a:lnTo>
                    <a:lnTo>
                      <a:pt x="1393" y="887"/>
                    </a:lnTo>
                    <a:lnTo>
                      <a:pt x="1394" y="878"/>
                    </a:lnTo>
                    <a:lnTo>
                      <a:pt x="1393" y="868"/>
                    </a:lnTo>
                    <a:lnTo>
                      <a:pt x="1392" y="860"/>
                    </a:lnTo>
                    <a:lnTo>
                      <a:pt x="1391" y="851"/>
                    </a:lnTo>
                    <a:lnTo>
                      <a:pt x="1388" y="843"/>
                    </a:lnTo>
                    <a:lnTo>
                      <a:pt x="1386" y="835"/>
                    </a:lnTo>
                    <a:lnTo>
                      <a:pt x="1382" y="827"/>
                    </a:lnTo>
                    <a:lnTo>
                      <a:pt x="1378" y="819"/>
                    </a:lnTo>
                    <a:lnTo>
                      <a:pt x="1373" y="812"/>
                    </a:lnTo>
                    <a:lnTo>
                      <a:pt x="1351" y="781"/>
                    </a:lnTo>
                    <a:lnTo>
                      <a:pt x="1341" y="769"/>
                    </a:lnTo>
                    <a:lnTo>
                      <a:pt x="1330" y="760"/>
                    </a:lnTo>
                    <a:lnTo>
                      <a:pt x="1319" y="751"/>
                    </a:lnTo>
                    <a:lnTo>
                      <a:pt x="1306" y="745"/>
                    </a:lnTo>
                    <a:lnTo>
                      <a:pt x="1292" y="740"/>
                    </a:lnTo>
                    <a:lnTo>
                      <a:pt x="1278" y="737"/>
                    </a:lnTo>
                    <a:lnTo>
                      <a:pt x="1264" y="736"/>
                    </a:lnTo>
                    <a:lnTo>
                      <a:pt x="1249" y="736"/>
                    </a:lnTo>
                    <a:lnTo>
                      <a:pt x="1244" y="729"/>
                    </a:lnTo>
                    <a:lnTo>
                      <a:pt x="1237" y="721"/>
                    </a:lnTo>
                    <a:lnTo>
                      <a:pt x="1230" y="712"/>
                    </a:lnTo>
                    <a:lnTo>
                      <a:pt x="1221" y="699"/>
                    </a:lnTo>
                    <a:lnTo>
                      <a:pt x="885" y="227"/>
                    </a:lnTo>
                    <a:lnTo>
                      <a:pt x="877" y="214"/>
                    </a:lnTo>
                    <a:lnTo>
                      <a:pt x="869" y="204"/>
                    </a:lnTo>
                    <a:lnTo>
                      <a:pt x="863" y="195"/>
                    </a:lnTo>
                    <a:lnTo>
                      <a:pt x="859" y="188"/>
                    </a:lnTo>
                    <a:lnTo>
                      <a:pt x="865" y="175"/>
                    </a:lnTo>
                    <a:lnTo>
                      <a:pt x="869" y="160"/>
                    </a:lnTo>
                    <a:lnTo>
                      <a:pt x="871" y="151"/>
                    </a:lnTo>
                    <a:lnTo>
                      <a:pt x="871" y="142"/>
                    </a:lnTo>
                    <a:lnTo>
                      <a:pt x="871" y="133"/>
                    </a:lnTo>
                    <a:lnTo>
                      <a:pt x="869" y="125"/>
                    </a:lnTo>
                    <a:lnTo>
                      <a:pt x="867" y="116"/>
                    </a:lnTo>
                    <a:lnTo>
                      <a:pt x="865" y="108"/>
                    </a:lnTo>
                    <a:lnTo>
                      <a:pt x="862" y="100"/>
                    </a:lnTo>
                    <a:lnTo>
                      <a:pt x="859" y="92"/>
                    </a:lnTo>
                    <a:lnTo>
                      <a:pt x="854" y="85"/>
                    </a:lnTo>
                    <a:lnTo>
                      <a:pt x="850" y="76"/>
                    </a:lnTo>
                    <a:lnTo>
                      <a:pt x="828" y="46"/>
                    </a:lnTo>
                    <a:lnTo>
                      <a:pt x="821" y="38"/>
                    </a:lnTo>
                    <a:lnTo>
                      <a:pt x="814" y="30"/>
                    </a:lnTo>
                    <a:lnTo>
                      <a:pt x="805" y="22"/>
                    </a:lnTo>
                    <a:lnTo>
                      <a:pt x="796" y="16"/>
                    </a:lnTo>
                    <a:lnTo>
                      <a:pt x="786" y="11"/>
                    </a:lnTo>
                    <a:lnTo>
                      <a:pt x="776" y="7"/>
                    </a:lnTo>
                    <a:lnTo>
                      <a:pt x="766" y="4"/>
                    </a:lnTo>
                    <a:lnTo>
                      <a:pt x="755" y="1"/>
                    </a:lnTo>
                    <a:lnTo>
                      <a:pt x="745" y="0"/>
                    </a:lnTo>
                    <a:lnTo>
                      <a:pt x="734" y="0"/>
                    </a:lnTo>
                    <a:lnTo>
                      <a:pt x="724" y="1"/>
                    </a:lnTo>
                    <a:lnTo>
                      <a:pt x="713" y="2"/>
                    </a:lnTo>
                    <a:lnTo>
                      <a:pt x="701" y="5"/>
                    </a:lnTo>
                    <a:lnTo>
                      <a:pt x="691" y="9"/>
                    </a:lnTo>
                    <a:lnTo>
                      <a:pt x="681" y="14"/>
                    </a:lnTo>
                    <a:lnTo>
                      <a:pt x="672" y="20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47"/>
              <p:cNvSpPr>
                <a:spLocks/>
              </p:cNvSpPr>
              <p:nvPr/>
            </p:nvSpPr>
            <p:spPr bwMode="auto">
              <a:xfrm>
                <a:off x="287" y="312"/>
                <a:ext cx="78" cy="89"/>
              </a:xfrm>
              <a:custGeom>
                <a:avLst/>
                <a:gdLst>
                  <a:gd name="T0" fmla="*/ 415 w 1316"/>
                  <a:gd name="T1" fmla="*/ 38 h 1510"/>
                  <a:gd name="T2" fmla="*/ 383 w 1316"/>
                  <a:gd name="T3" fmla="*/ 81 h 1510"/>
                  <a:gd name="T4" fmla="*/ 370 w 1316"/>
                  <a:gd name="T5" fmla="*/ 118 h 1510"/>
                  <a:gd name="T6" fmla="*/ 317 w 1316"/>
                  <a:gd name="T7" fmla="*/ 142 h 1510"/>
                  <a:gd name="T8" fmla="*/ 286 w 1316"/>
                  <a:gd name="T9" fmla="*/ 129 h 1510"/>
                  <a:gd name="T10" fmla="*/ 230 w 1316"/>
                  <a:gd name="T11" fmla="*/ 125 h 1510"/>
                  <a:gd name="T12" fmla="*/ 163 w 1316"/>
                  <a:gd name="T13" fmla="*/ 153 h 1510"/>
                  <a:gd name="T14" fmla="*/ 130 w 1316"/>
                  <a:gd name="T15" fmla="*/ 183 h 1510"/>
                  <a:gd name="T16" fmla="*/ 112 w 1316"/>
                  <a:gd name="T17" fmla="*/ 223 h 1510"/>
                  <a:gd name="T18" fmla="*/ 110 w 1316"/>
                  <a:gd name="T19" fmla="*/ 263 h 1510"/>
                  <a:gd name="T20" fmla="*/ 129 w 1316"/>
                  <a:gd name="T21" fmla="*/ 315 h 1510"/>
                  <a:gd name="T22" fmla="*/ 160 w 1316"/>
                  <a:gd name="T23" fmla="*/ 359 h 1510"/>
                  <a:gd name="T24" fmla="*/ 144 w 1316"/>
                  <a:gd name="T25" fmla="*/ 408 h 1510"/>
                  <a:gd name="T26" fmla="*/ 56 w 1316"/>
                  <a:gd name="T27" fmla="*/ 449 h 1510"/>
                  <a:gd name="T28" fmla="*/ 23 w 1316"/>
                  <a:gd name="T29" fmla="*/ 478 h 1510"/>
                  <a:gd name="T30" fmla="*/ 4 w 1316"/>
                  <a:gd name="T31" fmla="*/ 517 h 1510"/>
                  <a:gd name="T32" fmla="*/ 1 w 1316"/>
                  <a:gd name="T33" fmla="*/ 557 h 1510"/>
                  <a:gd name="T34" fmla="*/ 27 w 1316"/>
                  <a:gd name="T35" fmla="*/ 627 h 1510"/>
                  <a:gd name="T36" fmla="*/ 43 w 1316"/>
                  <a:gd name="T37" fmla="*/ 652 h 1510"/>
                  <a:gd name="T38" fmla="*/ 90 w 1316"/>
                  <a:gd name="T39" fmla="*/ 684 h 1510"/>
                  <a:gd name="T40" fmla="*/ 128 w 1316"/>
                  <a:gd name="T41" fmla="*/ 707 h 1510"/>
                  <a:gd name="T42" fmla="*/ 389 w 1316"/>
                  <a:gd name="T43" fmla="*/ 1271 h 1510"/>
                  <a:gd name="T44" fmla="*/ 396 w 1316"/>
                  <a:gd name="T45" fmla="*/ 1307 h 1510"/>
                  <a:gd name="T46" fmla="*/ 383 w 1316"/>
                  <a:gd name="T47" fmla="*/ 1339 h 1510"/>
                  <a:gd name="T48" fmla="*/ 380 w 1316"/>
                  <a:gd name="T49" fmla="*/ 1377 h 1510"/>
                  <a:gd name="T50" fmla="*/ 405 w 1316"/>
                  <a:gd name="T51" fmla="*/ 1445 h 1510"/>
                  <a:gd name="T52" fmla="*/ 432 w 1316"/>
                  <a:gd name="T53" fmla="*/ 1481 h 1510"/>
                  <a:gd name="T54" fmla="*/ 469 w 1316"/>
                  <a:gd name="T55" fmla="*/ 1503 h 1510"/>
                  <a:gd name="T56" fmla="*/ 512 w 1316"/>
                  <a:gd name="T57" fmla="*/ 1510 h 1510"/>
                  <a:gd name="T58" fmla="*/ 554 w 1316"/>
                  <a:gd name="T59" fmla="*/ 1500 h 1510"/>
                  <a:gd name="T60" fmla="*/ 892 w 1316"/>
                  <a:gd name="T61" fmla="*/ 1337 h 1510"/>
                  <a:gd name="T62" fmla="*/ 933 w 1316"/>
                  <a:gd name="T63" fmla="*/ 1323 h 1510"/>
                  <a:gd name="T64" fmla="*/ 1266 w 1316"/>
                  <a:gd name="T65" fmla="*/ 1168 h 1510"/>
                  <a:gd name="T66" fmla="*/ 1290 w 1316"/>
                  <a:gd name="T67" fmla="*/ 1147 h 1510"/>
                  <a:gd name="T68" fmla="*/ 1311 w 1316"/>
                  <a:gd name="T69" fmla="*/ 1105 h 1510"/>
                  <a:gd name="T70" fmla="*/ 1316 w 1316"/>
                  <a:gd name="T71" fmla="*/ 1074 h 1510"/>
                  <a:gd name="T72" fmla="*/ 1306 w 1316"/>
                  <a:gd name="T73" fmla="*/ 1027 h 1510"/>
                  <a:gd name="T74" fmla="*/ 1272 w 1316"/>
                  <a:gd name="T75" fmla="*/ 965 h 1510"/>
                  <a:gd name="T76" fmla="*/ 1237 w 1316"/>
                  <a:gd name="T77" fmla="*/ 939 h 1510"/>
                  <a:gd name="T78" fmla="*/ 1194 w 1316"/>
                  <a:gd name="T79" fmla="*/ 923 h 1510"/>
                  <a:gd name="T80" fmla="*/ 934 w 1316"/>
                  <a:gd name="T81" fmla="*/ 362 h 1510"/>
                  <a:gd name="T82" fmla="*/ 917 w 1316"/>
                  <a:gd name="T83" fmla="*/ 320 h 1510"/>
                  <a:gd name="T84" fmla="*/ 932 w 1316"/>
                  <a:gd name="T85" fmla="*/ 289 h 1510"/>
                  <a:gd name="T86" fmla="*/ 937 w 1316"/>
                  <a:gd name="T87" fmla="*/ 255 h 1510"/>
                  <a:gd name="T88" fmla="*/ 927 w 1316"/>
                  <a:gd name="T89" fmla="*/ 208 h 1510"/>
                  <a:gd name="T90" fmla="*/ 893 w 1316"/>
                  <a:gd name="T91" fmla="*/ 147 h 1510"/>
                  <a:gd name="T92" fmla="*/ 858 w 1316"/>
                  <a:gd name="T93" fmla="*/ 120 h 1510"/>
                  <a:gd name="T94" fmla="*/ 815 w 1316"/>
                  <a:gd name="T95" fmla="*/ 109 h 1510"/>
                  <a:gd name="T96" fmla="*/ 773 w 1316"/>
                  <a:gd name="T97" fmla="*/ 115 h 1510"/>
                  <a:gd name="T98" fmla="*/ 685 w 1316"/>
                  <a:gd name="T99" fmla="*/ 156 h 1510"/>
                  <a:gd name="T100" fmla="*/ 632 w 1316"/>
                  <a:gd name="T101" fmla="*/ 112 h 1510"/>
                  <a:gd name="T102" fmla="*/ 616 w 1316"/>
                  <a:gd name="T103" fmla="*/ 63 h 1510"/>
                  <a:gd name="T104" fmla="*/ 588 w 1316"/>
                  <a:gd name="T105" fmla="*/ 26 h 1510"/>
                  <a:gd name="T106" fmla="*/ 547 w 1316"/>
                  <a:gd name="T107" fmla="*/ 4 h 1510"/>
                  <a:gd name="T108" fmla="*/ 501 w 1316"/>
                  <a:gd name="T109" fmla="*/ 1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6" h="1510">
                    <a:moveTo>
                      <a:pt x="468" y="10"/>
                    </a:moveTo>
                    <a:lnTo>
                      <a:pt x="439" y="24"/>
                    </a:lnTo>
                    <a:lnTo>
                      <a:pt x="427" y="30"/>
                    </a:lnTo>
                    <a:lnTo>
                      <a:pt x="415" y="38"/>
                    </a:lnTo>
                    <a:lnTo>
                      <a:pt x="405" y="48"/>
                    </a:lnTo>
                    <a:lnTo>
                      <a:pt x="396" y="58"/>
                    </a:lnTo>
                    <a:lnTo>
                      <a:pt x="389" y="69"/>
                    </a:lnTo>
                    <a:lnTo>
                      <a:pt x="383" y="81"/>
                    </a:lnTo>
                    <a:lnTo>
                      <a:pt x="378" y="94"/>
                    </a:lnTo>
                    <a:lnTo>
                      <a:pt x="375" y="107"/>
                    </a:lnTo>
                    <a:lnTo>
                      <a:pt x="374" y="112"/>
                    </a:lnTo>
                    <a:lnTo>
                      <a:pt x="370" y="118"/>
                    </a:lnTo>
                    <a:lnTo>
                      <a:pt x="365" y="122"/>
                    </a:lnTo>
                    <a:lnTo>
                      <a:pt x="346" y="133"/>
                    </a:lnTo>
                    <a:lnTo>
                      <a:pt x="324" y="141"/>
                    </a:lnTo>
                    <a:lnTo>
                      <a:pt x="317" y="142"/>
                    </a:lnTo>
                    <a:lnTo>
                      <a:pt x="313" y="142"/>
                    </a:lnTo>
                    <a:lnTo>
                      <a:pt x="311" y="141"/>
                    </a:lnTo>
                    <a:lnTo>
                      <a:pt x="299" y="134"/>
                    </a:lnTo>
                    <a:lnTo>
                      <a:pt x="286" y="129"/>
                    </a:lnTo>
                    <a:lnTo>
                      <a:pt x="272" y="125"/>
                    </a:lnTo>
                    <a:lnTo>
                      <a:pt x="259" y="123"/>
                    </a:lnTo>
                    <a:lnTo>
                      <a:pt x="244" y="123"/>
                    </a:lnTo>
                    <a:lnTo>
                      <a:pt x="230" y="125"/>
                    </a:lnTo>
                    <a:lnTo>
                      <a:pt x="216" y="129"/>
                    </a:lnTo>
                    <a:lnTo>
                      <a:pt x="203" y="134"/>
                    </a:lnTo>
                    <a:lnTo>
                      <a:pt x="173" y="148"/>
                    </a:lnTo>
                    <a:lnTo>
                      <a:pt x="163" y="153"/>
                    </a:lnTo>
                    <a:lnTo>
                      <a:pt x="154" y="159"/>
                    </a:lnTo>
                    <a:lnTo>
                      <a:pt x="145" y="167"/>
                    </a:lnTo>
                    <a:lnTo>
                      <a:pt x="137" y="175"/>
                    </a:lnTo>
                    <a:lnTo>
                      <a:pt x="130" y="183"/>
                    </a:lnTo>
                    <a:lnTo>
                      <a:pt x="124" y="193"/>
                    </a:lnTo>
                    <a:lnTo>
                      <a:pt x="119" y="203"/>
                    </a:lnTo>
                    <a:lnTo>
                      <a:pt x="115" y="213"/>
                    </a:lnTo>
                    <a:lnTo>
                      <a:pt x="112" y="223"/>
                    </a:lnTo>
                    <a:lnTo>
                      <a:pt x="110" y="232"/>
                    </a:lnTo>
                    <a:lnTo>
                      <a:pt x="109" y="241"/>
                    </a:lnTo>
                    <a:lnTo>
                      <a:pt x="109" y="249"/>
                    </a:lnTo>
                    <a:lnTo>
                      <a:pt x="110" y="263"/>
                    </a:lnTo>
                    <a:lnTo>
                      <a:pt x="112" y="277"/>
                    </a:lnTo>
                    <a:lnTo>
                      <a:pt x="116" y="290"/>
                    </a:lnTo>
                    <a:lnTo>
                      <a:pt x="122" y="302"/>
                    </a:lnTo>
                    <a:lnTo>
                      <a:pt x="129" y="315"/>
                    </a:lnTo>
                    <a:lnTo>
                      <a:pt x="136" y="327"/>
                    </a:lnTo>
                    <a:lnTo>
                      <a:pt x="143" y="338"/>
                    </a:lnTo>
                    <a:lnTo>
                      <a:pt x="151" y="348"/>
                    </a:lnTo>
                    <a:lnTo>
                      <a:pt x="160" y="359"/>
                    </a:lnTo>
                    <a:lnTo>
                      <a:pt x="168" y="368"/>
                    </a:lnTo>
                    <a:lnTo>
                      <a:pt x="179" y="378"/>
                    </a:lnTo>
                    <a:lnTo>
                      <a:pt x="188" y="386"/>
                    </a:lnTo>
                    <a:lnTo>
                      <a:pt x="144" y="408"/>
                    </a:lnTo>
                    <a:lnTo>
                      <a:pt x="105" y="426"/>
                    </a:lnTo>
                    <a:lnTo>
                      <a:pt x="76" y="439"/>
                    </a:lnTo>
                    <a:lnTo>
                      <a:pt x="65" y="444"/>
                    </a:lnTo>
                    <a:lnTo>
                      <a:pt x="56" y="449"/>
                    </a:lnTo>
                    <a:lnTo>
                      <a:pt x="46" y="455"/>
                    </a:lnTo>
                    <a:lnTo>
                      <a:pt x="38" y="462"/>
                    </a:lnTo>
                    <a:lnTo>
                      <a:pt x="30" y="469"/>
                    </a:lnTo>
                    <a:lnTo>
                      <a:pt x="23" y="478"/>
                    </a:lnTo>
                    <a:lnTo>
                      <a:pt x="17" y="488"/>
                    </a:lnTo>
                    <a:lnTo>
                      <a:pt x="11" y="497"/>
                    </a:lnTo>
                    <a:lnTo>
                      <a:pt x="7" y="507"/>
                    </a:lnTo>
                    <a:lnTo>
                      <a:pt x="4" y="517"/>
                    </a:lnTo>
                    <a:lnTo>
                      <a:pt x="2" y="526"/>
                    </a:lnTo>
                    <a:lnTo>
                      <a:pt x="1" y="536"/>
                    </a:lnTo>
                    <a:lnTo>
                      <a:pt x="0" y="545"/>
                    </a:lnTo>
                    <a:lnTo>
                      <a:pt x="1" y="557"/>
                    </a:lnTo>
                    <a:lnTo>
                      <a:pt x="3" y="570"/>
                    </a:lnTo>
                    <a:lnTo>
                      <a:pt x="6" y="582"/>
                    </a:lnTo>
                    <a:lnTo>
                      <a:pt x="10" y="593"/>
                    </a:lnTo>
                    <a:lnTo>
                      <a:pt x="27" y="627"/>
                    </a:lnTo>
                    <a:lnTo>
                      <a:pt x="30" y="633"/>
                    </a:lnTo>
                    <a:lnTo>
                      <a:pt x="34" y="640"/>
                    </a:lnTo>
                    <a:lnTo>
                      <a:pt x="38" y="646"/>
                    </a:lnTo>
                    <a:lnTo>
                      <a:pt x="43" y="652"/>
                    </a:lnTo>
                    <a:lnTo>
                      <a:pt x="53" y="663"/>
                    </a:lnTo>
                    <a:lnTo>
                      <a:pt x="64" y="672"/>
                    </a:lnTo>
                    <a:lnTo>
                      <a:pt x="77" y="679"/>
                    </a:lnTo>
                    <a:lnTo>
                      <a:pt x="90" y="684"/>
                    </a:lnTo>
                    <a:lnTo>
                      <a:pt x="104" y="688"/>
                    </a:lnTo>
                    <a:lnTo>
                      <a:pt x="119" y="690"/>
                    </a:lnTo>
                    <a:lnTo>
                      <a:pt x="123" y="698"/>
                    </a:lnTo>
                    <a:lnTo>
                      <a:pt x="128" y="707"/>
                    </a:lnTo>
                    <a:lnTo>
                      <a:pt x="133" y="718"/>
                    </a:lnTo>
                    <a:lnTo>
                      <a:pt x="140" y="731"/>
                    </a:lnTo>
                    <a:lnTo>
                      <a:pt x="383" y="1258"/>
                    </a:lnTo>
                    <a:lnTo>
                      <a:pt x="389" y="1271"/>
                    </a:lnTo>
                    <a:lnTo>
                      <a:pt x="394" y="1283"/>
                    </a:lnTo>
                    <a:lnTo>
                      <a:pt x="397" y="1292"/>
                    </a:lnTo>
                    <a:lnTo>
                      <a:pt x="400" y="1300"/>
                    </a:lnTo>
                    <a:lnTo>
                      <a:pt x="396" y="1307"/>
                    </a:lnTo>
                    <a:lnTo>
                      <a:pt x="392" y="1315"/>
                    </a:lnTo>
                    <a:lnTo>
                      <a:pt x="388" y="1322"/>
                    </a:lnTo>
                    <a:lnTo>
                      <a:pt x="385" y="1330"/>
                    </a:lnTo>
                    <a:lnTo>
                      <a:pt x="383" y="1339"/>
                    </a:lnTo>
                    <a:lnTo>
                      <a:pt x="381" y="1347"/>
                    </a:lnTo>
                    <a:lnTo>
                      <a:pt x="380" y="1355"/>
                    </a:lnTo>
                    <a:lnTo>
                      <a:pt x="380" y="1365"/>
                    </a:lnTo>
                    <a:lnTo>
                      <a:pt x="380" y="1377"/>
                    </a:lnTo>
                    <a:lnTo>
                      <a:pt x="382" y="1388"/>
                    </a:lnTo>
                    <a:lnTo>
                      <a:pt x="385" y="1400"/>
                    </a:lnTo>
                    <a:lnTo>
                      <a:pt x="390" y="1412"/>
                    </a:lnTo>
                    <a:lnTo>
                      <a:pt x="405" y="1445"/>
                    </a:lnTo>
                    <a:lnTo>
                      <a:pt x="410" y="1456"/>
                    </a:lnTo>
                    <a:lnTo>
                      <a:pt x="416" y="1465"/>
                    </a:lnTo>
                    <a:lnTo>
                      <a:pt x="424" y="1473"/>
                    </a:lnTo>
                    <a:lnTo>
                      <a:pt x="432" y="1481"/>
                    </a:lnTo>
                    <a:lnTo>
                      <a:pt x="440" y="1488"/>
                    </a:lnTo>
                    <a:lnTo>
                      <a:pt x="449" y="1494"/>
                    </a:lnTo>
                    <a:lnTo>
                      <a:pt x="459" y="1499"/>
                    </a:lnTo>
                    <a:lnTo>
                      <a:pt x="469" y="1503"/>
                    </a:lnTo>
                    <a:lnTo>
                      <a:pt x="479" y="1507"/>
                    </a:lnTo>
                    <a:lnTo>
                      <a:pt x="490" y="1509"/>
                    </a:lnTo>
                    <a:lnTo>
                      <a:pt x="501" y="1510"/>
                    </a:lnTo>
                    <a:lnTo>
                      <a:pt x="512" y="1510"/>
                    </a:lnTo>
                    <a:lnTo>
                      <a:pt x="523" y="1509"/>
                    </a:lnTo>
                    <a:lnTo>
                      <a:pt x="534" y="1507"/>
                    </a:lnTo>
                    <a:lnTo>
                      <a:pt x="544" y="1504"/>
                    </a:lnTo>
                    <a:lnTo>
                      <a:pt x="554" y="1500"/>
                    </a:lnTo>
                    <a:lnTo>
                      <a:pt x="864" y="1356"/>
                    </a:lnTo>
                    <a:lnTo>
                      <a:pt x="874" y="1350"/>
                    </a:lnTo>
                    <a:lnTo>
                      <a:pt x="884" y="1344"/>
                    </a:lnTo>
                    <a:lnTo>
                      <a:pt x="892" y="1337"/>
                    </a:lnTo>
                    <a:lnTo>
                      <a:pt x="900" y="1329"/>
                    </a:lnTo>
                    <a:lnTo>
                      <a:pt x="911" y="1328"/>
                    </a:lnTo>
                    <a:lnTo>
                      <a:pt x="922" y="1326"/>
                    </a:lnTo>
                    <a:lnTo>
                      <a:pt x="933" y="1323"/>
                    </a:lnTo>
                    <a:lnTo>
                      <a:pt x="943" y="1320"/>
                    </a:lnTo>
                    <a:lnTo>
                      <a:pt x="1252" y="1176"/>
                    </a:lnTo>
                    <a:lnTo>
                      <a:pt x="1259" y="1172"/>
                    </a:lnTo>
                    <a:lnTo>
                      <a:pt x="1266" y="1168"/>
                    </a:lnTo>
                    <a:lnTo>
                      <a:pt x="1273" y="1163"/>
                    </a:lnTo>
                    <a:lnTo>
                      <a:pt x="1279" y="1158"/>
                    </a:lnTo>
                    <a:lnTo>
                      <a:pt x="1285" y="1152"/>
                    </a:lnTo>
                    <a:lnTo>
                      <a:pt x="1290" y="1147"/>
                    </a:lnTo>
                    <a:lnTo>
                      <a:pt x="1295" y="1140"/>
                    </a:lnTo>
                    <a:lnTo>
                      <a:pt x="1299" y="1134"/>
                    </a:lnTo>
                    <a:lnTo>
                      <a:pt x="1306" y="1120"/>
                    </a:lnTo>
                    <a:lnTo>
                      <a:pt x="1311" y="1105"/>
                    </a:lnTo>
                    <a:lnTo>
                      <a:pt x="1313" y="1098"/>
                    </a:lnTo>
                    <a:lnTo>
                      <a:pt x="1315" y="1089"/>
                    </a:lnTo>
                    <a:lnTo>
                      <a:pt x="1315" y="1081"/>
                    </a:lnTo>
                    <a:lnTo>
                      <a:pt x="1316" y="1074"/>
                    </a:lnTo>
                    <a:lnTo>
                      <a:pt x="1315" y="1062"/>
                    </a:lnTo>
                    <a:lnTo>
                      <a:pt x="1313" y="1050"/>
                    </a:lnTo>
                    <a:lnTo>
                      <a:pt x="1310" y="1039"/>
                    </a:lnTo>
                    <a:lnTo>
                      <a:pt x="1306" y="1027"/>
                    </a:lnTo>
                    <a:lnTo>
                      <a:pt x="1290" y="993"/>
                    </a:lnTo>
                    <a:lnTo>
                      <a:pt x="1285" y="983"/>
                    </a:lnTo>
                    <a:lnTo>
                      <a:pt x="1279" y="974"/>
                    </a:lnTo>
                    <a:lnTo>
                      <a:pt x="1272" y="965"/>
                    </a:lnTo>
                    <a:lnTo>
                      <a:pt x="1265" y="958"/>
                    </a:lnTo>
                    <a:lnTo>
                      <a:pt x="1256" y="951"/>
                    </a:lnTo>
                    <a:lnTo>
                      <a:pt x="1247" y="945"/>
                    </a:lnTo>
                    <a:lnTo>
                      <a:pt x="1237" y="939"/>
                    </a:lnTo>
                    <a:lnTo>
                      <a:pt x="1227" y="935"/>
                    </a:lnTo>
                    <a:lnTo>
                      <a:pt x="1213" y="932"/>
                    </a:lnTo>
                    <a:lnTo>
                      <a:pt x="1199" y="930"/>
                    </a:lnTo>
                    <a:lnTo>
                      <a:pt x="1194" y="923"/>
                    </a:lnTo>
                    <a:lnTo>
                      <a:pt x="1190" y="912"/>
                    </a:lnTo>
                    <a:lnTo>
                      <a:pt x="1184" y="902"/>
                    </a:lnTo>
                    <a:lnTo>
                      <a:pt x="1178" y="888"/>
                    </a:lnTo>
                    <a:lnTo>
                      <a:pt x="934" y="362"/>
                    </a:lnTo>
                    <a:lnTo>
                      <a:pt x="928" y="349"/>
                    </a:lnTo>
                    <a:lnTo>
                      <a:pt x="923" y="338"/>
                    </a:lnTo>
                    <a:lnTo>
                      <a:pt x="920" y="328"/>
                    </a:lnTo>
                    <a:lnTo>
                      <a:pt x="917" y="320"/>
                    </a:lnTo>
                    <a:lnTo>
                      <a:pt x="921" y="313"/>
                    </a:lnTo>
                    <a:lnTo>
                      <a:pt x="925" y="306"/>
                    </a:lnTo>
                    <a:lnTo>
                      <a:pt x="929" y="297"/>
                    </a:lnTo>
                    <a:lnTo>
                      <a:pt x="932" y="289"/>
                    </a:lnTo>
                    <a:lnTo>
                      <a:pt x="934" y="281"/>
                    </a:lnTo>
                    <a:lnTo>
                      <a:pt x="936" y="272"/>
                    </a:lnTo>
                    <a:lnTo>
                      <a:pt x="937" y="264"/>
                    </a:lnTo>
                    <a:lnTo>
                      <a:pt x="937" y="255"/>
                    </a:lnTo>
                    <a:lnTo>
                      <a:pt x="937" y="244"/>
                    </a:lnTo>
                    <a:lnTo>
                      <a:pt x="935" y="232"/>
                    </a:lnTo>
                    <a:lnTo>
                      <a:pt x="932" y="220"/>
                    </a:lnTo>
                    <a:lnTo>
                      <a:pt x="927" y="208"/>
                    </a:lnTo>
                    <a:lnTo>
                      <a:pt x="911" y="174"/>
                    </a:lnTo>
                    <a:lnTo>
                      <a:pt x="906" y="164"/>
                    </a:lnTo>
                    <a:lnTo>
                      <a:pt x="900" y="155"/>
                    </a:lnTo>
                    <a:lnTo>
                      <a:pt x="893" y="147"/>
                    </a:lnTo>
                    <a:lnTo>
                      <a:pt x="885" y="139"/>
                    </a:lnTo>
                    <a:lnTo>
                      <a:pt x="877" y="132"/>
                    </a:lnTo>
                    <a:lnTo>
                      <a:pt x="868" y="125"/>
                    </a:lnTo>
                    <a:lnTo>
                      <a:pt x="858" y="120"/>
                    </a:lnTo>
                    <a:lnTo>
                      <a:pt x="848" y="116"/>
                    </a:lnTo>
                    <a:lnTo>
                      <a:pt x="838" y="112"/>
                    </a:lnTo>
                    <a:lnTo>
                      <a:pt x="826" y="110"/>
                    </a:lnTo>
                    <a:lnTo>
                      <a:pt x="815" y="109"/>
                    </a:lnTo>
                    <a:lnTo>
                      <a:pt x="805" y="109"/>
                    </a:lnTo>
                    <a:lnTo>
                      <a:pt x="794" y="110"/>
                    </a:lnTo>
                    <a:lnTo>
                      <a:pt x="783" y="112"/>
                    </a:lnTo>
                    <a:lnTo>
                      <a:pt x="773" y="115"/>
                    </a:lnTo>
                    <a:lnTo>
                      <a:pt x="763" y="119"/>
                    </a:lnTo>
                    <a:lnTo>
                      <a:pt x="752" y="124"/>
                    </a:lnTo>
                    <a:lnTo>
                      <a:pt x="723" y="138"/>
                    </a:lnTo>
                    <a:lnTo>
                      <a:pt x="685" y="156"/>
                    </a:lnTo>
                    <a:lnTo>
                      <a:pt x="641" y="176"/>
                    </a:lnTo>
                    <a:lnTo>
                      <a:pt x="639" y="151"/>
                    </a:lnTo>
                    <a:lnTo>
                      <a:pt x="635" y="124"/>
                    </a:lnTo>
                    <a:lnTo>
                      <a:pt x="632" y="112"/>
                    </a:lnTo>
                    <a:lnTo>
                      <a:pt x="629" y="99"/>
                    </a:lnTo>
                    <a:lnTo>
                      <a:pt x="625" y="86"/>
                    </a:lnTo>
                    <a:lnTo>
                      <a:pt x="621" y="73"/>
                    </a:lnTo>
                    <a:lnTo>
                      <a:pt x="616" y="63"/>
                    </a:lnTo>
                    <a:lnTo>
                      <a:pt x="611" y="53"/>
                    </a:lnTo>
                    <a:lnTo>
                      <a:pt x="604" y="43"/>
                    </a:lnTo>
                    <a:lnTo>
                      <a:pt x="596" y="34"/>
                    </a:lnTo>
                    <a:lnTo>
                      <a:pt x="588" y="26"/>
                    </a:lnTo>
                    <a:lnTo>
                      <a:pt x="578" y="19"/>
                    </a:lnTo>
                    <a:lnTo>
                      <a:pt x="568" y="13"/>
                    </a:lnTo>
                    <a:lnTo>
                      <a:pt x="558" y="8"/>
                    </a:lnTo>
                    <a:lnTo>
                      <a:pt x="547" y="4"/>
                    </a:lnTo>
                    <a:lnTo>
                      <a:pt x="536" y="2"/>
                    </a:lnTo>
                    <a:lnTo>
                      <a:pt x="525" y="0"/>
                    </a:lnTo>
                    <a:lnTo>
                      <a:pt x="513" y="0"/>
                    </a:lnTo>
                    <a:lnTo>
                      <a:pt x="501" y="1"/>
                    </a:lnTo>
                    <a:lnTo>
                      <a:pt x="490" y="3"/>
                    </a:lnTo>
                    <a:lnTo>
                      <a:pt x="479" y="6"/>
                    </a:lnTo>
                    <a:lnTo>
                      <a:pt x="468" y="1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48"/>
              <p:cNvSpPr>
                <a:spLocks/>
              </p:cNvSpPr>
              <p:nvPr/>
            </p:nvSpPr>
            <p:spPr bwMode="auto">
              <a:xfrm>
                <a:off x="287" y="312"/>
                <a:ext cx="78" cy="89"/>
              </a:xfrm>
              <a:custGeom>
                <a:avLst/>
                <a:gdLst>
                  <a:gd name="T0" fmla="*/ 415 w 1316"/>
                  <a:gd name="T1" fmla="*/ 38 h 1510"/>
                  <a:gd name="T2" fmla="*/ 383 w 1316"/>
                  <a:gd name="T3" fmla="*/ 81 h 1510"/>
                  <a:gd name="T4" fmla="*/ 370 w 1316"/>
                  <a:gd name="T5" fmla="*/ 118 h 1510"/>
                  <a:gd name="T6" fmla="*/ 317 w 1316"/>
                  <a:gd name="T7" fmla="*/ 142 h 1510"/>
                  <a:gd name="T8" fmla="*/ 286 w 1316"/>
                  <a:gd name="T9" fmla="*/ 129 h 1510"/>
                  <a:gd name="T10" fmla="*/ 230 w 1316"/>
                  <a:gd name="T11" fmla="*/ 125 h 1510"/>
                  <a:gd name="T12" fmla="*/ 163 w 1316"/>
                  <a:gd name="T13" fmla="*/ 153 h 1510"/>
                  <a:gd name="T14" fmla="*/ 130 w 1316"/>
                  <a:gd name="T15" fmla="*/ 183 h 1510"/>
                  <a:gd name="T16" fmla="*/ 112 w 1316"/>
                  <a:gd name="T17" fmla="*/ 223 h 1510"/>
                  <a:gd name="T18" fmla="*/ 110 w 1316"/>
                  <a:gd name="T19" fmla="*/ 263 h 1510"/>
                  <a:gd name="T20" fmla="*/ 129 w 1316"/>
                  <a:gd name="T21" fmla="*/ 315 h 1510"/>
                  <a:gd name="T22" fmla="*/ 160 w 1316"/>
                  <a:gd name="T23" fmla="*/ 359 h 1510"/>
                  <a:gd name="T24" fmla="*/ 144 w 1316"/>
                  <a:gd name="T25" fmla="*/ 408 h 1510"/>
                  <a:gd name="T26" fmla="*/ 56 w 1316"/>
                  <a:gd name="T27" fmla="*/ 449 h 1510"/>
                  <a:gd name="T28" fmla="*/ 23 w 1316"/>
                  <a:gd name="T29" fmla="*/ 478 h 1510"/>
                  <a:gd name="T30" fmla="*/ 4 w 1316"/>
                  <a:gd name="T31" fmla="*/ 517 h 1510"/>
                  <a:gd name="T32" fmla="*/ 1 w 1316"/>
                  <a:gd name="T33" fmla="*/ 557 h 1510"/>
                  <a:gd name="T34" fmla="*/ 27 w 1316"/>
                  <a:gd name="T35" fmla="*/ 627 h 1510"/>
                  <a:gd name="T36" fmla="*/ 43 w 1316"/>
                  <a:gd name="T37" fmla="*/ 652 h 1510"/>
                  <a:gd name="T38" fmla="*/ 90 w 1316"/>
                  <a:gd name="T39" fmla="*/ 684 h 1510"/>
                  <a:gd name="T40" fmla="*/ 128 w 1316"/>
                  <a:gd name="T41" fmla="*/ 707 h 1510"/>
                  <a:gd name="T42" fmla="*/ 389 w 1316"/>
                  <a:gd name="T43" fmla="*/ 1271 h 1510"/>
                  <a:gd name="T44" fmla="*/ 396 w 1316"/>
                  <a:gd name="T45" fmla="*/ 1307 h 1510"/>
                  <a:gd name="T46" fmla="*/ 383 w 1316"/>
                  <a:gd name="T47" fmla="*/ 1339 h 1510"/>
                  <a:gd name="T48" fmla="*/ 380 w 1316"/>
                  <a:gd name="T49" fmla="*/ 1377 h 1510"/>
                  <a:gd name="T50" fmla="*/ 405 w 1316"/>
                  <a:gd name="T51" fmla="*/ 1445 h 1510"/>
                  <a:gd name="T52" fmla="*/ 432 w 1316"/>
                  <a:gd name="T53" fmla="*/ 1481 h 1510"/>
                  <a:gd name="T54" fmla="*/ 469 w 1316"/>
                  <a:gd name="T55" fmla="*/ 1503 h 1510"/>
                  <a:gd name="T56" fmla="*/ 512 w 1316"/>
                  <a:gd name="T57" fmla="*/ 1510 h 1510"/>
                  <a:gd name="T58" fmla="*/ 554 w 1316"/>
                  <a:gd name="T59" fmla="*/ 1500 h 1510"/>
                  <a:gd name="T60" fmla="*/ 892 w 1316"/>
                  <a:gd name="T61" fmla="*/ 1337 h 1510"/>
                  <a:gd name="T62" fmla="*/ 933 w 1316"/>
                  <a:gd name="T63" fmla="*/ 1323 h 1510"/>
                  <a:gd name="T64" fmla="*/ 1266 w 1316"/>
                  <a:gd name="T65" fmla="*/ 1168 h 1510"/>
                  <a:gd name="T66" fmla="*/ 1290 w 1316"/>
                  <a:gd name="T67" fmla="*/ 1147 h 1510"/>
                  <a:gd name="T68" fmla="*/ 1311 w 1316"/>
                  <a:gd name="T69" fmla="*/ 1105 h 1510"/>
                  <a:gd name="T70" fmla="*/ 1316 w 1316"/>
                  <a:gd name="T71" fmla="*/ 1074 h 1510"/>
                  <a:gd name="T72" fmla="*/ 1306 w 1316"/>
                  <a:gd name="T73" fmla="*/ 1027 h 1510"/>
                  <a:gd name="T74" fmla="*/ 1272 w 1316"/>
                  <a:gd name="T75" fmla="*/ 965 h 1510"/>
                  <a:gd name="T76" fmla="*/ 1237 w 1316"/>
                  <a:gd name="T77" fmla="*/ 939 h 1510"/>
                  <a:gd name="T78" fmla="*/ 1194 w 1316"/>
                  <a:gd name="T79" fmla="*/ 923 h 1510"/>
                  <a:gd name="T80" fmla="*/ 934 w 1316"/>
                  <a:gd name="T81" fmla="*/ 362 h 1510"/>
                  <a:gd name="T82" fmla="*/ 917 w 1316"/>
                  <a:gd name="T83" fmla="*/ 320 h 1510"/>
                  <a:gd name="T84" fmla="*/ 932 w 1316"/>
                  <a:gd name="T85" fmla="*/ 289 h 1510"/>
                  <a:gd name="T86" fmla="*/ 937 w 1316"/>
                  <a:gd name="T87" fmla="*/ 255 h 1510"/>
                  <a:gd name="T88" fmla="*/ 927 w 1316"/>
                  <a:gd name="T89" fmla="*/ 208 h 1510"/>
                  <a:gd name="T90" fmla="*/ 893 w 1316"/>
                  <a:gd name="T91" fmla="*/ 147 h 1510"/>
                  <a:gd name="T92" fmla="*/ 858 w 1316"/>
                  <a:gd name="T93" fmla="*/ 120 h 1510"/>
                  <a:gd name="T94" fmla="*/ 815 w 1316"/>
                  <a:gd name="T95" fmla="*/ 109 h 1510"/>
                  <a:gd name="T96" fmla="*/ 773 w 1316"/>
                  <a:gd name="T97" fmla="*/ 115 h 1510"/>
                  <a:gd name="T98" fmla="*/ 685 w 1316"/>
                  <a:gd name="T99" fmla="*/ 156 h 1510"/>
                  <a:gd name="T100" fmla="*/ 632 w 1316"/>
                  <a:gd name="T101" fmla="*/ 112 h 1510"/>
                  <a:gd name="T102" fmla="*/ 616 w 1316"/>
                  <a:gd name="T103" fmla="*/ 63 h 1510"/>
                  <a:gd name="T104" fmla="*/ 588 w 1316"/>
                  <a:gd name="T105" fmla="*/ 26 h 1510"/>
                  <a:gd name="T106" fmla="*/ 547 w 1316"/>
                  <a:gd name="T107" fmla="*/ 4 h 1510"/>
                  <a:gd name="T108" fmla="*/ 501 w 1316"/>
                  <a:gd name="T109" fmla="*/ 1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6" h="1510">
                    <a:moveTo>
                      <a:pt x="468" y="10"/>
                    </a:moveTo>
                    <a:lnTo>
                      <a:pt x="439" y="24"/>
                    </a:lnTo>
                    <a:lnTo>
                      <a:pt x="427" y="30"/>
                    </a:lnTo>
                    <a:lnTo>
                      <a:pt x="415" y="38"/>
                    </a:lnTo>
                    <a:lnTo>
                      <a:pt x="405" y="48"/>
                    </a:lnTo>
                    <a:lnTo>
                      <a:pt x="396" y="58"/>
                    </a:lnTo>
                    <a:lnTo>
                      <a:pt x="389" y="69"/>
                    </a:lnTo>
                    <a:lnTo>
                      <a:pt x="383" y="81"/>
                    </a:lnTo>
                    <a:lnTo>
                      <a:pt x="378" y="94"/>
                    </a:lnTo>
                    <a:lnTo>
                      <a:pt x="375" y="107"/>
                    </a:lnTo>
                    <a:lnTo>
                      <a:pt x="374" y="112"/>
                    </a:lnTo>
                    <a:lnTo>
                      <a:pt x="370" y="118"/>
                    </a:lnTo>
                    <a:lnTo>
                      <a:pt x="365" y="122"/>
                    </a:lnTo>
                    <a:lnTo>
                      <a:pt x="346" y="133"/>
                    </a:lnTo>
                    <a:lnTo>
                      <a:pt x="324" y="141"/>
                    </a:lnTo>
                    <a:lnTo>
                      <a:pt x="317" y="142"/>
                    </a:lnTo>
                    <a:lnTo>
                      <a:pt x="313" y="142"/>
                    </a:lnTo>
                    <a:lnTo>
                      <a:pt x="311" y="141"/>
                    </a:lnTo>
                    <a:lnTo>
                      <a:pt x="299" y="134"/>
                    </a:lnTo>
                    <a:lnTo>
                      <a:pt x="286" y="129"/>
                    </a:lnTo>
                    <a:lnTo>
                      <a:pt x="272" y="125"/>
                    </a:lnTo>
                    <a:lnTo>
                      <a:pt x="259" y="123"/>
                    </a:lnTo>
                    <a:lnTo>
                      <a:pt x="244" y="123"/>
                    </a:lnTo>
                    <a:lnTo>
                      <a:pt x="230" y="125"/>
                    </a:lnTo>
                    <a:lnTo>
                      <a:pt x="216" y="129"/>
                    </a:lnTo>
                    <a:lnTo>
                      <a:pt x="203" y="134"/>
                    </a:lnTo>
                    <a:lnTo>
                      <a:pt x="173" y="148"/>
                    </a:lnTo>
                    <a:lnTo>
                      <a:pt x="163" y="153"/>
                    </a:lnTo>
                    <a:lnTo>
                      <a:pt x="154" y="159"/>
                    </a:lnTo>
                    <a:lnTo>
                      <a:pt x="145" y="167"/>
                    </a:lnTo>
                    <a:lnTo>
                      <a:pt x="137" y="175"/>
                    </a:lnTo>
                    <a:lnTo>
                      <a:pt x="130" y="183"/>
                    </a:lnTo>
                    <a:lnTo>
                      <a:pt x="124" y="193"/>
                    </a:lnTo>
                    <a:lnTo>
                      <a:pt x="119" y="203"/>
                    </a:lnTo>
                    <a:lnTo>
                      <a:pt x="115" y="213"/>
                    </a:lnTo>
                    <a:lnTo>
                      <a:pt x="112" y="223"/>
                    </a:lnTo>
                    <a:lnTo>
                      <a:pt x="110" y="232"/>
                    </a:lnTo>
                    <a:lnTo>
                      <a:pt x="109" y="241"/>
                    </a:lnTo>
                    <a:lnTo>
                      <a:pt x="109" y="249"/>
                    </a:lnTo>
                    <a:lnTo>
                      <a:pt x="110" y="263"/>
                    </a:lnTo>
                    <a:lnTo>
                      <a:pt x="112" y="277"/>
                    </a:lnTo>
                    <a:lnTo>
                      <a:pt x="116" y="290"/>
                    </a:lnTo>
                    <a:lnTo>
                      <a:pt x="122" y="302"/>
                    </a:lnTo>
                    <a:lnTo>
                      <a:pt x="129" y="315"/>
                    </a:lnTo>
                    <a:lnTo>
                      <a:pt x="136" y="327"/>
                    </a:lnTo>
                    <a:lnTo>
                      <a:pt x="143" y="338"/>
                    </a:lnTo>
                    <a:lnTo>
                      <a:pt x="151" y="348"/>
                    </a:lnTo>
                    <a:lnTo>
                      <a:pt x="160" y="359"/>
                    </a:lnTo>
                    <a:lnTo>
                      <a:pt x="168" y="368"/>
                    </a:lnTo>
                    <a:lnTo>
                      <a:pt x="179" y="378"/>
                    </a:lnTo>
                    <a:lnTo>
                      <a:pt x="188" y="386"/>
                    </a:lnTo>
                    <a:lnTo>
                      <a:pt x="144" y="408"/>
                    </a:lnTo>
                    <a:lnTo>
                      <a:pt x="105" y="426"/>
                    </a:lnTo>
                    <a:lnTo>
                      <a:pt x="76" y="439"/>
                    </a:lnTo>
                    <a:lnTo>
                      <a:pt x="65" y="444"/>
                    </a:lnTo>
                    <a:lnTo>
                      <a:pt x="56" y="449"/>
                    </a:lnTo>
                    <a:lnTo>
                      <a:pt x="46" y="455"/>
                    </a:lnTo>
                    <a:lnTo>
                      <a:pt x="38" y="462"/>
                    </a:lnTo>
                    <a:lnTo>
                      <a:pt x="30" y="469"/>
                    </a:lnTo>
                    <a:lnTo>
                      <a:pt x="23" y="478"/>
                    </a:lnTo>
                    <a:lnTo>
                      <a:pt x="17" y="488"/>
                    </a:lnTo>
                    <a:lnTo>
                      <a:pt x="11" y="497"/>
                    </a:lnTo>
                    <a:lnTo>
                      <a:pt x="7" y="507"/>
                    </a:lnTo>
                    <a:lnTo>
                      <a:pt x="4" y="517"/>
                    </a:lnTo>
                    <a:lnTo>
                      <a:pt x="2" y="526"/>
                    </a:lnTo>
                    <a:lnTo>
                      <a:pt x="1" y="536"/>
                    </a:lnTo>
                    <a:lnTo>
                      <a:pt x="0" y="545"/>
                    </a:lnTo>
                    <a:lnTo>
                      <a:pt x="1" y="557"/>
                    </a:lnTo>
                    <a:lnTo>
                      <a:pt x="3" y="570"/>
                    </a:lnTo>
                    <a:lnTo>
                      <a:pt x="6" y="582"/>
                    </a:lnTo>
                    <a:lnTo>
                      <a:pt x="10" y="593"/>
                    </a:lnTo>
                    <a:lnTo>
                      <a:pt x="27" y="627"/>
                    </a:lnTo>
                    <a:lnTo>
                      <a:pt x="30" y="633"/>
                    </a:lnTo>
                    <a:lnTo>
                      <a:pt x="34" y="640"/>
                    </a:lnTo>
                    <a:lnTo>
                      <a:pt x="38" y="646"/>
                    </a:lnTo>
                    <a:lnTo>
                      <a:pt x="43" y="652"/>
                    </a:lnTo>
                    <a:lnTo>
                      <a:pt x="53" y="663"/>
                    </a:lnTo>
                    <a:lnTo>
                      <a:pt x="64" y="672"/>
                    </a:lnTo>
                    <a:lnTo>
                      <a:pt x="77" y="679"/>
                    </a:lnTo>
                    <a:lnTo>
                      <a:pt x="90" y="684"/>
                    </a:lnTo>
                    <a:lnTo>
                      <a:pt x="104" y="688"/>
                    </a:lnTo>
                    <a:lnTo>
                      <a:pt x="119" y="690"/>
                    </a:lnTo>
                    <a:lnTo>
                      <a:pt x="123" y="698"/>
                    </a:lnTo>
                    <a:lnTo>
                      <a:pt x="128" y="707"/>
                    </a:lnTo>
                    <a:lnTo>
                      <a:pt x="133" y="718"/>
                    </a:lnTo>
                    <a:lnTo>
                      <a:pt x="140" y="731"/>
                    </a:lnTo>
                    <a:lnTo>
                      <a:pt x="383" y="1258"/>
                    </a:lnTo>
                    <a:lnTo>
                      <a:pt x="389" y="1271"/>
                    </a:lnTo>
                    <a:lnTo>
                      <a:pt x="394" y="1283"/>
                    </a:lnTo>
                    <a:lnTo>
                      <a:pt x="397" y="1292"/>
                    </a:lnTo>
                    <a:lnTo>
                      <a:pt x="400" y="1300"/>
                    </a:lnTo>
                    <a:lnTo>
                      <a:pt x="396" y="1307"/>
                    </a:lnTo>
                    <a:lnTo>
                      <a:pt x="392" y="1315"/>
                    </a:lnTo>
                    <a:lnTo>
                      <a:pt x="388" y="1322"/>
                    </a:lnTo>
                    <a:lnTo>
                      <a:pt x="385" y="1330"/>
                    </a:lnTo>
                    <a:lnTo>
                      <a:pt x="383" y="1339"/>
                    </a:lnTo>
                    <a:lnTo>
                      <a:pt x="381" y="1347"/>
                    </a:lnTo>
                    <a:lnTo>
                      <a:pt x="380" y="1355"/>
                    </a:lnTo>
                    <a:lnTo>
                      <a:pt x="380" y="1365"/>
                    </a:lnTo>
                    <a:lnTo>
                      <a:pt x="380" y="1377"/>
                    </a:lnTo>
                    <a:lnTo>
                      <a:pt x="382" y="1388"/>
                    </a:lnTo>
                    <a:lnTo>
                      <a:pt x="385" y="1400"/>
                    </a:lnTo>
                    <a:lnTo>
                      <a:pt x="390" y="1412"/>
                    </a:lnTo>
                    <a:lnTo>
                      <a:pt x="405" y="1445"/>
                    </a:lnTo>
                    <a:lnTo>
                      <a:pt x="410" y="1456"/>
                    </a:lnTo>
                    <a:lnTo>
                      <a:pt x="416" y="1465"/>
                    </a:lnTo>
                    <a:lnTo>
                      <a:pt x="424" y="1473"/>
                    </a:lnTo>
                    <a:lnTo>
                      <a:pt x="432" y="1481"/>
                    </a:lnTo>
                    <a:lnTo>
                      <a:pt x="440" y="1488"/>
                    </a:lnTo>
                    <a:lnTo>
                      <a:pt x="449" y="1494"/>
                    </a:lnTo>
                    <a:lnTo>
                      <a:pt x="459" y="1499"/>
                    </a:lnTo>
                    <a:lnTo>
                      <a:pt x="469" y="1503"/>
                    </a:lnTo>
                    <a:lnTo>
                      <a:pt x="479" y="1507"/>
                    </a:lnTo>
                    <a:lnTo>
                      <a:pt x="490" y="1509"/>
                    </a:lnTo>
                    <a:lnTo>
                      <a:pt x="501" y="1510"/>
                    </a:lnTo>
                    <a:lnTo>
                      <a:pt x="512" y="1510"/>
                    </a:lnTo>
                    <a:lnTo>
                      <a:pt x="523" y="1509"/>
                    </a:lnTo>
                    <a:lnTo>
                      <a:pt x="534" y="1507"/>
                    </a:lnTo>
                    <a:lnTo>
                      <a:pt x="544" y="1504"/>
                    </a:lnTo>
                    <a:lnTo>
                      <a:pt x="554" y="1500"/>
                    </a:lnTo>
                    <a:lnTo>
                      <a:pt x="864" y="1356"/>
                    </a:lnTo>
                    <a:lnTo>
                      <a:pt x="874" y="1350"/>
                    </a:lnTo>
                    <a:lnTo>
                      <a:pt x="884" y="1344"/>
                    </a:lnTo>
                    <a:lnTo>
                      <a:pt x="892" y="1337"/>
                    </a:lnTo>
                    <a:lnTo>
                      <a:pt x="900" y="1329"/>
                    </a:lnTo>
                    <a:lnTo>
                      <a:pt x="911" y="1328"/>
                    </a:lnTo>
                    <a:lnTo>
                      <a:pt x="922" y="1326"/>
                    </a:lnTo>
                    <a:lnTo>
                      <a:pt x="933" y="1323"/>
                    </a:lnTo>
                    <a:lnTo>
                      <a:pt x="943" y="1320"/>
                    </a:lnTo>
                    <a:lnTo>
                      <a:pt x="1252" y="1176"/>
                    </a:lnTo>
                    <a:lnTo>
                      <a:pt x="1259" y="1172"/>
                    </a:lnTo>
                    <a:lnTo>
                      <a:pt x="1266" y="1168"/>
                    </a:lnTo>
                    <a:lnTo>
                      <a:pt x="1273" y="1163"/>
                    </a:lnTo>
                    <a:lnTo>
                      <a:pt x="1279" y="1158"/>
                    </a:lnTo>
                    <a:lnTo>
                      <a:pt x="1285" y="1152"/>
                    </a:lnTo>
                    <a:lnTo>
                      <a:pt x="1290" y="1147"/>
                    </a:lnTo>
                    <a:lnTo>
                      <a:pt x="1295" y="1140"/>
                    </a:lnTo>
                    <a:lnTo>
                      <a:pt x="1299" y="1134"/>
                    </a:lnTo>
                    <a:lnTo>
                      <a:pt x="1306" y="1120"/>
                    </a:lnTo>
                    <a:lnTo>
                      <a:pt x="1311" y="1105"/>
                    </a:lnTo>
                    <a:lnTo>
                      <a:pt x="1313" y="1098"/>
                    </a:lnTo>
                    <a:lnTo>
                      <a:pt x="1315" y="1089"/>
                    </a:lnTo>
                    <a:lnTo>
                      <a:pt x="1315" y="1081"/>
                    </a:lnTo>
                    <a:lnTo>
                      <a:pt x="1316" y="1074"/>
                    </a:lnTo>
                    <a:lnTo>
                      <a:pt x="1315" y="1062"/>
                    </a:lnTo>
                    <a:lnTo>
                      <a:pt x="1313" y="1050"/>
                    </a:lnTo>
                    <a:lnTo>
                      <a:pt x="1310" y="1039"/>
                    </a:lnTo>
                    <a:lnTo>
                      <a:pt x="1306" y="1027"/>
                    </a:lnTo>
                    <a:lnTo>
                      <a:pt x="1290" y="993"/>
                    </a:lnTo>
                    <a:lnTo>
                      <a:pt x="1285" y="983"/>
                    </a:lnTo>
                    <a:lnTo>
                      <a:pt x="1279" y="974"/>
                    </a:lnTo>
                    <a:lnTo>
                      <a:pt x="1272" y="965"/>
                    </a:lnTo>
                    <a:lnTo>
                      <a:pt x="1265" y="958"/>
                    </a:lnTo>
                    <a:lnTo>
                      <a:pt x="1256" y="951"/>
                    </a:lnTo>
                    <a:lnTo>
                      <a:pt x="1247" y="945"/>
                    </a:lnTo>
                    <a:lnTo>
                      <a:pt x="1237" y="939"/>
                    </a:lnTo>
                    <a:lnTo>
                      <a:pt x="1227" y="935"/>
                    </a:lnTo>
                    <a:lnTo>
                      <a:pt x="1213" y="932"/>
                    </a:lnTo>
                    <a:lnTo>
                      <a:pt x="1199" y="930"/>
                    </a:lnTo>
                    <a:lnTo>
                      <a:pt x="1194" y="923"/>
                    </a:lnTo>
                    <a:lnTo>
                      <a:pt x="1190" y="912"/>
                    </a:lnTo>
                    <a:lnTo>
                      <a:pt x="1184" y="902"/>
                    </a:lnTo>
                    <a:lnTo>
                      <a:pt x="1178" y="888"/>
                    </a:lnTo>
                    <a:lnTo>
                      <a:pt x="934" y="362"/>
                    </a:lnTo>
                    <a:lnTo>
                      <a:pt x="928" y="349"/>
                    </a:lnTo>
                    <a:lnTo>
                      <a:pt x="923" y="338"/>
                    </a:lnTo>
                    <a:lnTo>
                      <a:pt x="920" y="328"/>
                    </a:lnTo>
                    <a:lnTo>
                      <a:pt x="917" y="320"/>
                    </a:lnTo>
                    <a:lnTo>
                      <a:pt x="921" y="313"/>
                    </a:lnTo>
                    <a:lnTo>
                      <a:pt x="925" y="306"/>
                    </a:lnTo>
                    <a:lnTo>
                      <a:pt x="929" y="297"/>
                    </a:lnTo>
                    <a:lnTo>
                      <a:pt x="932" y="289"/>
                    </a:lnTo>
                    <a:lnTo>
                      <a:pt x="934" y="281"/>
                    </a:lnTo>
                    <a:lnTo>
                      <a:pt x="936" y="272"/>
                    </a:lnTo>
                    <a:lnTo>
                      <a:pt x="937" y="264"/>
                    </a:lnTo>
                    <a:lnTo>
                      <a:pt x="937" y="255"/>
                    </a:lnTo>
                    <a:lnTo>
                      <a:pt x="937" y="244"/>
                    </a:lnTo>
                    <a:lnTo>
                      <a:pt x="935" y="232"/>
                    </a:lnTo>
                    <a:lnTo>
                      <a:pt x="932" y="220"/>
                    </a:lnTo>
                    <a:lnTo>
                      <a:pt x="927" y="208"/>
                    </a:lnTo>
                    <a:lnTo>
                      <a:pt x="911" y="174"/>
                    </a:lnTo>
                    <a:lnTo>
                      <a:pt x="906" y="164"/>
                    </a:lnTo>
                    <a:lnTo>
                      <a:pt x="900" y="155"/>
                    </a:lnTo>
                    <a:lnTo>
                      <a:pt x="893" y="147"/>
                    </a:lnTo>
                    <a:lnTo>
                      <a:pt x="885" y="139"/>
                    </a:lnTo>
                    <a:lnTo>
                      <a:pt x="877" y="132"/>
                    </a:lnTo>
                    <a:lnTo>
                      <a:pt x="868" y="125"/>
                    </a:lnTo>
                    <a:lnTo>
                      <a:pt x="858" y="120"/>
                    </a:lnTo>
                    <a:lnTo>
                      <a:pt x="848" y="116"/>
                    </a:lnTo>
                    <a:lnTo>
                      <a:pt x="838" y="112"/>
                    </a:lnTo>
                    <a:lnTo>
                      <a:pt x="826" y="110"/>
                    </a:lnTo>
                    <a:lnTo>
                      <a:pt x="815" y="109"/>
                    </a:lnTo>
                    <a:lnTo>
                      <a:pt x="805" y="109"/>
                    </a:lnTo>
                    <a:lnTo>
                      <a:pt x="794" y="110"/>
                    </a:lnTo>
                    <a:lnTo>
                      <a:pt x="783" y="112"/>
                    </a:lnTo>
                    <a:lnTo>
                      <a:pt x="773" y="115"/>
                    </a:lnTo>
                    <a:lnTo>
                      <a:pt x="763" y="119"/>
                    </a:lnTo>
                    <a:lnTo>
                      <a:pt x="752" y="124"/>
                    </a:lnTo>
                    <a:lnTo>
                      <a:pt x="723" y="138"/>
                    </a:lnTo>
                    <a:lnTo>
                      <a:pt x="685" y="156"/>
                    </a:lnTo>
                    <a:lnTo>
                      <a:pt x="641" y="176"/>
                    </a:lnTo>
                    <a:lnTo>
                      <a:pt x="639" y="151"/>
                    </a:lnTo>
                    <a:lnTo>
                      <a:pt x="635" y="124"/>
                    </a:lnTo>
                    <a:lnTo>
                      <a:pt x="632" y="112"/>
                    </a:lnTo>
                    <a:lnTo>
                      <a:pt x="629" y="99"/>
                    </a:lnTo>
                    <a:lnTo>
                      <a:pt x="625" y="86"/>
                    </a:lnTo>
                    <a:lnTo>
                      <a:pt x="621" y="73"/>
                    </a:lnTo>
                    <a:lnTo>
                      <a:pt x="616" y="63"/>
                    </a:lnTo>
                    <a:lnTo>
                      <a:pt x="611" y="53"/>
                    </a:lnTo>
                    <a:lnTo>
                      <a:pt x="604" y="43"/>
                    </a:lnTo>
                    <a:lnTo>
                      <a:pt x="596" y="34"/>
                    </a:lnTo>
                    <a:lnTo>
                      <a:pt x="588" y="26"/>
                    </a:lnTo>
                    <a:lnTo>
                      <a:pt x="578" y="19"/>
                    </a:lnTo>
                    <a:lnTo>
                      <a:pt x="568" y="13"/>
                    </a:lnTo>
                    <a:lnTo>
                      <a:pt x="558" y="8"/>
                    </a:lnTo>
                    <a:lnTo>
                      <a:pt x="547" y="4"/>
                    </a:lnTo>
                    <a:lnTo>
                      <a:pt x="536" y="2"/>
                    </a:lnTo>
                    <a:lnTo>
                      <a:pt x="525" y="0"/>
                    </a:lnTo>
                    <a:lnTo>
                      <a:pt x="513" y="0"/>
                    </a:lnTo>
                    <a:lnTo>
                      <a:pt x="501" y="1"/>
                    </a:lnTo>
                    <a:lnTo>
                      <a:pt x="490" y="3"/>
                    </a:lnTo>
                    <a:lnTo>
                      <a:pt x="479" y="6"/>
                    </a:lnTo>
                    <a:lnTo>
                      <a:pt x="468" y="10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49"/>
              <p:cNvSpPr>
                <a:spLocks noEditPoints="1"/>
              </p:cNvSpPr>
              <p:nvPr/>
            </p:nvSpPr>
            <p:spPr bwMode="auto">
              <a:xfrm>
                <a:off x="499" y="319"/>
                <a:ext cx="86" cy="92"/>
              </a:xfrm>
              <a:custGeom>
                <a:avLst/>
                <a:gdLst>
                  <a:gd name="T0" fmla="*/ 729 w 1461"/>
                  <a:gd name="T1" fmla="*/ 125 h 1565"/>
                  <a:gd name="T2" fmla="*/ 733 w 1461"/>
                  <a:gd name="T3" fmla="*/ 174 h 1565"/>
                  <a:gd name="T4" fmla="*/ 609 w 1461"/>
                  <a:gd name="T5" fmla="*/ 284 h 1565"/>
                  <a:gd name="T6" fmla="*/ 490 w 1461"/>
                  <a:gd name="T7" fmla="*/ 416 h 1565"/>
                  <a:gd name="T8" fmla="*/ 398 w 1461"/>
                  <a:gd name="T9" fmla="*/ 541 h 1565"/>
                  <a:gd name="T10" fmla="*/ 312 w 1461"/>
                  <a:gd name="T11" fmla="*/ 683 h 1565"/>
                  <a:gd name="T12" fmla="*/ 282 w 1461"/>
                  <a:gd name="T13" fmla="*/ 731 h 1565"/>
                  <a:gd name="T14" fmla="*/ 228 w 1461"/>
                  <a:gd name="T15" fmla="*/ 741 h 1565"/>
                  <a:gd name="T16" fmla="*/ 196 w 1461"/>
                  <a:gd name="T17" fmla="*/ 763 h 1565"/>
                  <a:gd name="T18" fmla="*/ 12 w 1461"/>
                  <a:gd name="T19" fmla="*/ 1062 h 1565"/>
                  <a:gd name="T20" fmla="*/ 2 w 1461"/>
                  <a:gd name="T21" fmla="*/ 1092 h 1565"/>
                  <a:gd name="T22" fmla="*/ 1 w 1461"/>
                  <a:gd name="T23" fmla="*/ 1127 h 1565"/>
                  <a:gd name="T24" fmla="*/ 17 w 1461"/>
                  <a:gd name="T25" fmla="*/ 1175 h 1565"/>
                  <a:gd name="T26" fmla="*/ 62 w 1461"/>
                  <a:gd name="T27" fmla="*/ 1217 h 1565"/>
                  <a:gd name="T28" fmla="*/ 103 w 1461"/>
                  <a:gd name="T29" fmla="*/ 1236 h 1565"/>
                  <a:gd name="T30" fmla="*/ 149 w 1461"/>
                  <a:gd name="T31" fmla="*/ 1238 h 1565"/>
                  <a:gd name="T32" fmla="*/ 191 w 1461"/>
                  <a:gd name="T33" fmla="*/ 1222 h 1565"/>
                  <a:gd name="T34" fmla="*/ 224 w 1461"/>
                  <a:gd name="T35" fmla="*/ 1190 h 1565"/>
                  <a:gd name="T36" fmla="*/ 274 w 1461"/>
                  <a:gd name="T37" fmla="*/ 1125 h 1565"/>
                  <a:gd name="T38" fmla="*/ 329 w 1461"/>
                  <a:gd name="T39" fmla="*/ 1083 h 1565"/>
                  <a:gd name="T40" fmla="*/ 379 w 1461"/>
                  <a:gd name="T41" fmla="*/ 1065 h 1565"/>
                  <a:gd name="T42" fmla="*/ 426 w 1461"/>
                  <a:gd name="T43" fmla="*/ 1074 h 1565"/>
                  <a:gd name="T44" fmla="*/ 761 w 1461"/>
                  <a:gd name="T45" fmla="*/ 1216 h 1565"/>
                  <a:gd name="T46" fmla="*/ 784 w 1461"/>
                  <a:gd name="T47" fmla="*/ 1241 h 1565"/>
                  <a:gd name="T48" fmla="*/ 800 w 1461"/>
                  <a:gd name="T49" fmla="*/ 1288 h 1565"/>
                  <a:gd name="T50" fmla="*/ 803 w 1461"/>
                  <a:gd name="T51" fmla="*/ 1397 h 1565"/>
                  <a:gd name="T52" fmla="*/ 801 w 1461"/>
                  <a:gd name="T53" fmla="*/ 1471 h 1565"/>
                  <a:gd name="T54" fmla="*/ 817 w 1461"/>
                  <a:gd name="T55" fmla="*/ 1511 h 1565"/>
                  <a:gd name="T56" fmla="*/ 845 w 1461"/>
                  <a:gd name="T57" fmla="*/ 1542 h 1565"/>
                  <a:gd name="T58" fmla="*/ 886 w 1461"/>
                  <a:gd name="T59" fmla="*/ 1560 h 1565"/>
                  <a:gd name="T60" fmla="*/ 940 w 1461"/>
                  <a:gd name="T61" fmla="*/ 1565 h 1565"/>
                  <a:gd name="T62" fmla="*/ 979 w 1461"/>
                  <a:gd name="T63" fmla="*/ 1556 h 1565"/>
                  <a:gd name="T64" fmla="*/ 1011 w 1461"/>
                  <a:gd name="T65" fmla="*/ 1534 h 1565"/>
                  <a:gd name="T66" fmla="*/ 1035 w 1461"/>
                  <a:gd name="T67" fmla="*/ 1500 h 1565"/>
                  <a:gd name="T68" fmla="*/ 1125 w 1461"/>
                  <a:gd name="T69" fmla="*/ 1148 h 1565"/>
                  <a:gd name="T70" fmla="*/ 1122 w 1461"/>
                  <a:gd name="T71" fmla="*/ 1108 h 1565"/>
                  <a:gd name="T72" fmla="*/ 1106 w 1461"/>
                  <a:gd name="T73" fmla="*/ 1075 h 1565"/>
                  <a:gd name="T74" fmla="*/ 1324 w 1461"/>
                  <a:gd name="T75" fmla="*/ 518 h 1565"/>
                  <a:gd name="T76" fmla="*/ 1350 w 1461"/>
                  <a:gd name="T77" fmla="*/ 462 h 1565"/>
                  <a:gd name="T78" fmla="*/ 1403 w 1461"/>
                  <a:gd name="T79" fmla="*/ 440 h 1565"/>
                  <a:gd name="T80" fmla="*/ 1432 w 1461"/>
                  <a:gd name="T81" fmla="*/ 408 h 1565"/>
                  <a:gd name="T82" fmla="*/ 1457 w 1461"/>
                  <a:gd name="T83" fmla="*/ 349 h 1565"/>
                  <a:gd name="T84" fmla="*/ 1461 w 1461"/>
                  <a:gd name="T85" fmla="*/ 306 h 1565"/>
                  <a:gd name="T86" fmla="*/ 1448 w 1461"/>
                  <a:gd name="T87" fmla="*/ 263 h 1565"/>
                  <a:gd name="T88" fmla="*/ 1420 w 1461"/>
                  <a:gd name="T89" fmla="*/ 230 h 1565"/>
                  <a:gd name="T90" fmla="*/ 897 w 1461"/>
                  <a:gd name="T91" fmla="*/ 8 h 1565"/>
                  <a:gd name="T92" fmla="*/ 853 w 1461"/>
                  <a:gd name="T93" fmla="*/ 0 h 1565"/>
                  <a:gd name="T94" fmla="*/ 811 w 1461"/>
                  <a:gd name="T95" fmla="*/ 8 h 1565"/>
                  <a:gd name="T96" fmla="*/ 775 w 1461"/>
                  <a:gd name="T97" fmla="*/ 33 h 1565"/>
                  <a:gd name="T98" fmla="*/ 750 w 1461"/>
                  <a:gd name="T99" fmla="*/ 69 h 1565"/>
                  <a:gd name="T100" fmla="*/ 755 w 1461"/>
                  <a:gd name="T101" fmla="*/ 155 h 1565"/>
                  <a:gd name="T102" fmla="*/ 371 w 1461"/>
                  <a:gd name="T103" fmla="*/ 769 h 1565"/>
                  <a:gd name="T104" fmla="*/ 377 w 1461"/>
                  <a:gd name="T105" fmla="*/ 781 h 1565"/>
                  <a:gd name="T106" fmla="*/ 800 w 1461"/>
                  <a:gd name="T107" fmla="*/ 530 h 1565"/>
                  <a:gd name="T108" fmla="*/ 848 w 1461"/>
                  <a:gd name="T109" fmla="*/ 509 h 1565"/>
                  <a:gd name="T110" fmla="*/ 752 w 1461"/>
                  <a:gd name="T111" fmla="*/ 743 h 1565"/>
                  <a:gd name="T112" fmla="*/ 691 w 1461"/>
                  <a:gd name="T113" fmla="*/ 833 h 1565"/>
                  <a:gd name="T114" fmla="*/ 640 w 1461"/>
                  <a:gd name="T115" fmla="*/ 774 h 1565"/>
                  <a:gd name="T116" fmla="*/ 710 w 1461"/>
                  <a:gd name="T117" fmla="*/ 650 h 1565"/>
                  <a:gd name="T118" fmla="*/ 739 w 1461"/>
                  <a:gd name="T119" fmla="*/ 853 h 1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61" h="1565">
                    <a:moveTo>
                      <a:pt x="750" y="69"/>
                    </a:moveTo>
                    <a:lnTo>
                      <a:pt x="736" y="104"/>
                    </a:lnTo>
                    <a:lnTo>
                      <a:pt x="732" y="115"/>
                    </a:lnTo>
                    <a:lnTo>
                      <a:pt x="729" y="125"/>
                    </a:lnTo>
                    <a:lnTo>
                      <a:pt x="728" y="136"/>
                    </a:lnTo>
                    <a:lnTo>
                      <a:pt x="728" y="147"/>
                    </a:lnTo>
                    <a:lnTo>
                      <a:pt x="729" y="161"/>
                    </a:lnTo>
                    <a:lnTo>
                      <a:pt x="733" y="174"/>
                    </a:lnTo>
                    <a:lnTo>
                      <a:pt x="702" y="200"/>
                    </a:lnTo>
                    <a:lnTo>
                      <a:pt x="669" y="226"/>
                    </a:lnTo>
                    <a:lnTo>
                      <a:pt x="639" y="254"/>
                    </a:lnTo>
                    <a:lnTo>
                      <a:pt x="609" y="284"/>
                    </a:lnTo>
                    <a:lnTo>
                      <a:pt x="578" y="314"/>
                    </a:lnTo>
                    <a:lnTo>
                      <a:pt x="548" y="346"/>
                    </a:lnTo>
                    <a:lnTo>
                      <a:pt x="519" y="381"/>
                    </a:lnTo>
                    <a:lnTo>
                      <a:pt x="490" y="416"/>
                    </a:lnTo>
                    <a:lnTo>
                      <a:pt x="467" y="445"/>
                    </a:lnTo>
                    <a:lnTo>
                      <a:pt x="444" y="477"/>
                    </a:lnTo>
                    <a:lnTo>
                      <a:pt x="421" y="509"/>
                    </a:lnTo>
                    <a:lnTo>
                      <a:pt x="398" y="541"/>
                    </a:lnTo>
                    <a:lnTo>
                      <a:pt x="376" y="576"/>
                    </a:lnTo>
                    <a:lnTo>
                      <a:pt x="354" y="610"/>
                    </a:lnTo>
                    <a:lnTo>
                      <a:pt x="333" y="647"/>
                    </a:lnTo>
                    <a:lnTo>
                      <a:pt x="312" y="683"/>
                    </a:lnTo>
                    <a:lnTo>
                      <a:pt x="304" y="696"/>
                    </a:lnTo>
                    <a:lnTo>
                      <a:pt x="297" y="708"/>
                    </a:lnTo>
                    <a:lnTo>
                      <a:pt x="289" y="721"/>
                    </a:lnTo>
                    <a:lnTo>
                      <a:pt x="282" y="731"/>
                    </a:lnTo>
                    <a:lnTo>
                      <a:pt x="267" y="732"/>
                    </a:lnTo>
                    <a:lnTo>
                      <a:pt x="254" y="734"/>
                    </a:lnTo>
                    <a:lnTo>
                      <a:pt x="240" y="736"/>
                    </a:lnTo>
                    <a:lnTo>
                      <a:pt x="228" y="741"/>
                    </a:lnTo>
                    <a:lnTo>
                      <a:pt x="216" y="746"/>
                    </a:lnTo>
                    <a:lnTo>
                      <a:pt x="206" y="754"/>
                    </a:lnTo>
                    <a:lnTo>
                      <a:pt x="201" y="758"/>
                    </a:lnTo>
                    <a:lnTo>
                      <a:pt x="196" y="763"/>
                    </a:lnTo>
                    <a:lnTo>
                      <a:pt x="191" y="768"/>
                    </a:lnTo>
                    <a:lnTo>
                      <a:pt x="187" y="773"/>
                    </a:lnTo>
                    <a:lnTo>
                      <a:pt x="16" y="1055"/>
                    </a:lnTo>
                    <a:lnTo>
                      <a:pt x="12" y="1062"/>
                    </a:lnTo>
                    <a:lnTo>
                      <a:pt x="9" y="1069"/>
                    </a:lnTo>
                    <a:lnTo>
                      <a:pt x="6" y="1077"/>
                    </a:lnTo>
                    <a:lnTo>
                      <a:pt x="4" y="1085"/>
                    </a:lnTo>
                    <a:lnTo>
                      <a:pt x="2" y="1092"/>
                    </a:lnTo>
                    <a:lnTo>
                      <a:pt x="1" y="1099"/>
                    </a:lnTo>
                    <a:lnTo>
                      <a:pt x="0" y="1107"/>
                    </a:lnTo>
                    <a:lnTo>
                      <a:pt x="0" y="1114"/>
                    </a:lnTo>
                    <a:lnTo>
                      <a:pt x="1" y="1127"/>
                    </a:lnTo>
                    <a:lnTo>
                      <a:pt x="3" y="1139"/>
                    </a:lnTo>
                    <a:lnTo>
                      <a:pt x="6" y="1151"/>
                    </a:lnTo>
                    <a:lnTo>
                      <a:pt x="11" y="1164"/>
                    </a:lnTo>
                    <a:lnTo>
                      <a:pt x="17" y="1175"/>
                    </a:lnTo>
                    <a:lnTo>
                      <a:pt x="25" y="1185"/>
                    </a:lnTo>
                    <a:lnTo>
                      <a:pt x="34" y="1195"/>
                    </a:lnTo>
                    <a:lnTo>
                      <a:pt x="45" y="1204"/>
                    </a:lnTo>
                    <a:lnTo>
                      <a:pt x="62" y="1217"/>
                    </a:lnTo>
                    <a:lnTo>
                      <a:pt x="71" y="1223"/>
                    </a:lnTo>
                    <a:lnTo>
                      <a:pt x="81" y="1229"/>
                    </a:lnTo>
                    <a:lnTo>
                      <a:pt x="92" y="1233"/>
                    </a:lnTo>
                    <a:lnTo>
                      <a:pt x="103" y="1236"/>
                    </a:lnTo>
                    <a:lnTo>
                      <a:pt x="115" y="1239"/>
                    </a:lnTo>
                    <a:lnTo>
                      <a:pt x="126" y="1240"/>
                    </a:lnTo>
                    <a:lnTo>
                      <a:pt x="137" y="1239"/>
                    </a:lnTo>
                    <a:lnTo>
                      <a:pt x="149" y="1238"/>
                    </a:lnTo>
                    <a:lnTo>
                      <a:pt x="160" y="1236"/>
                    </a:lnTo>
                    <a:lnTo>
                      <a:pt x="171" y="1232"/>
                    </a:lnTo>
                    <a:lnTo>
                      <a:pt x="181" y="1227"/>
                    </a:lnTo>
                    <a:lnTo>
                      <a:pt x="191" y="1222"/>
                    </a:lnTo>
                    <a:lnTo>
                      <a:pt x="201" y="1215"/>
                    </a:lnTo>
                    <a:lnTo>
                      <a:pt x="209" y="1208"/>
                    </a:lnTo>
                    <a:lnTo>
                      <a:pt x="217" y="1199"/>
                    </a:lnTo>
                    <a:lnTo>
                      <a:pt x="224" y="1190"/>
                    </a:lnTo>
                    <a:lnTo>
                      <a:pt x="236" y="1172"/>
                    </a:lnTo>
                    <a:lnTo>
                      <a:pt x="249" y="1154"/>
                    </a:lnTo>
                    <a:lnTo>
                      <a:pt x="261" y="1139"/>
                    </a:lnTo>
                    <a:lnTo>
                      <a:pt x="274" y="1125"/>
                    </a:lnTo>
                    <a:lnTo>
                      <a:pt x="288" y="1112"/>
                    </a:lnTo>
                    <a:lnTo>
                      <a:pt x="302" y="1101"/>
                    </a:lnTo>
                    <a:lnTo>
                      <a:pt x="315" y="1091"/>
                    </a:lnTo>
                    <a:lnTo>
                      <a:pt x="329" y="1083"/>
                    </a:lnTo>
                    <a:lnTo>
                      <a:pt x="341" y="1076"/>
                    </a:lnTo>
                    <a:lnTo>
                      <a:pt x="354" y="1072"/>
                    </a:lnTo>
                    <a:lnTo>
                      <a:pt x="367" y="1067"/>
                    </a:lnTo>
                    <a:lnTo>
                      <a:pt x="379" y="1065"/>
                    </a:lnTo>
                    <a:lnTo>
                      <a:pt x="390" y="1065"/>
                    </a:lnTo>
                    <a:lnTo>
                      <a:pt x="402" y="1066"/>
                    </a:lnTo>
                    <a:lnTo>
                      <a:pt x="414" y="1069"/>
                    </a:lnTo>
                    <a:lnTo>
                      <a:pt x="426" y="1074"/>
                    </a:lnTo>
                    <a:lnTo>
                      <a:pt x="737" y="1202"/>
                    </a:lnTo>
                    <a:lnTo>
                      <a:pt x="746" y="1206"/>
                    </a:lnTo>
                    <a:lnTo>
                      <a:pt x="754" y="1211"/>
                    </a:lnTo>
                    <a:lnTo>
                      <a:pt x="761" y="1216"/>
                    </a:lnTo>
                    <a:lnTo>
                      <a:pt x="767" y="1221"/>
                    </a:lnTo>
                    <a:lnTo>
                      <a:pt x="774" y="1227"/>
                    </a:lnTo>
                    <a:lnTo>
                      <a:pt x="779" y="1234"/>
                    </a:lnTo>
                    <a:lnTo>
                      <a:pt x="784" y="1241"/>
                    </a:lnTo>
                    <a:lnTo>
                      <a:pt x="788" y="1250"/>
                    </a:lnTo>
                    <a:lnTo>
                      <a:pt x="792" y="1259"/>
                    </a:lnTo>
                    <a:lnTo>
                      <a:pt x="796" y="1272"/>
                    </a:lnTo>
                    <a:lnTo>
                      <a:pt x="800" y="1288"/>
                    </a:lnTo>
                    <a:lnTo>
                      <a:pt x="803" y="1308"/>
                    </a:lnTo>
                    <a:lnTo>
                      <a:pt x="804" y="1333"/>
                    </a:lnTo>
                    <a:lnTo>
                      <a:pt x="805" y="1363"/>
                    </a:lnTo>
                    <a:lnTo>
                      <a:pt x="803" y="1397"/>
                    </a:lnTo>
                    <a:lnTo>
                      <a:pt x="800" y="1438"/>
                    </a:lnTo>
                    <a:lnTo>
                      <a:pt x="799" y="1449"/>
                    </a:lnTo>
                    <a:lnTo>
                      <a:pt x="800" y="1460"/>
                    </a:lnTo>
                    <a:lnTo>
                      <a:pt x="801" y="1471"/>
                    </a:lnTo>
                    <a:lnTo>
                      <a:pt x="804" y="1482"/>
                    </a:lnTo>
                    <a:lnTo>
                      <a:pt x="807" y="1492"/>
                    </a:lnTo>
                    <a:lnTo>
                      <a:pt x="811" y="1501"/>
                    </a:lnTo>
                    <a:lnTo>
                      <a:pt x="817" y="1511"/>
                    </a:lnTo>
                    <a:lnTo>
                      <a:pt x="823" y="1520"/>
                    </a:lnTo>
                    <a:lnTo>
                      <a:pt x="830" y="1528"/>
                    </a:lnTo>
                    <a:lnTo>
                      <a:pt x="837" y="1535"/>
                    </a:lnTo>
                    <a:lnTo>
                      <a:pt x="845" y="1542"/>
                    </a:lnTo>
                    <a:lnTo>
                      <a:pt x="855" y="1548"/>
                    </a:lnTo>
                    <a:lnTo>
                      <a:pt x="865" y="1552"/>
                    </a:lnTo>
                    <a:lnTo>
                      <a:pt x="875" y="1556"/>
                    </a:lnTo>
                    <a:lnTo>
                      <a:pt x="886" y="1560"/>
                    </a:lnTo>
                    <a:lnTo>
                      <a:pt x="897" y="1561"/>
                    </a:lnTo>
                    <a:lnTo>
                      <a:pt x="918" y="1564"/>
                    </a:lnTo>
                    <a:lnTo>
                      <a:pt x="929" y="1565"/>
                    </a:lnTo>
                    <a:lnTo>
                      <a:pt x="940" y="1565"/>
                    </a:lnTo>
                    <a:lnTo>
                      <a:pt x="950" y="1564"/>
                    </a:lnTo>
                    <a:lnTo>
                      <a:pt x="960" y="1562"/>
                    </a:lnTo>
                    <a:lnTo>
                      <a:pt x="970" y="1559"/>
                    </a:lnTo>
                    <a:lnTo>
                      <a:pt x="979" y="1556"/>
                    </a:lnTo>
                    <a:lnTo>
                      <a:pt x="988" y="1551"/>
                    </a:lnTo>
                    <a:lnTo>
                      <a:pt x="996" y="1546"/>
                    </a:lnTo>
                    <a:lnTo>
                      <a:pt x="1004" y="1540"/>
                    </a:lnTo>
                    <a:lnTo>
                      <a:pt x="1011" y="1534"/>
                    </a:lnTo>
                    <a:lnTo>
                      <a:pt x="1019" y="1526"/>
                    </a:lnTo>
                    <a:lnTo>
                      <a:pt x="1025" y="1518"/>
                    </a:lnTo>
                    <a:lnTo>
                      <a:pt x="1031" y="1509"/>
                    </a:lnTo>
                    <a:lnTo>
                      <a:pt x="1035" y="1500"/>
                    </a:lnTo>
                    <a:lnTo>
                      <a:pt x="1039" y="1490"/>
                    </a:lnTo>
                    <a:lnTo>
                      <a:pt x="1042" y="1480"/>
                    </a:lnTo>
                    <a:lnTo>
                      <a:pt x="1123" y="1162"/>
                    </a:lnTo>
                    <a:lnTo>
                      <a:pt x="1125" y="1148"/>
                    </a:lnTo>
                    <a:lnTo>
                      <a:pt x="1126" y="1135"/>
                    </a:lnTo>
                    <a:lnTo>
                      <a:pt x="1125" y="1125"/>
                    </a:lnTo>
                    <a:lnTo>
                      <a:pt x="1124" y="1116"/>
                    </a:lnTo>
                    <a:lnTo>
                      <a:pt x="1122" y="1108"/>
                    </a:lnTo>
                    <a:lnTo>
                      <a:pt x="1119" y="1099"/>
                    </a:lnTo>
                    <a:lnTo>
                      <a:pt x="1115" y="1091"/>
                    </a:lnTo>
                    <a:lnTo>
                      <a:pt x="1111" y="1083"/>
                    </a:lnTo>
                    <a:lnTo>
                      <a:pt x="1106" y="1075"/>
                    </a:lnTo>
                    <a:lnTo>
                      <a:pt x="1101" y="1066"/>
                    </a:lnTo>
                    <a:lnTo>
                      <a:pt x="1106" y="1052"/>
                    </a:lnTo>
                    <a:lnTo>
                      <a:pt x="1112" y="1036"/>
                    </a:lnTo>
                    <a:lnTo>
                      <a:pt x="1324" y="518"/>
                    </a:lnTo>
                    <a:lnTo>
                      <a:pt x="1332" y="499"/>
                    </a:lnTo>
                    <a:lnTo>
                      <a:pt x="1339" y="484"/>
                    </a:lnTo>
                    <a:lnTo>
                      <a:pt x="1345" y="472"/>
                    </a:lnTo>
                    <a:lnTo>
                      <a:pt x="1350" y="462"/>
                    </a:lnTo>
                    <a:lnTo>
                      <a:pt x="1364" y="459"/>
                    </a:lnTo>
                    <a:lnTo>
                      <a:pt x="1378" y="455"/>
                    </a:lnTo>
                    <a:lnTo>
                      <a:pt x="1390" y="448"/>
                    </a:lnTo>
                    <a:lnTo>
                      <a:pt x="1403" y="440"/>
                    </a:lnTo>
                    <a:lnTo>
                      <a:pt x="1413" y="431"/>
                    </a:lnTo>
                    <a:lnTo>
                      <a:pt x="1423" y="420"/>
                    </a:lnTo>
                    <a:lnTo>
                      <a:pt x="1428" y="414"/>
                    </a:lnTo>
                    <a:lnTo>
                      <a:pt x="1432" y="408"/>
                    </a:lnTo>
                    <a:lnTo>
                      <a:pt x="1436" y="401"/>
                    </a:lnTo>
                    <a:lnTo>
                      <a:pt x="1439" y="394"/>
                    </a:lnTo>
                    <a:lnTo>
                      <a:pt x="1453" y="359"/>
                    </a:lnTo>
                    <a:lnTo>
                      <a:pt x="1457" y="349"/>
                    </a:lnTo>
                    <a:lnTo>
                      <a:pt x="1459" y="339"/>
                    </a:lnTo>
                    <a:lnTo>
                      <a:pt x="1461" y="328"/>
                    </a:lnTo>
                    <a:lnTo>
                      <a:pt x="1461" y="317"/>
                    </a:lnTo>
                    <a:lnTo>
                      <a:pt x="1461" y="306"/>
                    </a:lnTo>
                    <a:lnTo>
                      <a:pt x="1459" y="295"/>
                    </a:lnTo>
                    <a:lnTo>
                      <a:pt x="1457" y="285"/>
                    </a:lnTo>
                    <a:lnTo>
                      <a:pt x="1453" y="273"/>
                    </a:lnTo>
                    <a:lnTo>
                      <a:pt x="1448" y="263"/>
                    </a:lnTo>
                    <a:lnTo>
                      <a:pt x="1443" y="254"/>
                    </a:lnTo>
                    <a:lnTo>
                      <a:pt x="1436" y="245"/>
                    </a:lnTo>
                    <a:lnTo>
                      <a:pt x="1429" y="237"/>
                    </a:lnTo>
                    <a:lnTo>
                      <a:pt x="1420" y="230"/>
                    </a:lnTo>
                    <a:lnTo>
                      <a:pt x="1411" y="223"/>
                    </a:lnTo>
                    <a:lnTo>
                      <a:pt x="1402" y="218"/>
                    </a:lnTo>
                    <a:lnTo>
                      <a:pt x="1392" y="213"/>
                    </a:lnTo>
                    <a:lnTo>
                      <a:pt x="897" y="8"/>
                    </a:lnTo>
                    <a:lnTo>
                      <a:pt x="886" y="4"/>
                    </a:lnTo>
                    <a:lnTo>
                      <a:pt x="875" y="2"/>
                    </a:lnTo>
                    <a:lnTo>
                      <a:pt x="864" y="0"/>
                    </a:lnTo>
                    <a:lnTo>
                      <a:pt x="853" y="0"/>
                    </a:lnTo>
                    <a:lnTo>
                      <a:pt x="841" y="0"/>
                    </a:lnTo>
                    <a:lnTo>
                      <a:pt x="831" y="2"/>
                    </a:lnTo>
                    <a:lnTo>
                      <a:pt x="821" y="5"/>
                    </a:lnTo>
                    <a:lnTo>
                      <a:pt x="811" y="8"/>
                    </a:lnTo>
                    <a:lnTo>
                      <a:pt x="801" y="13"/>
                    </a:lnTo>
                    <a:lnTo>
                      <a:pt x="792" y="19"/>
                    </a:lnTo>
                    <a:lnTo>
                      <a:pt x="783" y="26"/>
                    </a:lnTo>
                    <a:lnTo>
                      <a:pt x="775" y="33"/>
                    </a:lnTo>
                    <a:lnTo>
                      <a:pt x="767" y="41"/>
                    </a:lnTo>
                    <a:lnTo>
                      <a:pt x="760" y="50"/>
                    </a:lnTo>
                    <a:lnTo>
                      <a:pt x="755" y="59"/>
                    </a:lnTo>
                    <a:lnTo>
                      <a:pt x="750" y="69"/>
                    </a:lnTo>
                    <a:close/>
                    <a:moveTo>
                      <a:pt x="761" y="150"/>
                    </a:moveTo>
                    <a:lnTo>
                      <a:pt x="758" y="153"/>
                    </a:lnTo>
                    <a:lnTo>
                      <a:pt x="755" y="155"/>
                    </a:lnTo>
                    <a:lnTo>
                      <a:pt x="755" y="155"/>
                    </a:lnTo>
                    <a:lnTo>
                      <a:pt x="758" y="153"/>
                    </a:lnTo>
                    <a:lnTo>
                      <a:pt x="761" y="150"/>
                    </a:lnTo>
                    <a:close/>
                    <a:moveTo>
                      <a:pt x="356" y="759"/>
                    </a:moveTo>
                    <a:lnTo>
                      <a:pt x="371" y="769"/>
                    </a:lnTo>
                    <a:lnTo>
                      <a:pt x="378" y="774"/>
                    </a:lnTo>
                    <a:lnTo>
                      <a:pt x="393" y="805"/>
                    </a:lnTo>
                    <a:lnTo>
                      <a:pt x="386" y="793"/>
                    </a:lnTo>
                    <a:lnTo>
                      <a:pt x="377" y="781"/>
                    </a:lnTo>
                    <a:lnTo>
                      <a:pt x="367" y="770"/>
                    </a:lnTo>
                    <a:lnTo>
                      <a:pt x="356" y="759"/>
                    </a:lnTo>
                    <a:close/>
                    <a:moveTo>
                      <a:pt x="777" y="559"/>
                    </a:moveTo>
                    <a:lnTo>
                      <a:pt x="800" y="530"/>
                    </a:lnTo>
                    <a:lnTo>
                      <a:pt x="823" y="504"/>
                    </a:lnTo>
                    <a:lnTo>
                      <a:pt x="846" y="480"/>
                    </a:lnTo>
                    <a:lnTo>
                      <a:pt x="870" y="458"/>
                    </a:lnTo>
                    <a:lnTo>
                      <a:pt x="848" y="509"/>
                    </a:lnTo>
                    <a:lnTo>
                      <a:pt x="824" y="568"/>
                    </a:lnTo>
                    <a:lnTo>
                      <a:pt x="799" y="628"/>
                    </a:lnTo>
                    <a:lnTo>
                      <a:pt x="775" y="688"/>
                    </a:lnTo>
                    <a:lnTo>
                      <a:pt x="752" y="743"/>
                    </a:lnTo>
                    <a:lnTo>
                      <a:pt x="733" y="788"/>
                    </a:lnTo>
                    <a:lnTo>
                      <a:pt x="719" y="823"/>
                    </a:lnTo>
                    <a:lnTo>
                      <a:pt x="712" y="841"/>
                    </a:lnTo>
                    <a:lnTo>
                      <a:pt x="691" y="833"/>
                    </a:lnTo>
                    <a:lnTo>
                      <a:pt x="668" y="824"/>
                    </a:lnTo>
                    <a:lnTo>
                      <a:pt x="646" y="815"/>
                    </a:lnTo>
                    <a:lnTo>
                      <a:pt x="626" y="805"/>
                    </a:lnTo>
                    <a:lnTo>
                      <a:pt x="640" y="774"/>
                    </a:lnTo>
                    <a:lnTo>
                      <a:pt x="655" y="743"/>
                    </a:lnTo>
                    <a:lnTo>
                      <a:pt x="672" y="712"/>
                    </a:lnTo>
                    <a:lnTo>
                      <a:pt x="691" y="681"/>
                    </a:lnTo>
                    <a:lnTo>
                      <a:pt x="710" y="650"/>
                    </a:lnTo>
                    <a:lnTo>
                      <a:pt x="731" y="619"/>
                    </a:lnTo>
                    <a:lnTo>
                      <a:pt x="752" y="589"/>
                    </a:lnTo>
                    <a:lnTo>
                      <a:pt x="777" y="559"/>
                    </a:lnTo>
                    <a:lnTo>
                      <a:pt x="739" y="853"/>
                    </a:lnTo>
                    <a:lnTo>
                      <a:pt x="777" y="559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50"/>
              <p:cNvSpPr>
                <a:spLocks noEditPoints="1"/>
              </p:cNvSpPr>
              <p:nvPr/>
            </p:nvSpPr>
            <p:spPr bwMode="auto">
              <a:xfrm>
                <a:off x="555" y="338"/>
                <a:ext cx="72" cy="80"/>
              </a:xfrm>
              <a:custGeom>
                <a:avLst/>
                <a:gdLst>
                  <a:gd name="T0" fmla="*/ 560 w 1224"/>
                  <a:gd name="T1" fmla="*/ 15 h 1356"/>
                  <a:gd name="T2" fmla="*/ 527 w 1224"/>
                  <a:gd name="T3" fmla="*/ 44 h 1356"/>
                  <a:gd name="T4" fmla="*/ 493 w 1224"/>
                  <a:gd name="T5" fmla="*/ 98 h 1356"/>
                  <a:gd name="T6" fmla="*/ 484 w 1224"/>
                  <a:gd name="T7" fmla="*/ 129 h 1356"/>
                  <a:gd name="T8" fmla="*/ 486 w 1224"/>
                  <a:gd name="T9" fmla="*/ 169 h 1356"/>
                  <a:gd name="T10" fmla="*/ 488 w 1224"/>
                  <a:gd name="T11" fmla="*/ 211 h 1356"/>
                  <a:gd name="T12" fmla="*/ 155 w 1224"/>
                  <a:gd name="T13" fmla="*/ 737 h 1356"/>
                  <a:gd name="T14" fmla="*/ 122 w 1224"/>
                  <a:gd name="T15" fmla="*/ 763 h 1356"/>
                  <a:gd name="T16" fmla="*/ 77 w 1224"/>
                  <a:gd name="T17" fmla="*/ 777 h 1356"/>
                  <a:gd name="T18" fmla="*/ 43 w 1224"/>
                  <a:gd name="T19" fmla="*/ 805 h 1356"/>
                  <a:gd name="T20" fmla="*/ 10 w 1224"/>
                  <a:gd name="T21" fmla="*/ 860 h 1356"/>
                  <a:gd name="T22" fmla="*/ 1 w 1224"/>
                  <a:gd name="T23" fmla="*/ 890 h 1356"/>
                  <a:gd name="T24" fmla="*/ 3 w 1224"/>
                  <a:gd name="T25" fmla="*/ 933 h 1356"/>
                  <a:gd name="T26" fmla="*/ 29 w 1224"/>
                  <a:gd name="T27" fmla="*/ 982 h 1356"/>
                  <a:gd name="T28" fmla="*/ 501 w 1224"/>
                  <a:gd name="T29" fmla="*/ 1287 h 1356"/>
                  <a:gd name="T30" fmla="*/ 519 w 1224"/>
                  <a:gd name="T31" fmla="*/ 1317 h 1356"/>
                  <a:gd name="T32" fmla="*/ 552 w 1224"/>
                  <a:gd name="T33" fmla="*/ 1344 h 1356"/>
                  <a:gd name="T34" fmla="*/ 585 w 1224"/>
                  <a:gd name="T35" fmla="*/ 1355 h 1356"/>
                  <a:gd name="T36" fmla="*/ 616 w 1224"/>
                  <a:gd name="T37" fmla="*/ 1355 h 1356"/>
                  <a:gd name="T38" fmla="*/ 647 w 1224"/>
                  <a:gd name="T39" fmla="*/ 1347 h 1356"/>
                  <a:gd name="T40" fmla="*/ 673 w 1224"/>
                  <a:gd name="T41" fmla="*/ 1330 h 1356"/>
                  <a:gd name="T42" fmla="*/ 969 w 1224"/>
                  <a:gd name="T43" fmla="*/ 1043 h 1356"/>
                  <a:gd name="T44" fmla="*/ 986 w 1224"/>
                  <a:gd name="T45" fmla="*/ 1001 h 1356"/>
                  <a:gd name="T46" fmla="*/ 985 w 1224"/>
                  <a:gd name="T47" fmla="*/ 951 h 1356"/>
                  <a:gd name="T48" fmla="*/ 956 w 1224"/>
                  <a:gd name="T49" fmla="*/ 893 h 1356"/>
                  <a:gd name="T50" fmla="*/ 920 w 1224"/>
                  <a:gd name="T51" fmla="*/ 862 h 1356"/>
                  <a:gd name="T52" fmla="*/ 892 w 1224"/>
                  <a:gd name="T53" fmla="*/ 839 h 1356"/>
                  <a:gd name="T54" fmla="*/ 920 w 1224"/>
                  <a:gd name="T55" fmla="*/ 809 h 1356"/>
                  <a:gd name="T56" fmla="*/ 976 w 1224"/>
                  <a:gd name="T57" fmla="*/ 822 h 1356"/>
                  <a:gd name="T58" fmla="*/ 1014 w 1224"/>
                  <a:gd name="T59" fmla="*/ 817 h 1356"/>
                  <a:gd name="T60" fmla="*/ 1048 w 1224"/>
                  <a:gd name="T61" fmla="*/ 800 h 1356"/>
                  <a:gd name="T62" fmla="*/ 1075 w 1224"/>
                  <a:gd name="T63" fmla="*/ 772 h 1356"/>
                  <a:gd name="T64" fmla="*/ 1218 w 1224"/>
                  <a:gd name="T65" fmla="*/ 439 h 1356"/>
                  <a:gd name="T66" fmla="*/ 1224 w 1224"/>
                  <a:gd name="T67" fmla="*/ 406 h 1356"/>
                  <a:gd name="T68" fmla="*/ 1220 w 1224"/>
                  <a:gd name="T69" fmla="*/ 372 h 1356"/>
                  <a:gd name="T70" fmla="*/ 1207 w 1224"/>
                  <a:gd name="T71" fmla="*/ 342 h 1356"/>
                  <a:gd name="T72" fmla="*/ 1181 w 1224"/>
                  <a:gd name="T73" fmla="*/ 315 h 1356"/>
                  <a:gd name="T74" fmla="*/ 1140 w 1224"/>
                  <a:gd name="T75" fmla="*/ 294 h 1356"/>
                  <a:gd name="T76" fmla="*/ 1104 w 1224"/>
                  <a:gd name="T77" fmla="*/ 291 h 1356"/>
                  <a:gd name="T78" fmla="*/ 656 w 1224"/>
                  <a:gd name="T79" fmla="*/ 8 h 1356"/>
                  <a:gd name="T80" fmla="*/ 612 w 1224"/>
                  <a:gd name="T81" fmla="*/ 0 h 1356"/>
                  <a:gd name="T82" fmla="*/ 587 w 1224"/>
                  <a:gd name="T83" fmla="*/ 886 h 1356"/>
                  <a:gd name="T84" fmla="*/ 633 w 1224"/>
                  <a:gd name="T85" fmla="*/ 816 h 1356"/>
                  <a:gd name="T86" fmla="*/ 631 w 1224"/>
                  <a:gd name="T87" fmla="*/ 856 h 1356"/>
                  <a:gd name="T88" fmla="*/ 649 w 1224"/>
                  <a:gd name="T89" fmla="*/ 907 h 1356"/>
                  <a:gd name="T90" fmla="*/ 667 w 1224"/>
                  <a:gd name="T91" fmla="*/ 941 h 1356"/>
                  <a:gd name="T92" fmla="*/ 630 w 1224"/>
                  <a:gd name="T93" fmla="*/ 953 h 1356"/>
                  <a:gd name="T94" fmla="*/ 585 w 1224"/>
                  <a:gd name="T95" fmla="*/ 952 h 1356"/>
                  <a:gd name="T96" fmla="*/ 560 w 1224"/>
                  <a:gd name="T97" fmla="*/ 933 h 1356"/>
                  <a:gd name="T98" fmla="*/ 490 w 1224"/>
                  <a:gd name="T99" fmla="*/ 1252 h 1356"/>
                  <a:gd name="T100" fmla="*/ 492 w 1224"/>
                  <a:gd name="T101" fmla="*/ 1261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24" h="1356">
                    <a:moveTo>
                      <a:pt x="591" y="3"/>
                    </a:moveTo>
                    <a:lnTo>
                      <a:pt x="580" y="6"/>
                    </a:lnTo>
                    <a:lnTo>
                      <a:pt x="570" y="10"/>
                    </a:lnTo>
                    <a:lnTo>
                      <a:pt x="560" y="15"/>
                    </a:lnTo>
                    <a:lnTo>
                      <a:pt x="551" y="20"/>
                    </a:lnTo>
                    <a:lnTo>
                      <a:pt x="543" y="27"/>
                    </a:lnTo>
                    <a:lnTo>
                      <a:pt x="534" y="34"/>
                    </a:lnTo>
                    <a:lnTo>
                      <a:pt x="527" y="44"/>
                    </a:lnTo>
                    <a:lnTo>
                      <a:pt x="520" y="53"/>
                    </a:lnTo>
                    <a:lnTo>
                      <a:pt x="500" y="84"/>
                    </a:lnTo>
                    <a:lnTo>
                      <a:pt x="496" y="91"/>
                    </a:lnTo>
                    <a:lnTo>
                      <a:pt x="493" y="98"/>
                    </a:lnTo>
                    <a:lnTo>
                      <a:pt x="490" y="105"/>
                    </a:lnTo>
                    <a:lnTo>
                      <a:pt x="488" y="112"/>
                    </a:lnTo>
                    <a:lnTo>
                      <a:pt x="486" y="120"/>
                    </a:lnTo>
                    <a:lnTo>
                      <a:pt x="484" y="129"/>
                    </a:lnTo>
                    <a:lnTo>
                      <a:pt x="484" y="137"/>
                    </a:lnTo>
                    <a:lnTo>
                      <a:pt x="483" y="144"/>
                    </a:lnTo>
                    <a:lnTo>
                      <a:pt x="484" y="157"/>
                    </a:lnTo>
                    <a:lnTo>
                      <a:pt x="486" y="169"/>
                    </a:lnTo>
                    <a:lnTo>
                      <a:pt x="491" y="182"/>
                    </a:lnTo>
                    <a:lnTo>
                      <a:pt x="497" y="194"/>
                    </a:lnTo>
                    <a:lnTo>
                      <a:pt x="493" y="202"/>
                    </a:lnTo>
                    <a:lnTo>
                      <a:pt x="488" y="211"/>
                    </a:lnTo>
                    <a:lnTo>
                      <a:pt x="482" y="223"/>
                    </a:lnTo>
                    <a:lnTo>
                      <a:pt x="474" y="236"/>
                    </a:lnTo>
                    <a:lnTo>
                      <a:pt x="163" y="725"/>
                    </a:lnTo>
                    <a:lnTo>
                      <a:pt x="155" y="737"/>
                    </a:lnTo>
                    <a:lnTo>
                      <a:pt x="148" y="748"/>
                    </a:lnTo>
                    <a:lnTo>
                      <a:pt x="142" y="756"/>
                    </a:lnTo>
                    <a:lnTo>
                      <a:pt x="137" y="763"/>
                    </a:lnTo>
                    <a:lnTo>
                      <a:pt x="122" y="763"/>
                    </a:lnTo>
                    <a:lnTo>
                      <a:pt x="107" y="765"/>
                    </a:lnTo>
                    <a:lnTo>
                      <a:pt x="97" y="768"/>
                    </a:lnTo>
                    <a:lnTo>
                      <a:pt x="87" y="772"/>
                    </a:lnTo>
                    <a:lnTo>
                      <a:pt x="77" y="777"/>
                    </a:lnTo>
                    <a:lnTo>
                      <a:pt x="68" y="782"/>
                    </a:lnTo>
                    <a:lnTo>
                      <a:pt x="59" y="789"/>
                    </a:lnTo>
                    <a:lnTo>
                      <a:pt x="51" y="796"/>
                    </a:lnTo>
                    <a:lnTo>
                      <a:pt x="43" y="805"/>
                    </a:lnTo>
                    <a:lnTo>
                      <a:pt x="37" y="813"/>
                    </a:lnTo>
                    <a:lnTo>
                      <a:pt x="17" y="846"/>
                    </a:lnTo>
                    <a:lnTo>
                      <a:pt x="13" y="853"/>
                    </a:lnTo>
                    <a:lnTo>
                      <a:pt x="10" y="860"/>
                    </a:lnTo>
                    <a:lnTo>
                      <a:pt x="7" y="867"/>
                    </a:lnTo>
                    <a:lnTo>
                      <a:pt x="4" y="875"/>
                    </a:lnTo>
                    <a:lnTo>
                      <a:pt x="2" y="882"/>
                    </a:lnTo>
                    <a:lnTo>
                      <a:pt x="1" y="890"/>
                    </a:lnTo>
                    <a:lnTo>
                      <a:pt x="0" y="898"/>
                    </a:lnTo>
                    <a:lnTo>
                      <a:pt x="0" y="905"/>
                    </a:lnTo>
                    <a:lnTo>
                      <a:pt x="1" y="920"/>
                    </a:lnTo>
                    <a:lnTo>
                      <a:pt x="3" y="933"/>
                    </a:lnTo>
                    <a:lnTo>
                      <a:pt x="8" y="947"/>
                    </a:lnTo>
                    <a:lnTo>
                      <a:pt x="13" y="959"/>
                    </a:lnTo>
                    <a:lnTo>
                      <a:pt x="21" y="971"/>
                    </a:lnTo>
                    <a:lnTo>
                      <a:pt x="29" y="982"/>
                    </a:lnTo>
                    <a:lnTo>
                      <a:pt x="40" y="992"/>
                    </a:lnTo>
                    <a:lnTo>
                      <a:pt x="52" y="1000"/>
                    </a:lnTo>
                    <a:lnTo>
                      <a:pt x="499" y="1286"/>
                    </a:lnTo>
                    <a:lnTo>
                      <a:pt x="501" y="1287"/>
                    </a:lnTo>
                    <a:lnTo>
                      <a:pt x="503" y="1289"/>
                    </a:lnTo>
                    <a:lnTo>
                      <a:pt x="508" y="1299"/>
                    </a:lnTo>
                    <a:lnTo>
                      <a:pt x="513" y="1308"/>
                    </a:lnTo>
                    <a:lnTo>
                      <a:pt x="519" y="1317"/>
                    </a:lnTo>
                    <a:lnTo>
                      <a:pt x="526" y="1325"/>
                    </a:lnTo>
                    <a:lnTo>
                      <a:pt x="534" y="1332"/>
                    </a:lnTo>
                    <a:lnTo>
                      <a:pt x="543" y="1339"/>
                    </a:lnTo>
                    <a:lnTo>
                      <a:pt x="552" y="1344"/>
                    </a:lnTo>
                    <a:lnTo>
                      <a:pt x="562" y="1349"/>
                    </a:lnTo>
                    <a:lnTo>
                      <a:pt x="570" y="1351"/>
                    </a:lnTo>
                    <a:lnTo>
                      <a:pt x="577" y="1353"/>
                    </a:lnTo>
                    <a:lnTo>
                      <a:pt x="585" y="1355"/>
                    </a:lnTo>
                    <a:lnTo>
                      <a:pt x="593" y="1356"/>
                    </a:lnTo>
                    <a:lnTo>
                      <a:pt x="600" y="1356"/>
                    </a:lnTo>
                    <a:lnTo>
                      <a:pt x="608" y="1356"/>
                    </a:lnTo>
                    <a:lnTo>
                      <a:pt x="616" y="1355"/>
                    </a:lnTo>
                    <a:lnTo>
                      <a:pt x="625" y="1354"/>
                    </a:lnTo>
                    <a:lnTo>
                      <a:pt x="632" y="1352"/>
                    </a:lnTo>
                    <a:lnTo>
                      <a:pt x="639" y="1350"/>
                    </a:lnTo>
                    <a:lnTo>
                      <a:pt x="647" y="1347"/>
                    </a:lnTo>
                    <a:lnTo>
                      <a:pt x="654" y="1343"/>
                    </a:lnTo>
                    <a:lnTo>
                      <a:pt x="660" y="1340"/>
                    </a:lnTo>
                    <a:lnTo>
                      <a:pt x="667" y="1335"/>
                    </a:lnTo>
                    <a:lnTo>
                      <a:pt x="673" y="1330"/>
                    </a:lnTo>
                    <a:lnTo>
                      <a:pt x="679" y="1325"/>
                    </a:lnTo>
                    <a:lnTo>
                      <a:pt x="954" y="1060"/>
                    </a:lnTo>
                    <a:lnTo>
                      <a:pt x="962" y="1052"/>
                    </a:lnTo>
                    <a:lnTo>
                      <a:pt x="969" y="1043"/>
                    </a:lnTo>
                    <a:lnTo>
                      <a:pt x="975" y="1033"/>
                    </a:lnTo>
                    <a:lnTo>
                      <a:pt x="980" y="1023"/>
                    </a:lnTo>
                    <a:lnTo>
                      <a:pt x="983" y="1013"/>
                    </a:lnTo>
                    <a:lnTo>
                      <a:pt x="986" y="1001"/>
                    </a:lnTo>
                    <a:lnTo>
                      <a:pt x="988" y="990"/>
                    </a:lnTo>
                    <a:lnTo>
                      <a:pt x="988" y="979"/>
                    </a:lnTo>
                    <a:lnTo>
                      <a:pt x="987" y="965"/>
                    </a:lnTo>
                    <a:lnTo>
                      <a:pt x="985" y="951"/>
                    </a:lnTo>
                    <a:lnTo>
                      <a:pt x="980" y="938"/>
                    </a:lnTo>
                    <a:lnTo>
                      <a:pt x="974" y="925"/>
                    </a:lnTo>
                    <a:lnTo>
                      <a:pt x="962" y="903"/>
                    </a:lnTo>
                    <a:lnTo>
                      <a:pt x="956" y="893"/>
                    </a:lnTo>
                    <a:lnTo>
                      <a:pt x="947" y="883"/>
                    </a:lnTo>
                    <a:lnTo>
                      <a:pt x="939" y="875"/>
                    </a:lnTo>
                    <a:lnTo>
                      <a:pt x="930" y="868"/>
                    </a:lnTo>
                    <a:lnTo>
                      <a:pt x="920" y="862"/>
                    </a:lnTo>
                    <a:lnTo>
                      <a:pt x="910" y="856"/>
                    </a:lnTo>
                    <a:lnTo>
                      <a:pt x="899" y="852"/>
                    </a:lnTo>
                    <a:lnTo>
                      <a:pt x="888" y="849"/>
                    </a:lnTo>
                    <a:lnTo>
                      <a:pt x="892" y="839"/>
                    </a:lnTo>
                    <a:lnTo>
                      <a:pt x="897" y="828"/>
                    </a:lnTo>
                    <a:lnTo>
                      <a:pt x="902" y="816"/>
                    </a:lnTo>
                    <a:lnTo>
                      <a:pt x="908" y="803"/>
                    </a:lnTo>
                    <a:lnTo>
                      <a:pt x="920" y="809"/>
                    </a:lnTo>
                    <a:lnTo>
                      <a:pt x="932" y="814"/>
                    </a:lnTo>
                    <a:lnTo>
                      <a:pt x="956" y="819"/>
                    </a:lnTo>
                    <a:lnTo>
                      <a:pt x="966" y="821"/>
                    </a:lnTo>
                    <a:lnTo>
                      <a:pt x="976" y="822"/>
                    </a:lnTo>
                    <a:lnTo>
                      <a:pt x="986" y="822"/>
                    </a:lnTo>
                    <a:lnTo>
                      <a:pt x="995" y="821"/>
                    </a:lnTo>
                    <a:lnTo>
                      <a:pt x="1005" y="820"/>
                    </a:lnTo>
                    <a:lnTo>
                      <a:pt x="1014" y="817"/>
                    </a:lnTo>
                    <a:lnTo>
                      <a:pt x="1023" y="814"/>
                    </a:lnTo>
                    <a:lnTo>
                      <a:pt x="1031" y="810"/>
                    </a:lnTo>
                    <a:lnTo>
                      <a:pt x="1040" y="805"/>
                    </a:lnTo>
                    <a:lnTo>
                      <a:pt x="1048" y="800"/>
                    </a:lnTo>
                    <a:lnTo>
                      <a:pt x="1056" y="794"/>
                    </a:lnTo>
                    <a:lnTo>
                      <a:pt x="1063" y="787"/>
                    </a:lnTo>
                    <a:lnTo>
                      <a:pt x="1069" y="780"/>
                    </a:lnTo>
                    <a:lnTo>
                      <a:pt x="1075" y="772"/>
                    </a:lnTo>
                    <a:lnTo>
                      <a:pt x="1080" y="764"/>
                    </a:lnTo>
                    <a:lnTo>
                      <a:pt x="1084" y="755"/>
                    </a:lnTo>
                    <a:lnTo>
                      <a:pt x="1215" y="447"/>
                    </a:lnTo>
                    <a:lnTo>
                      <a:pt x="1218" y="439"/>
                    </a:lnTo>
                    <a:lnTo>
                      <a:pt x="1221" y="431"/>
                    </a:lnTo>
                    <a:lnTo>
                      <a:pt x="1222" y="423"/>
                    </a:lnTo>
                    <a:lnTo>
                      <a:pt x="1223" y="414"/>
                    </a:lnTo>
                    <a:lnTo>
                      <a:pt x="1224" y="406"/>
                    </a:lnTo>
                    <a:lnTo>
                      <a:pt x="1224" y="398"/>
                    </a:lnTo>
                    <a:lnTo>
                      <a:pt x="1223" y="388"/>
                    </a:lnTo>
                    <a:lnTo>
                      <a:pt x="1222" y="380"/>
                    </a:lnTo>
                    <a:lnTo>
                      <a:pt x="1220" y="372"/>
                    </a:lnTo>
                    <a:lnTo>
                      <a:pt x="1218" y="364"/>
                    </a:lnTo>
                    <a:lnTo>
                      <a:pt x="1214" y="357"/>
                    </a:lnTo>
                    <a:lnTo>
                      <a:pt x="1211" y="349"/>
                    </a:lnTo>
                    <a:lnTo>
                      <a:pt x="1207" y="342"/>
                    </a:lnTo>
                    <a:lnTo>
                      <a:pt x="1202" y="335"/>
                    </a:lnTo>
                    <a:lnTo>
                      <a:pt x="1196" y="329"/>
                    </a:lnTo>
                    <a:lnTo>
                      <a:pt x="1190" y="322"/>
                    </a:lnTo>
                    <a:lnTo>
                      <a:pt x="1181" y="315"/>
                    </a:lnTo>
                    <a:lnTo>
                      <a:pt x="1171" y="308"/>
                    </a:lnTo>
                    <a:lnTo>
                      <a:pt x="1161" y="303"/>
                    </a:lnTo>
                    <a:lnTo>
                      <a:pt x="1151" y="297"/>
                    </a:lnTo>
                    <a:lnTo>
                      <a:pt x="1140" y="294"/>
                    </a:lnTo>
                    <a:lnTo>
                      <a:pt x="1129" y="292"/>
                    </a:lnTo>
                    <a:lnTo>
                      <a:pt x="1118" y="291"/>
                    </a:lnTo>
                    <a:lnTo>
                      <a:pt x="1105" y="291"/>
                    </a:lnTo>
                    <a:lnTo>
                      <a:pt x="1104" y="291"/>
                    </a:lnTo>
                    <a:lnTo>
                      <a:pt x="1103" y="290"/>
                    </a:lnTo>
                    <a:lnTo>
                      <a:pt x="675" y="17"/>
                    </a:lnTo>
                    <a:lnTo>
                      <a:pt x="666" y="12"/>
                    </a:lnTo>
                    <a:lnTo>
                      <a:pt x="656" y="8"/>
                    </a:lnTo>
                    <a:lnTo>
                      <a:pt x="645" y="4"/>
                    </a:lnTo>
                    <a:lnTo>
                      <a:pt x="635" y="2"/>
                    </a:lnTo>
                    <a:lnTo>
                      <a:pt x="623" y="1"/>
                    </a:lnTo>
                    <a:lnTo>
                      <a:pt x="612" y="0"/>
                    </a:lnTo>
                    <a:lnTo>
                      <a:pt x="602" y="1"/>
                    </a:lnTo>
                    <a:lnTo>
                      <a:pt x="591" y="3"/>
                    </a:lnTo>
                    <a:close/>
                    <a:moveTo>
                      <a:pt x="582" y="894"/>
                    </a:moveTo>
                    <a:lnTo>
                      <a:pt x="587" y="886"/>
                    </a:lnTo>
                    <a:lnTo>
                      <a:pt x="599" y="867"/>
                    </a:lnTo>
                    <a:lnTo>
                      <a:pt x="615" y="842"/>
                    </a:lnTo>
                    <a:lnTo>
                      <a:pt x="633" y="813"/>
                    </a:lnTo>
                    <a:lnTo>
                      <a:pt x="633" y="816"/>
                    </a:lnTo>
                    <a:lnTo>
                      <a:pt x="632" y="817"/>
                    </a:lnTo>
                    <a:lnTo>
                      <a:pt x="631" y="830"/>
                    </a:lnTo>
                    <a:lnTo>
                      <a:pt x="630" y="842"/>
                    </a:lnTo>
                    <a:lnTo>
                      <a:pt x="631" y="856"/>
                    </a:lnTo>
                    <a:lnTo>
                      <a:pt x="633" y="869"/>
                    </a:lnTo>
                    <a:lnTo>
                      <a:pt x="637" y="882"/>
                    </a:lnTo>
                    <a:lnTo>
                      <a:pt x="642" y="895"/>
                    </a:lnTo>
                    <a:lnTo>
                      <a:pt x="649" y="907"/>
                    </a:lnTo>
                    <a:lnTo>
                      <a:pt x="657" y="919"/>
                    </a:lnTo>
                    <a:lnTo>
                      <a:pt x="666" y="929"/>
                    </a:lnTo>
                    <a:lnTo>
                      <a:pt x="676" y="938"/>
                    </a:lnTo>
                    <a:lnTo>
                      <a:pt x="667" y="941"/>
                    </a:lnTo>
                    <a:lnTo>
                      <a:pt x="659" y="945"/>
                    </a:lnTo>
                    <a:lnTo>
                      <a:pt x="650" y="948"/>
                    </a:lnTo>
                    <a:lnTo>
                      <a:pt x="643" y="951"/>
                    </a:lnTo>
                    <a:lnTo>
                      <a:pt x="630" y="953"/>
                    </a:lnTo>
                    <a:lnTo>
                      <a:pt x="618" y="954"/>
                    </a:lnTo>
                    <a:lnTo>
                      <a:pt x="607" y="955"/>
                    </a:lnTo>
                    <a:lnTo>
                      <a:pt x="596" y="954"/>
                    </a:lnTo>
                    <a:lnTo>
                      <a:pt x="585" y="952"/>
                    </a:lnTo>
                    <a:lnTo>
                      <a:pt x="575" y="950"/>
                    </a:lnTo>
                    <a:lnTo>
                      <a:pt x="565" y="946"/>
                    </a:lnTo>
                    <a:lnTo>
                      <a:pt x="556" y="942"/>
                    </a:lnTo>
                    <a:lnTo>
                      <a:pt x="560" y="933"/>
                    </a:lnTo>
                    <a:lnTo>
                      <a:pt x="566" y="922"/>
                    </a:lnTo>
                    <a:lnTo>
                      <a:pt x="573" y="908"/>
                    </a:lnTo>
                    <a:lnTo>
                      <a:pt x="582" y="894"/>
                    </a:lnTo>
                    <a:close/>
                    <a:moveTo>
                      <a:pt x="490" y="1252"/>
                    </a:moveTo>
                    <a:lnTo>
                      <a:pt x="493" y="1264"/>
                    </a:lnTo>
                    <a:lnTo>
                      <a:pt x="499" y="1276"/>
                    </a:lnTo>
                    <a:lnTo>
                      <a:pt x="495" y="1268"/>
                    </a:lnTo>
                    <a:lnTo>
                      <a:pt x="492" y="1261"/>
                    </a:lnTo>
                    <a:lnTo>
                      <a:pt x="491" y="1256"/>
                    </a:lnTo>
                    <a:lnTo>
                      <a:pt x="490" y="1252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51"/>
              <p:cNvSpPr>
                <a:spLocks/>
              </p:cNvSpPr>
              <p:nvPr/>
            </p:nvSpPr>
            <p:spPr bwMode="auto">
              <a:xfrm>
                <a:off x="593" y="368"/>
                <a:ext cx="76" cy="68"/>
              </a:xfrm>
              <a:custGeom>
                <a:avLst/>
                <a:gdLst>
                  <a:gd name="T0" fmla="*/ 614 w 1291"/>
                  <a:gd name="T1" fmla="*/ 75 h 1158"/>
                  <a:gd name="T2" fmla="*/ 600 w 1291"/>
                  <a:gd name="T3" fmla="*/ 101 h 1158"/>
                  <a:gd name="T4" fmla="*/ 593 w 1291"/>
                  <a:gd name="T5" fmla="*/ 130 h 1158"/>
                  <a:gd name="T6" fmla="*/ 593 w 1291"/>
                  <a:gd name="T7" fmla="*/ 149 h 1158"/>
                  <a:gd name="T8" fmla="*/ 595 w 1291"/>
                  <a:gd name="T9" fmla="*/ 183 h 1158"/>
                  <a:gd name="T10" fmla="*/ 571 w 1291"/>
                  <a:gd name="T11" fmla="*/ 212 h 1158"/>
                  <a:gd name="T12" fmla="*/ 171 w 1291"/>
                  <a:gd name="T13" fmla="*/ 669 h 1158"/>
                  <a:gd name="T14" fmla="*/ 142 w 1291"/>
                  <a:gd name="T15" fmla="*/ 681 h 1158"/>
                  <a:gd name="T16" fmla="*/ 100 w 1291"/>
                  <a:gd name="T17" fmla="*/ 686 h 1158"/>
                  <a:gd name="T18" fmla="*/ 62 w 1291"/>
                  <a:gd name="T19" fmla="*/ 707 h 1158"/>
                  <a:gd name="T20" fmla="*/ 20 w 1291"/>
                  <a:gd name="T21" fmla="*/ 754 h 1158"/>
                  <a:gd name="T22" fmla="*/ 5 w 1291"/>
                  <a:gd name="T23" fmla="*/ 783 h 1158"/>
                  <a:gd name="T24" fmla="*/ 0 w 1291"/>
                  <a:gd name="T25" fmla="*/ 816 h 1158"/>
                  <a:gd name="T26" fmla="*/ 3 w 1291"/>
                  <a:gd name="T27" fmla="*/ 848 h 1158"/>
                  <a:gd name="T28" fmla="*/ 16 w 1291"/>
                  <a:gd name="T29" fmla="*/ 879 h 1158"/>
                  <a:gd name="T30" fmla="*/ 37 w 1291"/>
                  <a:gd name="T31" fmla="*/ 904 h 1158"/>
                  <a:gd name="T32" fmla="*/ 314 w 1291"/>
                  <a:gd name="T33" fmla="*/ 1143 h 1158"/>
                  <a:gd name="T34" fmla="*/ 344 w 1291"/>
                  <a:gd name="T35" fmla="*/ 1155 h 1158"/>
                  <a:gd name="T36" fmla="*/ 376 w 1291"/>
                  <a:gd name="T37" fmla="*/ 1158 h 1158"/>
                  <a:gd name="T38" fmla="*/ 408 w 1291"/>
                  <a:gd name="T39" fmla="*/ 1151 h 1158"/>
                  <a:gd name="T40" fmla="*/ 436 w 1291"/>
                  <a:gd name="T41" fmla="*/ 1135 h 1158"/>
                  <a:gd name="T42" fmla="*/ 478 w 1291"/>
                  <a:gd name="T43" fmla="*/ 1091 h 1158"/>
                  <a:gd name="T44" fmla="*/ 494 w 1291"/>
                  <a:gd name="T45" fmla="*/ 1066 h 1158"/>
                  <a:gd name="T46" fmla="*/ 504 w 1291"/>
                  <a:gd name="T47" fmla="*/ 1038 h 1158"/>
                  <a:gd name="T48" fmla="*/ 505 w 1291"/>
                  <a:gd name="T49" fmla="*/ 1013 h 1158"/>
                  <a:gd name="T50" fmla="*/ 502 w 1291"/>
                  <a:gd name="T51" fmla="*/ 993 h 1158"/>
                  <a:gd name="T52" fmla="*/ 501 w 1291"/>
                  <a:gd name="T53" fmla="*/ 970 h 1158"/>
                  <a:gd name="T54" fmla="*/ 523 w 1291"/>
                  <a:gd name="T55" fmla="*/ 942 h 1158"/>
                  <a:gd name="T56" fmla="*/ 598 w 1291"/>
                  <a:gd name="T57" fmla="*/ 856 h 1158"/>
                  <a:gd name="T58" fmla="*/ 696 w 1291"/>
                  <a:gd name="T59" fmla="*/ 833 h 1158"/>
                  <a:gd name="T60" fmla="*/ 775 w 1291"/>
                  <a:gd name="T61" fmla="*/ 858 h 1158"/>
                  <a:gd name="T62" fmla="*/ 844 w 1291"/>
                  <a:gd name="T63" fmla="*/ 873 h 1158"/>
                  <a:gd name="T64" fmla="*/ 898 w 1291"/>
                  <a:gd name="T65" fmla="*/ 879 h 1158"/>
                  <a:gd name="T66" fmla="*/ 947 w 1291"/>
                  <a:gd name="T67" fmla="*/ 879 h 1158"/>
                  <a:gd name="T68" fmla="*/ 1007 w 1291"/>
                  <a:gd name="T69" fmla="*/ 874 h 1158"/>
                  <a:gd name="T70" fmla="*/ 1084 w 1291"/>
                  <a:gd name="T71" fmla="*/ 853 h 1158"/>
                  <a:gd name="T72" fmla="*/ 1146 w 1291"/>
                  <a:gd name="T73" fmla="*/ 820 h 1158"/>
                  <a:gd name="T74" fmla="*/ 1194 w 1291"/>
                  <a:gd name="T75" fmla="*/ 783 h 1158"/>
                  <a:gd name="T76" fmla="*/ 1234 w 1291"/>
                  <a:gd name="T77" fmla="*/ 740 h 1158"/>
                  <a:gd name="T78" fmla="*/ 1265 w 1291"/>
                  <a:gd name="T79" fmla="*/ 689 h 1158"/>
                  <a:gd name="T80" fmla="*/ 1284 w 1291"/>
                  <a:gd name="T81" fmla="*/ 635 h 1158"/>
                  <a:gd name="T82" fmla="*/ 1291 w 1291"/>
                  <a:gd name="T83" fmla="*/ 577 h 1158"/>
                  <a:gd name="T84" fmla="*/ 1286 w 1291"/>
                  <a:gd name="T85" fmla="*/ 524 h 1158"/>
                  <a:gd name="T86" fmla="*/ 1269 w 1291"/>
                  <a:gd name="T87" fmla="*/ 475 h 1158"/>
                  <a:gd name="T88" fmla="*/ 1228 w 1291"/>
                  <a:gd name="T89" fmla="*/ 409 h 1158"/>
                  <a:gd name="T90" fmla="*/ 1172 w 1291"/>
                  <a:gd name="T91" fmla="*/ 355 h 1158"/>
                  <a:gd name="T92" fmla="*/ 804 w 1291"/>
                  <a:gd name="T93" fmla="*/ 28 h 1158"/>
                  <a:gd name="T94" fmla="*/ 775 w 1291"/>
                  <a:gd name="T95" fmla="*/ 10 h 1158"/>
                  <a:gd name="T96" fmla="*/ 744 w 1291"/>
                  <a:gd name="T97" fmla="*/ 1 h 1158"/>
                  <a:gd name="T98" fmla="*/ 711 w 1291"/>
                  <a:gd name="T99" fmla="*/ 2 h 1158"/>
                  <a:gd name="T100" fmla="*/ 681 w 1291"/>
                  <a:gd name="T101" fmla="*/ 12 h 1158"/>
                  <a:gd name="T102" fmla="*/ 654 w 1291"/>
                  <a:gd name="T103" fmla="*/ 3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1" h="1158">
                    <a:moveTo>
                      <a:pt x="646" y="38"/>
                    </a:moveTo>
                    <a:lnTo>
                      <a:pt x="621" y="67"/>
                    </a:lnTo>
                    <a:lnTo>
                      <a:pt x="614" y="75"/>
                    </a:lnTo>
                    <a:lnTo>
                      <a:pt x="609" y="83"/>
                    </a:lnTo>
                    <a:lnTo>
                      <a:pt x="604" y="92"/>
                    </a:lnTo>
                    <a:lnTo>
                      <a:pt x="600" y="101"/>
                    </a:lnTo>
                    <a:lnTo>
                      <a:pt x="597" y="111"/>
                    </a:lnTo>
                    <a:lnTo>
                      <a:pt x="595" y="120"/>
                    </a:lnTo>
                    <a:lnTo>
                      <a:pt x="593" y="130"/>
                    </a:lnTo>
                    <a:lnTo>
                      <a:pt x="593" y="140"/>
                    </a:lnTo>
                    <a:lnTo>
                      <a:pt x="593" y="144"/>
                    </a:lnTo>
                    <a:lnTo>
                      <a:pt x="593" y="149"/>
                    </a:lnTo>
                    <a:lnTo>
                      <a:pt x="596" y="162"/>
                    </a:lnTo>
                    <a:lnTo>
                      <a:pt x="601" y="176"/>
                    </a:lnTo>
                    <a:lnTo>
                      <a:pt x="595" y="183"/>
                    </a:lnTo>
                    <a:lnTo>
                      <a:pt x="589" y="191"/>
                    </a:lnTo>
                    <a:lnTo>
                      <a:pt x="581" y="201"/>
                    </a:lnTo>
                    <a:lnTo>
                      <a:pt x="571" y="212"/>
                    </a:lnTo>
                    <a:lnTo>
                      <a:pt x="189" y="649"/>
                    </a:lnTo>
                    <a:lnTo>
                      <a:pt x="179" y="660"/>
                    </a:lnTo>
                    <a:lnTo>
                      <a:pt x="171" y="669"/>
                    </a:lnTo>
                    <a:lnTo>
                      <a:pt x="164" y="677"/>
                    </a:lnTo>
                    <a:lnTo>
                      <a:pt x="157" y="683"/>
                    </a:lnTo>
                    <a:lnTo>
                      <a:pt x="142" y="681"/>
                    </a:lnTo>
                    <a:lnTo>
                      <a:pt x="128" y="681"/>
                    </a:lnTo>
                    <a:lnTo>
                      <a:pt x="114" y="683"/>
                    </a:lnTo>
                    <a:lnTo>
                      <a:pt x="100" y="686"/>
                    </a:lnTo>
                    <a:lnTo>
                      <a:pt x="87" y="691"/>
                    </a:lnTo>
                    <a:lnTo>
                      <a:pt x="75" y="698"/>
                    </a:lnTo>
                    <a:lnTo>
                      <a:pt x="62" y="707"/>
                    </a:lnTo>
                    <a:lnTo>
                      <a:pt x="51" y="717"/>
                    </a:lnTo>
                    <a:lnTo>
                      <a:pt x="27" y="745"/>
                    </a:lnTo>
                    <a:lnTo>
                      <a:pt x="20" y="754"/>
                    </a:lnTo>
                    <a:lnTo>
                      <a:pt x="14" y="764"/>
                    </a:lnTo>
                    <a:lnTo>
                      <a:pt x="9" y="773"/>
                    </a:lnTo>
                    <a:lnTo>
                      <a:pt x="5" y="783"/>
                    </a:lnTo>
                    <a:lnTo>
                      <a:pt x="2" y="794"/>
                    </a:lnTo>
                    <a:lnTo>
                      <a:pt x="0" y="805"/>
                    </a:lnTo>
                    <a:lnTo>
                      <a:pt x="0" y="816"/>
                    </a:lnTo>
                    <a:lnTo>
                      <a:pt x="0" y="826"/>
                    </a:lnTo>
                    <a:lnTo>
                      <a:pt x="1" y="837"/>
                    </a:lnTo>
                    <a:lnTo>
                      <a:pt x="3" y="848"/>
                    </a:lnTo>
                    <a:lnTo>
                      <a:pt x="7" y="859"/>
                    </a:lnTo>
                    <a:lnTo>
                      <a:pt x="11" y="869"/>
                    </a:lnTo>
                    <a:lnTo>
                      <a:pt x="16" y="879"/>
                    </a:lnTo>
                    <a:lnTo>
                      <a:pt x="22" y="888"/>
                    </a:lnTo>
                    <a:lnTo>
                      <a:pt x="29" y="896"/>
                    </a:lnTo>
                    <a:lnTo>
                      <a:pt x="37" y="904"/>
                    </a:lnTo>
                    <a:lnTo>
                      <a:pt x="295" y="1130"/>
                    </a:lnTo>
                    <a:lnTo>
                      <a:pt x="303" y="1137"/>
                    </a:lnTo>
                    <a:lnTo>
                      <a:pt x="314" y="1143"/>
                    </a:lnTo>
                    <a:lnTo>
                      <a:pt x="323" y="1148"/>
                    </a:lnTo>
                    <a:lnTo>
                      <a:pt x="334" y="1152"/>
                    </a:lnTo>
                    <a:lnTo>
                      <a:pt x="344" y="1155"/>
                    </a:lnTo>
                    <a:lnTo>
                      <a:pt x="354" y="1157"/>
                    </a:lnTo>
                    <a:lnTo>
                      <a:pt x="365" y="1158"/>
                    </a:lnTo>
                    <a:lnTo>
                      <a:pt x="376" y="1158"/>
                    </a:lnTo>
                    <a:lnTo>
                      <a:pt x="386" y="1156"/>
                    </a:lnTo>
                    <a:lnTo>
                      <a:pt x="398" y="1154"/>
                    </a:lnTo>
                    <a:lnTo>
                      <a:pt x="408" y="1151"/>
                    </a:lnTo>
                    <a:lnTo>
                      <a:pt x="418" y="1147"/>
                    </a:lnTo>
                    <a:lnTo>
                      <a:pt x="427" y="1142"/>
                    </a:lnTo>
                    <a:lnTo>
                      <a:pt x="436" y="1135"/>
                    </a:lnTo>
                    <a:lnTo>
                      <a:pt x="445" y="1128"/>
                    </a:lnTo>
                    <a:lnTo>
                      <a:pt x="453" y="1120"/>
                    </a:lnTo>
                    <a:lnTo>
                      <a:pt x="478" y="1091"/>
                    </a:lnTo>
                    <a:lnTo>
                      <a:pt x="484" y="1083"/>
                    </a:lnTo>
                    <a:lnTo>
                      <a:pt x="490" y="1075"/>
                    </a:lnTo>
                    <a:lnTo>
                      <a:pt x="494" y="1066"/>
                    </a:lnTo>
                    <a:lnTo>
                      <a:pt x="498" y="1057"/>
                    </a:lnTo>
                    <a:lnTo>
                      <a:pt x="501" y="1048"/>
                    </a:lnTo>
                    <a:lnTo>
                      <a:pt x="504" y="1038"/>
                    </a:lnTo>
                    <a:lnTo>
                      <a:pt x="505" y="1028"/>
                    </a:lnTo>
                    <a:lnTo>
                      <a:pt x="506" y="1017"/>
                    </a:lnTo>
                    <a:lnTo>
                      <a:pt x="505" y="1013"/>
                    </a:lnTo>
                    <a:lnTo>
                      <a:pt x="505" y="1010"/>
                    </a:lnTo>
                    <a:lnTo>
                      <a:pt x="504" y="1001"/>
                    </a:lnTo>
                    <a:lnTo>
                      <a:pt x="502" y="993"/>
                    </a:lnTo>
                    <a:lnTo>
                      <a:pt x="499" y="985"/>
                    </a:lnTo>
                    <a:lnTo>
                      <a:pt x="496" y="977"/>
                    </a:lnTo>
                    <a:lnTo>
                      <a:pt x="501" y="970"/>
                    </a:lnTo>
                    <a:lnTo>
                      <a:pt x="507" y="962"/>
                    </a:lnTo>
                    <a:lnTo>
                      <a:pt x="514" y="953"/>
                    </a:lnTo>
                    <a:lnTo>
                      <a:pt x="523" y="942"/>
                    </a:lnTo>
                    <a:lnTo>
                      <a:pt x="534" y="929"/>
                    </a:lnTo>
                    <a:lnTo>
                      <a:pt x="562" y="898"/>
                    </a:lnTo>
                    <a:lnTo>
                      <a:pt x="598" y="856"/>
                    </a:lnTo>
                    <a:lnTo>
                      <a:pt x="636" y="812"/>
                    </a:lnTo>
                    <a:lnTo>
                      <a:pt x="667" y="823"/>
                    </a:lnTo>
                    <a:lnTo>
                      <a:pt x="696" y="833"/>
                    </a:lnTo>
                    <a:lnTo>
                      <a:pt x="724" y="842"/>
                    </a:lnTo>
                    <a:lnTo>
                      <a:pt x="750" y="850"/>
                    </a:lnTo>
                    <a:lnTo>
                      <a:pt x="775" y="858"/>
                    </a:lnTo>
                    <a:lnTo>
                      <a:pt x="799" y="864"/>
                    </a:lnTo>
                    <a:lnTo>
                      <a:pt x="822" y="869"/>
                    </a:lnTo>
                    <a:lnTo>
                      <a:pt x="844" y="873"/>
                    </a:lnTo>
                    <a:lnTo>
                      <a:pt x="862" y="875"/>
                    </a:lnTo>
                    <a:lnTo>
                      <a:pt x="880" y="877"/>
                    </a:lnTo>
                    <a:lnTo>
                      <a:pt x="898" y="879"/>
                    </a:lnTo>
                    <a:lnTo>
                      <a:pt x="915" y="879"/>
                    </a:lnTo>
                    <a:lnTo>
                      <a:pt x="931" y="880"/>
                    </a:lnTo>
                    <a:lnTo>
                      <a:pt x="947" y="879"/>
                    </a:lnTo>
                    <a:lnTo>
                      <a:pt x="963" y="879"/>
                    </a:lnTo>
                    <a:lnTo>
                      <a:pt x="979" y="877"/>
                    </a:lnTo>
                    <a:lnTo>
                      <a:pt x="1007" y="874"/>
                    </a:lnTo>
                    <a:lnTo>
                      <a:pt x="1034" y="868"/>
                    </a:lnTo>
                    <a:lnTo>
                      <a:pt x="1060" y="861"/>
                    </a:lnTo>
                    <a:lnTo>
                      <a:pt x="1084" y="853"/>
                    </a:lnTo>
                    <a:lnTo>
                      <a:pt x="1106" y="842"/>
                    </a:lnTo>
                    <a:lnTo>
                      <a:pt x="1126" y="832"/>
                    </a:lnTo>
                    <a:lnTo>
                      <a:pt x="1146" y="820"/>
                    </a:lnTo>
                    <a:lnTo>
                      <a:pt x="1164" y="808"/>
                    </a:lnTo>
                    <a:lnTo>
                      <a:pt x="1180" y="796"/>
                    </a:lnTo>
                    <a:lnTo>
                      <a:pt x="1194" y="783"/>
                    </a:lnTo>
                    <a:lnTo>
                      <a:pt x="1208" y="770"/>
                    </a:lnTo>
                    <a:lnTo>
                      <a:pt x="1221" y="756"/>
                    </a:lnTo>
                    <a:lnTo>
                      <a:pt x="1234" y="740"/>
                    </a:lnTo>
                    <a:lnTo>
                      <a:pt x="1246" y="723"/>
                    </a:lnTo>
                    <a:lnTo>
                      <a:pt x="1256" y="706"/>
                    </a:lnTo>
                    <a:lnTo>
                      <a:pt x="1265" y="689"/>
                    </a:lnTo>
                    <a:lnTo>
                      <a:pt x="1273" y="671"/>
                    </a:lnTo>
                    <a:lnTo>
                      <a:pt x="1279" y="653"/>
                    </a:lnTo>
                    <a:lnTo>
                      <a:pt x="1284" y="635"/>
                    </a:lnTo>
                    <a:lnTo>
                      <a:pt x="1288" y="616"/>
                    </a:lnTo>
                    <a:lnTo>
                      <a:pt x="1290" y="597"/>
                    </a:lnTo>
                    <a:lnTo>
                      <a:pt x="1291" y="577"/>
                    </a:lnTo>
                    <a:lnTo>
                      <a:pt x="1291" y="559"/>
                    </a:lnTo>
                    <a:lnTo>
                      <a:pt x="1289" y="542"/>
                    </a:lnTo>
                    <a:lnTo>
                      <a:pt x="1286" y="524"/>
                    </a:lnTo>
                    <a:lnTo>
                      <a:pt x="1282" y="508"/>
                    </a:lnTo>
                    <a:lnTo>
                      <a:pt x="1276" y="490"/>
                    </a:lnTo>
                    <a:lnTo>
                      <a:pt x="1269" y="475"/>
                    </a:lnTo>
                    <a:lnTo>
                      <a:pt x="1257" y="452"/>
                    </a:lnTo>
                    <a:lnTo>
                      <a:pt x="1243" y="430"/>
                    </a:lnTo>
                    <a:lnTo>
                      <a:pt x="1228" y="409"/>
                    </a:lnTo>
                    <a:lnTo>
                      <a:pt x="1210" y="390"/>
                    </a:lnTo>
                    <a:lnTo>
                      <a:pt x="1198" y="379"/>
                    </a:lnTo>
                    <a:lnTo>
                      <a:pt x="1172" y="355"/>
                    </a:lnTo>
                    <a:lnTo>
                      <a:pt x="1147" y="331"/>
                    </a:lnTo>
                    <a:lnTo>
                      <a:pt x="1135" y="319"/>
                    </a:lnTo>
                    <a:lnTo>
                      <a:pt x="804" y="28"/>
                    </a:lnTo>
                    <a:lnTo>
                      <a:pt x="794" y="21"/>
                    </a:lnTo>
                    <a:lnTo>
                      <a:pt x="785" y="15"/>
                    </a:lnTo>
                    <a:lnTo>
                      <a:pt x="775" y="10"/>
                    </a:lnTo>
                    <a:lnTo>
                      <a:pt x="765" y="6"/>
                    </a:lnTo>
                    <a:lnTo>
                      <a:pt x="754" y="3"/>
                    </a:lnTo>
                    <a:lnTo>
                      <a:pt x="744" y="1"/>
                    </a:lnTo>
                    <a:lnTo>
                      <a:pt x="733" y="0"/>
                    </a:lnTo>
                    <a:lnTo>
                      <a:pt x="723" y="1"/>
                    </a:lnTo>
                    <a:lnTo>
                      <a:pt x="711" y="2"/>
                    </a:lnTo>
                    <a:lnTo>
                      <a:pt x="701" y="4"/>
                    </a:lnTo>
                    <a:lnTo>
                      <a:pt x="691" y="7"/>
                    </a:lnTo>
                    <a:lnTo>
                      <a:pt x="681" y="12"/>
                    </a:lnTo>
                    <a:lnTo>
                      <a:pt x="671" y="17"/>
                    </a:lnTo>
                    <a:lnTo>
                      <a:pt x="662" y="23"/>
                    </a:lnTo>
                    <a:lnTo>
                      <a:pt x="654" y="30"/>
                    </a:lnTo>
                    <a:lnTo>
                      <a:pt x="646" y="38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52"/>
              <p:cNvSpPr>
                <a:spLocks/>
              </p:cNvSpPr>
              <p:nvPr/>
            </p:nvSpPr>
            <p:spPr bwMode="auto">
              <a:xfrm>
                <a:off x="593" y="368"/>
                <a:ext cx="76" cy="68"/>
              </a:xfrm>
              <a:custGeom>
                <a:avLst/>
                <a:gdLst>
                  <a:gd name="T0" fmla="*/ 614 w 1291"/>
                  <a:gd name="T1" fmla="*/ 75 h 1158"/>
                  <a:gd name="T2" fmla="*/ 600 w 1291"/>
                  <a:gd name="T3" fmla="*/ 101 h 1158"/>
                  <a:gd name="T4" fmla="*/ 593 w 1291"/>
                  <a:gd name="T5" fmla="*/ 130 h 1158"/>
                  <a:gd name="T6" fmla="*/ 593 w 1291"/>
                  <a:gd name="T7" fmla="*/ 149 h 1158"/>
                  <a:gd name="T8" fmla="*/ 595 w 1291"/>
                  <a:gd name="T9" fmla="*/ 183 h 1158"/>
                  <a:gd name="T10" fmla="*/ 571 w 1291"/>
                  <a:gd name="T11" fmla="*/ 212 h 1158"/>
                  <a:gd name="T12" fmla="*/ 171 w 1291"/>
                  <a:gd name="T13" fmla="*/ 669 h 1158"/>
                  <a:gd name="T14" fmla="*/ 142 w 1291"/>
                  <a:gd name="T15" fmla="*/ 681 h 1158"/>
                  <a:gd name="T16" fmla="*/ 100 w 1291"/>
                  <a:gd name="T17" fmla="*/ 686 h 1158"/>
                  <a:gd name="T18" fmla="*/ 62 w 1291"/>
                  <a:gd name="T19" fmla="*/ 707 h 1158"/>
                  <a:gd name="T20" fmla="*/ 20 w 1291"/>
                  <a:gd name="T21" fmla="*/ 754 h 1158"/>
                  <a:gd name="T22" fmla="*/ 5 w 1291"/>
                  <a:gd name="T23" fmla="*/ 783 h 1158"/>
                  <a:gd name="T24" fmla="*/ 0 w 1291"/>
                  <a:gd name="T25" fmla="*/ 816 h 1158"/>
                  <a:gd name="T26" fmla="*/ 3 w 1291"/>
                  <a:gd name="T27" fmla="*/ 848 h 1158"/>
                  <a:gd name="T28" fmla="*/ 16 w 1291"/>
                  <a:gd name="T29" fmla="*/ 879 h 1158"/>
                  <a:gd name="T30" fmla="*/ 37 w 1291"/>
                  <a:gd name="T31" fmla="*/ 904 h 1158"/>
                  <a:gd name="T32" fmla="*/ 314 w 1291"/>
                  <a:gd name="T33" fmla="*/ 1143 h 1158"/>
                  <a:gd name="T34" fmla="*/ 344 w 1291"/>
                  <a:gd name="T35" fmla="*/ 1155 h 1158"/>
                  <a:gd name="T36" fmla="*/ 376 w 1291"/>
                  <a:gd name="T37" fmla="*/ 1158 h 1158"/>
                  <a:gd name="T38" fmla="*/ 408 w 1291"/>
                  <a:gd name="T39" fmla="*/ 1151 h 1158"/>
                  <a:gd name="T40" fmla="*/ 436 w 1291"/>
                  <a:gd name="T41" fmla="*/ 1135 h 1158"/>
                  <a:gd name="T42" fmla="*/ 478 w 1291"/>
                  <a:gd name="T43" fmla="*/ 1091 h 1158"/>
                  <a:gd name="T44" fmla="*/ 494 w 1291"/>
                  <a:gd name="T45" fmla="*/ 1066 h 1158"/>
                  <a:gd name="T46" fmla="*/ 504 w 1291"/>
                  <a:gd name="T47" fmla="*/ 1038 h 1158"/>
                  <a:gd name="T48" fmla="*/ 505 w 1291"/>
                  <a:gd name="T49" fmla="*/ 1013 h 1158"/>
                  <a:gd name="T50" fmla="*/ 502 w 1291"/>
                  <a:gd name="T51" fmla="*/ 993 h 1158"/>
                  <a:gd name="T52" fmla="*/ 501 w 1291"/>
                  <a:gd name="T53" fmla="*/ 970 h 1158"/>
                  <a:gd name="T54" fmla="*/ 523 w 1291"/>
                  <a:gd name="T55" fmla="*/ 942 h 1158"/>
                  <a:gd name="T56" fmla="*/ 598 w 1291"/>
                  <a:gd name="T57" fmla="*/ 856 h 1158"/>
                  <a:gd name="T58" fmla="*/ 696 w 1291"/>
                  <a:gd name="T59" fmla="*/ 833 h 1158"/>
                  <a:gd name="T60" fmla="*/ 775 w 1291"/>
                  <a:gd name="T61" fmla="*/ 858 h 1158"/>
                  <a:gd name="T62" fmla="*/ 844 w 1291"/>
                  <a:gd name="T63" fmla="*/ 873 h 1158"/>
                  <a:gd name="T64" fmla="*/ 898 w 1291"/>
                  <a:gd name="T65" fmla="*/ 879 h 1158"/>
                  <a:gd name="T66" fmla="*/ 947 w 1291"/>
                  <a:gd name="T67" fmla="*/ 879 h 1158"/>
                  <a:gd name="T68" fmla="*/ 1007 w 1291"/>
                  <a:gd name="T69" fmla="*/ 874 h 1158"/>
                  <a:gd name="T70" fmla="*/ 1084 w 1291"/>
                  <a:gd name="T71" fmla="*/ 853 h 1158"/>
                  <a:gd name="T72" fmla="*/ 1146 w 1291"/>
                  <a:gd name="T73" fmla="*/ 820 h 1158"/>
                  <a:gd name="T74" fmla="*/ 1194 w 1291"/>
                  <a:gd name="T75" fmla="*/ 783 h 1158"/>
                  <a:gd name="T76" fmla="*/ 1234 w 1291"/>
                  <a:gd name="T77" fmla="*/ 740 h 1158"/>
                  <a:gd name="T78" fmla="*/ 1265 w 1291"/>
                  <a:gd name="T79" fmla="*/ 689 h 1158"/>
                  <a:gd name="T80" fmla="*/ 1284 w 1291"/>
                  <a:gd name="T81" fmla="*/ 635 h 1158"/>
                  <a:gd name="T82" fmla="*/ 1291 w 1291"/>
                  <a:gd name="T83" fmla="*/ 577 h 1158"/>
                  <a:gd name="T84" fmla="*/ 1286 w 1291"/>
                  <a:gd name="T85" fmla="*/ 524 h 1158"/>
                  <a:gd name="T86" fmla="*/ 1269 w 1291"/>
                  <a:gd name="T87" fmla="*/ 475 h 1158"/>
                  <a:gd name="T88" fmla="*/ 1228 w 1291"/>
                  <a:gd name="T89" fmla="*/ 409 h 1158"/>
                  <a:gd name="T90" fmla="*/ 1172 w 1291"/>
                  <a:gd name="T91" fmla="*/ 355 h 1158"/>
                  <a:gd name="T92" fmla="*/ 804 w 1291"/>
                  <a:gd name="T93" fmla="*/ 28 h 1158"/>
                  <a:gd name="T94" fmla="*/ 775 w 1291"/>
                  <a:gd name="T95" fmla="*/ 10 h 1158"/>
                  <a:gd name="T96" fmla="*/ 744 w 1291"/>
                  <a:gd name="T97" fmla="*/ 1 h 1158"/>
                  <a:gd name="T98" fmla="*/ 711 w 1291"/>
                  <a:gd name="T99" fmla="*/ 2 h 1158"/>
                  <a:gd name="T100" fmla="*/ 681 w 1291"/>
                  <a:gd name="T101" fmla="*/ 12 h 1158"/>
                  <a:gd name="T102" fmla="*/ 654 w 1291"/>
                  <a:gd name="T103" fmla="*/ 3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1" h="1158">
                    <a:moveTo>
                      <a:pt x="646" y="38"/>
                    </a:moveTo>
                    <a:lnTo>
                      <a:pt x="621" y="67"/>
                    </a:lnTo>
                    <a:lnTo>
                      <a:pt x="614" y="75"/>
                    </a:lnTo>
                    <a:lnTo>
                      <a:pt x="609" y="83"/>
                    </a:lnTo>
                    <a:lnTo>
                      <a:pt x="604" y="92"/>
                    </a:lnTo>
                    <a:lnTo>
                      <a:pt x="600" y="101"/>
                    </a:lnTo>
                    <a:lnTo>
                      <a:pt x="597" y="111"/>
                    </a:lnTo>
                    <a:lnTo>
                      <a:pt x="595" y="120"/>
                    </a:lnTo>
                    <a:lnTo>
                      <a:pt x="593" y="130"/>
                    </a:lnTo>
                    <a:lnTo>
                      <a:pt x="593" y="140"/>
                    </a:lnTo>
                    <a:lnTo>
                      <a:pt x="593" y="144"/>
                    </a:lnTo>
                    <a:lnTo>
                      <a:pt x="593" y="149"/>
                    </a:lnTo>
                    <a:lnTo>
                      <a:pt x="596" y="162"/>
                    </a:lnTo>
                    <a:lnTo>
                      <a:pt x="601" y="176"/>
                    </a:lnTo>
                    <a:lnTo>
                      <a:pt x="595" y="183"/>
                    </a:lnTo>
                    <a:lnTo>
                      <a:pt x="589" y="191"/>
                    </a:lnTo>
                    <a:lnTo>
                      <a:pt x="581" y="201"/>
                    </a:lnTo>
                    <a:lnTo>
                      <a:pt x="571" y="212"/>
                    </a:lnTo>
                    <a:lnTo>
                      <a:pt x="189" y="649"/>
                    </a:lnTo>
                    <a:lnTo>
                      <a:pt x="179" y="660"/>
                    </a:lnTo>
                    <a:lnTo>
                      <a:pt x="171" y="669"/>
                    </a:lnTo>
                    <a:lnTo>
                      <a:pt x="164" y="677"/>
                    </a:lnTo>
                    <a:lnTo>
                      <a:pt x="157" y="683"/>
                    </a:lnTo>
                    <a:lnTo>
                      <a:pt x="142" y="681"/>
                    </a:lnTo>
                    <a:lnTo>
                      <a:pt x="128" y="681"/>
                    </a:lnTo>
                    <a:lnTo>
                      <a:pt x="114" y="683"/>
                    </a:lnTo>
                    <a:lnTo>
                      <a:pt x="100" y="686"/>
                    </a:lnTo>
                    <a:lnTo>
                      <a:pt x="87" y="691"/>
                    </a:lnTo>
                    <a:lnTo>
                      <a:pt x="75" y="698"/>
                    </a:lnTo>
                    <a:lnTo>
                      <a:pt x="62" y="707"/>
                    </a:lnTo>
                    <a:lnTo>
                      <a:pt x="51" y="717"/>
                    </a:lnTo>
                    <a:lnTo>
                      <a:pt x="27" y="745"/>
                    </a:lnTo>
                    <a:lnTo>
                      <a:pt x="20" y="754"/>
                    </a:lnTo>
                    <a:lnTo>
                      <a:pt x="14" y="764"/>
                    </a:lnTo>
                    <a:lnTo>
                      <a:pt x="9" y="773"/>
                    </a:lnTo>
                    <a:lnTo>
                      <a:pt x="5" y="783"/>
                    </a:lnTo>
                    <a:lnTo>
                      <a:pt x="2" y="794"/>
                    </a:lnTo>
                    <a:lnTo>
                      <a:pt x="0" y="805"/>
                    </a:lnTo>
                    <a:lnTo>
                      <a:pt x="0" y="816"/>
                    </a:lnTo>
                    <a:lnTo>
                      <a:pt x="0" y="826"/>
                    </a:lnTo>
                    <a:lnTo>
                      <a:pt x="1" y="837"/>
                    </a:lnTo>
                    <a:lnTo>
                      <a:pt x="3" y="848"/>
                    </a:lnTo>
                    <a:lnTo>
                      <a:pt x="7" y="859"/>
                    </a:lnTo>
                    <a:lnTo>
                      <a:pt x="11" y="869"/>
                    </a:lnTo>
                    <a:lnTo>
                      <a:pt x="16" y="879"/>
                    </a:lnTo>
                    <a:lnTo>
                      <a:pt x="22" y="888"/>
                    </a:lnTo>
                    <a:lnTo>
                      <a:pt x="29" y="896"/>
                    </a:lnTo>
                    <a:lnTo>
                      <a:pt x="37" y="904"/>
                    </a:lnTo>
                    <a:lnTo>
                      <a:pt x="295" y="1130"/>
                    </a:lnTo>
                    <a:lnTo>
                      <a:pt x="303" y="1137"/>
                    </a:lnTo>
                    <a:lnTo>
                      <a:pt x="314" y="1143"/>
                    </a:lnTo>
                    <a:lnTo>
                      <a:pt x="323" y="1148"/>
                    </a:lnTo>
                    <a:lnTo>
                      <a:pt x="334" y="1152"/>
                    </a:lnTo>
                    <a:lnTo>
                      <a:pt x="344" y="1155"/>
                    </a:lnTo>
                    <a:lnTo>
                      <a:pt x="354" y="1157"/>
                    </a:lnTo>
                    <a:lnTo>
                      <a:pt x="365" y="1158"/>
                    </a:lnTo>
                    <a:lnTo>
                      <a:pt x="376" y="1158"/>
                    </a:lnTo>
                    <a:lnTo>
                      <a:pt x="386" y="1156"/>
                    </a:lnTo>
                    <a:lnTo>
                      <a:pt x="398" y="1154"/>
                    </a:lnTo>
                    <a:lnTo>
                      <a:pt x="408" y="1151"/>
                    </a:lnTo>
                    <a:lnTo>
                      <a:pt x="418" y="1147"/>
                    </a:lnTo>
                    <a:lnTo>
                      <a:pt x="427" y="1142"/>
                    </a:lnTo>
                    <a:lnTo>
                      <a:pt x="436" y="1135"/>
                    </a:lnTo>
                    <a:lnTo>
                      <a:pt x="445" y="1128"/>
                    </a:lnTo>
                    <a:lnTo>
                      <a:pt x="453" y="1120"/>
                    </a:lnTo>
                    <a:lnTo>
                      <a:pt x="478" y="1091"/>
                    </a:lnTo>
                    <a:lnTo>
                      <a:pt x="484" y="1083"/>
                    </a:lnTo>
                    <a:lnTo>
                      <a:pt x="490" y="1075"/>
                    </a:lnTo>
                    <a:lnTo>
                      <a:pt x="494" y="1066"/>
                    </a:lnTo>
                    <a:lnTo>
                      <a:pt x="498" y="1057"/>
                    </a:lnTo>
                    <a:lnTo>
                      <a:pt x="501" y="1048"/>
                    </a:lnTo>
                    <a:lnTo>
                      <a:pt x="504" y="1038"/>
                    </a:lnTo>
                    <a:lnTo>
                      <a:pt x="505" y="1028"/>
                    </a:lnTo>
                    <a:lnTo>
                      <a:pt x="506" y="1017"/>
                    </a:lnTo>
                    <a:lnTo>
                      <a:pt x="505" y="1013"/>
                    </a:lnTo>
                    <a:lnTo>
                      <a:pt x="505" y="1010"/>
                    </a:lnTo>
                    <a:lnTo>
                      <a:pt x="504" y="1001"/>
                    </a:lnTo>
                    <a:lnTo>
                      <a:pt x="502" y="993"/>
                    </a:lnTo>
                    <a:lnTo>
                      <a:pt x="499" y="985"/>
                    </a:lnTo>
                    <a:lnTo>
                      <a:pt x="496" y="977"/>
                    </a:lnTo>
                    <a:lnTo>
                      <a:pt x="501" y="970"/>
                    </a:lnTo>
                    <a:lnTo>
                      <a:pt x="507" y="962"/>
                    </a:lnTo>
                    <a:lnTo>
                      <a:pt x="514" y="953"/>
                    </a:lnTo>
                    <a:lnTo>
                      <a:pt x="523" y="942"/>
                    </a:lnTo>
                    <a:lnTo>
                      <a:pt x="534" y="929"/>
                    </a:lnTo>
                    <a:lnTo>
                      <a:pt x="562" y="898"/>
                    </a:lnTo>
                    <a:lnTo>
                      <a:pt x="598" y="856"/>
                    </a:lnTo>
                    <a:lnTo>
                      <a:pt x="636" y="812"/>
                    </a:lnTo>
                    <a:lnTo>
                      <a:pt x="667" y="823"/>
                    </a:lnTo>
                    <a:lnTo>
                      <a:pt x="696" y="833"/>
                    </a:lnTo>
                    <a:lnTo>
                      <a:pt x="724" y="842"/>
                    </a:lnTo>
                    <a:lnTo>
                      <a:pt x="750" y="850"/>
                    </a:lnTo>
                    <a:lnTo>
                      <a:pt x="775" y="858"/>
                    </a:lnTo>
                    <a:lnTo>
                      <a:pt x="799" y="864"/>
                    </a:lnTo>
                    <a:lnTo>
                      <a:pt x="822" y="869"/>
                    </a:lnTo>
                    <a:lnTo>
                      <a:pt x="844" y="873"/>
                    </a:lnTo>
                    <a:lnTo>
                      <a:pt x="862" y="875"/>
                    </a:lnTo>
                    <a:lnTo>
                      <a:pt x="880" y="877"/>
                    </a:lnTo>
                    <a:lnTo>
                      <a:pt x="898" y="879"/>
                    </a:lnTo>
                    <a:lnTo>
                      <a:pt x="915" y="879"/>
                    </a:lnTo>
                    <a:lnTo>
                      <a:pt x="931" y="880"/>
                    </a:lnTo>
                    <a:lnTo>
                      <a:pt x="947" y="879"/>
                    </a:lnTo>
                    <a:lnTo>
                      <a:pt x="963" y="879"/>
                    </a:lnTo>
                    <a:lnTo>
                      <a:pt x="979" y="877"/>
                    </a:lnTo>
                    <a:lnTo>
                      <a:pt x="1007" y="874"/>
                    </a:lnTo>
                    <a:lnTo>
                      <a:pt x="1034" y="868"/>
                    </a:lnTo>
                    <a:lnTo>
                      <a:pt x="1060" y="861"/>
                    </a:lnTo>
                    <a:lnTo>
                      <a:pt x="1084" y="853"/>
                    </a:lnTo>
                    <a:lnTo>
                      <a:pt x="1106" y="842"/>
                    </a:lnTo>
                    <a:lnTo>
                      <a:pt x="1126" y="832"/>
                    </a:lnTo>
                    <a:lnTo>
                      <a:pt x="1146" y="820"/>
                    </a:lnTo>
                    <a:lnTo>
                      <a:pt x="1164" y="808"/>
                    </a:lnTo>
                    <a:lnTo>
                      <a:pt x="1180" y="796"/>
                    </a:lnTo>
                    <a:lnTo>
                      <a:pt x="1194" y="783"/>
                    </a:lnTo>
                    <a:lnTo>
                      <a:pt x="1208" y="770"/>
                    </a:lnTo>
                    <a:lnTo>
                      <a:pt x="1221" y="756"/>
                    </a:lnTo>
                    <a:lnTo>
                      <a:pt x="1234" y="740"/>
                    </a:lnTo>
                    <a:lnTo>
                      <a:pt x="1246" y="723"/>
                    </a:lnTo>
                    <a:lnTo>
                      <a:pt x="1256" y="706"/>
                    </a:lnTo>
                    <a:lnTo>
                      <a:pt x="1265" y="689"/>
                    </a:lnTo>
                    <a:lnTo>
                      <a:pt x="1273" y="671"/>
                    </a:lnTo>
                    <a:lnTo>
                      <a:pt x="1279" y="653"/>
                    </a:lnTo>
                    <a:lnTo>
                      <a:pt x="1284" y="635"/>
                    </a:lnTo>
                    <a:lnTo>
                      <a:pt x="1288" y="616"/>
                    </a:lnTo>
                    <a:lnTo>
                      <a:pt x="1290" y="597"/>
                    </a:lnTo>
                    <a:lnTo>
                      <a:pt x="1291" y="577"/>
                    </a:lnTo>
                    <a:lnTo>
                      <a:pt x="1291" y="559"/>
                    </a:lnTo>
                    <a:lnTo>
                      <a:pt x="1289" y="542"/>
                    </a:lnTo>
                    <a:lnTo>
                      <a:pt x="1286" y="524"/>
                    </a:lnTo>
                    <a:lnTo>
                      <a:pt x="1282" y="508"/>
                    </a:lnTo>
                    <a:lnTo>
                      <a:pt x="1276" y="490"/>
                    </a:lnTo>
                    <a:lnTo>
                      <a:pt x="1269" y="475"/>
                    </a:lnTo>
                    <a:lnTo>
                      <a:pt x="1257" y="452"/>
                    </a:lnTo>
                    <a:lnTo>
                      <a:pt x="1243" y="430"/>
                    </a:lnTo>
                    <a:lnTo>
                      <a:pt x="1228" y="409"/>
                    </a:lnTo>
                    <a:lnTo>
                      <a:pt x="1210" y="390"/>
                    </a:lnTo>
                    <a:lnTo>
                      <a:pt x="1198" y="379"/>
                    </a:lnTo>
                    <a:lnTo>
                      <a:pt x="1172" y="355"/>
                    </a:lnTo>
                    <a:lnTo>
                      <a:pt x="1147" y="331"/>
                    </a:lnTo>
                    <a:lnTo>
                      <a:pt x="1135" y="319"/>
                    </a:lnTo>
                    <a:lnTo>
                      <a:pt x="804" y="28"/>
                    </a:lnTo>
                    <a:lnTo>
                      <a:pt x="794" y="21"/>
                    </a:lnTo>
                    <a:lnTo>
                      <a:pt x="785" y="15"/>
                    </a:lnTo>
                    <a:lnTo>
                      <a:pt x="775" y="10"/>
                    </a:lnTo>
                    <a:lnTo>
                      <a:pt x="765" y="6"/>
                    </a:lnTo>
                    <a:lnTo>
                      <a:pt x="754" y="3"/>
                    </a:lnTo>
                    <a:lnTo>
                      <a:pt x="744" y="1"/>
                    </a:lnTo>
                    <a:lnTo>
                      <a:pt x="733" y="0"/>
                    </a:lnTo>
                    <a:lnTo>
                      <a:pt x="723" y="1"/>
                    </a:lnTo>
                    <a:lnTo>
                      <a:pt x="711" y="2"/>
                    </a:lnTo>
                    <a:lnTo>
                      <a:pt x="701" y="4"/>
                    </a:lnTo>
                    <a:lnTo>
                      <a:pt x="691" y="7"/>
                    </a:lnTo>
                    <a:lnTo>
                      <a:pt x="681" y="12"/>
                    </a:lnTo>
                    <a:lnTo>
                      <a:pt x="671" y="17"/>
                    </a:lnTo>
                    <a:lnTo>
                      <a:pt x="662" y="23"/>
                    </a:lnTo>
                    <a:lnTo>
                      <a:pt x="654" y="30"/>
                    </a:lnTo>
                    <a:lnTo>
                      <a:pt x="646" y="38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53"/>
              <p:cNvSpPr>
                <a:spLocks noEditPoints="1"/>
              </p:cNvSpPr>
              <p:nvPr/>
            </p:nvSpPr>
            <p:spPr bwMode="auto">
              <a:xfrm>
                <a:off x="626" y="406"/>
                <a:ext cx="98" cy="100"/>
              </a:xfrm>
              <a:custGeom>
                <a:avLst/>
                <a:gdLst>
                  <a:gd name="T0" fmla="*/ 769 w 1663"/>
                  <a:gd name="T1" fmla="*/ 66 h 1699"/>
                  <a:gd name="T2" fmla="*/ 748 w 1663"/>
                  <a:gd name="T3" fmla="*/ 110 h 1699"/>
                  <a:gd name="T4" fmla="*/ 749 w 1663"/>
                  <a:gd name="T5" fmla="*/ 161 h 1699"/>
                  <a:gd name="T6" fmla="*/ 768 w 1663"/>
                  <a:gd name="T7" fmla="*/ 218 h 1699"/>
                  <a:gd name="T8" fmla="*/ 773 w 1663"/>
                  <a:gd name="T9" fmla="*/ 267 h 1699"/>
                  <a:gd name="T10" fmla="*/ 763 w 1663"/>
                  <a:gd name="T11" fmla="*/ 358 h 1699"/>
                  <a:gd name="T12" fmla="*/ 651 w 1663"/>
                  <a:gd name="T13" fmla="*/ 375 h 1699"/>
                  <a:gd name="T14" fmla="*/ 537 w 1663"/>
                  <a:gd name="T15" fmla="*/ 404 h 1699"/>
                  <a:gd name="T16" fmla="*/ 399 w 1663"/>
                  <a:gd name="T17" fmla="*/ 449 h 1699"/>
                  <a:gd name="T18" fmla="*/ 235 w 1663"/>
                  <a:gd name="T19" fmla="*/ 517 h 1699"/>
                  <a:gd name="T20" fmla="*/ 203 w 1663"/>
                  <a:gd name="T21" fmla="*/ 530 h 1699"/>
                  <a:gd name="T22" fmla="*/ 153 w 1663"/>
                  <a:gd name="T23" fmla="*/ 511 h 1699"/>
                  <a:gd name="T24" fmla="*/ 110 w 1663"/>
                  <a:gd name="T25" fmla="*/ 514 h 1699"/>
                  <a:gd name="T26" fmla="*/ 71 w 1663"/>
                  <a:gd name="T27" fmla="*/ 534 h 1699"/>
                  <a:gd name="T28" fmla="*/ 20 w 1663"/>
                  <a:gd name="T29" fmla="*/ 582 h 1699"/>
                  <a:gd name="T30" fmla="*/ 2 w 1663"/>
                  <a:gd name="T31" fmla="*/ 622 h 1699"/>
                  <a:gd name="T32" fmla="*/ 0 w 1663"/>
                  <a:gd name="T33" fmla="*/ 656 h 1699"/>
                  <a:gd name="T34" fmla="*/ 9 w 1663"/>
                  <a:gd name="T35" fmla="*/ 691 h 1699"/>
                  <a:gd name="T36" fmla="*/ 249 w 1663"/>
                  <a:gd name="T37" fmla="*/ 999 h 1699"/>
                  <a:gd name="T38" fmla="*/ 273 w 1663"/>
                  <a:gd name="T39" fmla="*/ 1019 h 1699"/>
                  <a:gd name="T40" fmla="*/ 292 w 1663"/>
                  <a:gd name="T41" fmla="*/ 1053 h 1699"/>
                  <a:gd name="T42" fmla="*/ 519 w 1663"/>
                  <a:gd name="T43" fmla="*/ 1334 h 1699"/>
                  <a:gd name="T44" fmla="*/ 538 w 1663"/>
                  <a:gd name="T45" fmla="*/ 1364 h 1699"/>
                  <a:gd name="T46" fmla="*/ 786 w 1663"/>
                  <a:gd name="T47" fmla="*/ 1673 h 1699"/>
                  <a:gd name="T48" fmla="*/ 825 w 1663"/>
                  <a:gd name="T49" fmla="*/ 1694 h 1699"/>
                  <a:gd name="T50" fmla="*/ 867 w 1663"/>
                  <a:gd name="T51" fmla="*/ 1699 h 1699"/>
                  <a:gd name="T52" fmla="*/ 909 w 1663"/>
                  <a:gd name="T53" fmla="*/ 1687 h 1699"/>
                  <a:gd name="T54" fmla="*/ 965 w 1663"/>
                  <a:gd name="T55" fmla="*/ 1645 h 1699"/>
                  <a:gd name="T56" fmla="*/ 990 w 1663"/>
                  <a:gd name="T57" fmla="*/ 1608 h 1699"/>
                  <a:gd name="T58" fmla="*/ 999 w 1663"/>
                  <a:gd name="T59" fmla="*/ 1570 h 1699"/>
                  <a:gd name="T60" fmla="*/ 995 w 1663"/>
                  <a:gd name="T61" fmla="*/ 1533 h 1699"/>
                  <a:gd name="T62" fmla="*/ 1038 w 1663"/>
                  <a:gd name="T63" fmla="*/ 1456 h 1699"/>
                  <a:gd name="T64" fmla="*/ 1133 w 1663"/>
                  <a:gd name="T65" fmla="*/ 1318 h 1699"/>
                  <a:gd name="T66" fmla="*/ 1204 w 1663"/>
                  <a:gd name="T67" fmla="*/ 1198 h 1699"/>
                  <a:gd name="T68" fmla="*/ 1254 w 1663"/>
                  <a:gd name="T69" fmla="*/ 1093 h 1699"/>
                  <a:gd name="T70" fmla="*/ 1314 w 1663"/>
                  <a:gd name="T71" fmla="*/ 1017 h 1699"/>
                  <a:gd name="T72" fmla="*/ 1408 w 1663"/>
                  <a:gd name="T73" fmla="*/ 1035 h 1699"/>
                  <a:gd name="T74" fmla="*/ 1457 w 1663"/>
                  <a:gd name="T75" fmla="*/ 1064 h 1699"/>
                  <a:gd name="T76" fmla="*/ 1493 w 1663"/>
                  <a:gd name="T77" fmla="*/ 1080 h 1699"/>
                  <a:gd name="T78" fmla="*/ 1530 w 1663"/>
                  <a:gd name="T79" fmla="*/ 1084 h 1699"/>
                  <a:gd name="T80" fmla="*/ 1567 w 1663"/>
                  <a:gd name="T81" fmla="*/ 1075 h 1699"/>
                  <a:gd name="T82" fmla="*/ 1620 w 1663"/>
                  <a:gd name="T83" fmla="*/ 1038 h 1699"/>
                  <a:gd name="T84" fmla="*/ 1652 w 1663"/>
                  <a:gd name="T85" fmla="*/ 998 h 1699"/>
                  <a:gd name="T86" fmla="*/ 1663 w 1663"/>
                  <a:gd name="T87" fmla="*/ 950 h 1699"/>
                  <a:gd name="T88" fmla="*/ 1657 w 1663"/>
                  <a:gd name="T89" fmla="*/ 914 h 1699"/>
                  <a:gd name="T90" fmla="*/ 1639 w 1663"/>
                  <a:gd name="T91" fmla="*/ 880 h 1699"/>
                  <a:gd name="T92" fmla="*/ 1423 w 1663"/>
                  <a:gd name="T93" fmla="*/ 614 h 1699"/>
                  <a:gd name="T94" fmla="*/ 1201 w 1663"/>
                  <a:gd name="T95" fmla="*/ 329 h 1699"/>
                  <a:gd name="T96" fmla="*/ 1174 w 1663"/>
                  <a:gd name="T97" fmla="*/ 297 h 1699"/>
                  <a:gd name="T98" fmla="*/ 967 w 1663"/>
                  <a:gd name="T99" fmla="*/ 35 h 1699"/>
                  <a:gd name="T100" fmla="*/ 931 w 1663"/>
                  <a:gd name="T101" fmla="*/ 9 h 1699"/>
                  <a:gd name="T102" fmla="*/ 888 w 1663"/>
                  <a:gd name="T103" fmla="*/ 0 h 1699"/>
                  <a:gd name="T104" fmla="*/ 845 w 1663"/>
                  <a:gd name="T105" fmla="*/ 8 h 1699"/>
                  <a:gd name="T106" fmla="*/ 960 w 1663"/>
                  <a:gd name="T107" fmla="*/ 445 h 1699"/>
                  <a:gd name="T108" fmla="*/ 960 w 1663"/>
                  <a:gd name="T109" fmla="*/ 445 h 1699"/>
                  <a:gd name="T110" fmla="*/ 744 w 1663"/>
                  <a:gd name="T111" fmla="*/ 1205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63" h="1699">
                    <a:moveTo>
                      <a:pt x="817" y="24"/>
                    </a:moveTo>
                    <a:lnTo>
                      <a:pt x="788" y="48"/>
                    </a:lnTo>
                    <a:lnTo>
                      <a:pt x="778" y="56"/>
                    </a:lnTo>
                    <a:lnTo>
                      <a:pt x="769" y="66"/>
                    </a:lnTo>
                    <a:lnTo>
                      <a:pt x="762" y="76"/>
                    </a:lnTo>
                    <a:lnTo>
                      <a:pt x="756" y="87"/>
                    </a:lnTo>
                    <a:lnTo>
                      <a:pt x="752" y="99"/>
                    </a:lnTo>
                    <a:lnTo>
                      <a:pt x="748" y="110"/>
                    </a:lnTo>
                    <a:lnTo>
                      <a:pt x="746" y="124"/>
                    </a:lnTo>
                    <a:lnTo>
                      <a:pt x="746" y="136"/>
                    </a:lnTo>
                    <a:lnTo>
                      <a:pt x="746" y="149"/>
                    </a:lnTo>
                    <a:lnTo>
                      <a:pt x="749" y="161"/>
                    </a:lnTo>
                    <a:lnTo>
                      <a:pt x="752" y="174"/>
                    </a:lnTo>
                    <a:lnTo>
                      <a:pt x="757" y="185"/>
                    </a:lnTo>
                    <a:lnTo>
                      <a:pt x="763" y="200"/>
                    </a:lnTo>
                    <a:lnTo>
                      <a:pt x="768" y="218"/>
                    </a:lnTo>
                    <a:lnTo>
                      <a:pt x="771" y="237"/>
                    </a:lnTo>
                    <a:lnTo>
                      <a:pt x="773" y="256"/>
                    </a:lnTo>
                    <a:lnTo>
                      <a:pt x="773" y="262"/>
                    </a:lnTo>
                    <a:lnTo>
                      <a:pt x="773" y="267"/>
                    </a:lnTo>
                    <a:lnTo>
                      <a:pt x="772" y="287"/>
                    </a:lnTo>
                    <a:lnTo>
                      <a:pt x="771" y="309"/>
                    </a:lnTo>
                    <a:lnTo>
                      <a:pt x="767" y="333"/>
                    </a:lnTo>
                    <a:lnTo>
                      <a:pt x="763" y="358"/>
                    </a:lnTo>
                    <a:lnTo>
                      <a:pt x="735" y="362"/>
                    </a:lnTo>
                    <a:lnTo>
                      <a:pt x="707" y="366"/>
                    </a:lnTo>
                    <a:lnTo>
                      <a:pt x="679" y="370"/>
                    </a:lnTo>
                    <a:lnTo>
                      <a:pt x="651" y="375"/>
                    </a:lnTo>
                    <a:lnTo>
                      <a:pt x="622" y="381"/>
                    </a:lnTo>
                    <a:lnTo>
                      <a:pt x="594" y="388"/>
                    </a:lnTo>
                    <a:lnTo>
                      <a:pt x="565" y="396"/>
                    </a:lnTo>
                    <a:lnTo>
                      <a:pt x="537" y="404"/>
                    </a:lnTo>
                    <a:lnTo>
                      <a:pt x="506" y="413"/>
                    </a:lnTo>
                    <a:lnTo>
                      <a:pt x="472" y="424"/>
                    </a:lnTo>
                    <a:lnTo>
                      <a:pt x="437" y="436"/>
                    </a:lnTo>
                    <a:lnTo>
                      <a:pt x="399" y="449"/>
                    </a:lnTo>
                    <a:lnTo>
                      <a:pt x="361" y="464"/>
                    </a:lnTo>
                    <a:lnTo>
                      <a:pt x="320" y="481"/>
                    </a:lnTo>
                    <a:lnTo>
                      <a:pt x="279" y="499"/>
                    </a:lnTo>
                    <a:lnTo>
                      <a:pt x="235" y="517"/>
                    </a:lnTo>
                    <a:lnTo>
                      <a:pt x="224" y="522"/>
                    </a:lnTo>
                    <a:lnTo>
                      <a:pt x="216" y="526"/>
                    </a:lnTo>
                    <a:lnTo>
                      <a:pt x="208" y="528"/>
                    </a:lnTo>
                    <a:lnTo>
                      <a:pt x="203" y="530"/>
                    </a:lnTo>
                    <a:lnTo>
                      <a:pt x="191" y="524"/>
                    </a:lnTo>
                    <a:lnTo>
                      <a:pt x="180" y="518"/>
                    </a:lnTo>
                    <a:lnTo>
                      <a:pt x="167" y="513"/>
                    </a:lnTo>
                    <a:lnTo>
                      <a:pt x="153" y="511"/>
                    </a:lnTo>
                    <a:lnTo>
                      <a:pt x="142" y="510"/>
                    </a:lnTo>
                    <a:lnTo>
                      <a:pt x="131" y="511"/>
                    </a:lnTo>
                    <a:lnTo>
                      <a:pt x="120" y="512"/>
                    </a:lnTo>
                    <a:lnTo>
                      <a:pt x="110" y="514"/>
                    </a:lnTo>
                    <a:lnTo>
                      <a:pt x="100" y="518"/>
                    </a:lnTo>
                    <a:lnTo>
                      <a:pt x="90" y="522"/>
                    </a:lnTo>
                    <a:lnTo>
                      <a:pt x="80" y="528"/>
                    </a:lnTo>
                    <a:lnTo>
                      <a:pt x="71" y="534"/>
                    </a:lnTo>
                    <a:lnTo>
                      <a:pt x="42" y="558"/>
                    </a:lnTo>
                    <a:lnTo>
                      <a:pt x="34" y="565"/>
                    </a:lnTo>
                    <a:lnTo>
                      <a:pt x="26" y="573"/>
                    </a:lnTo>
                    <a:lnTo>
                      <a:pt x="20" y="582"/>
                    </a:lnTo>
                    <a:lnTo>
                      <a:pt x="14" y="591"/>
                    </a:lnTo>
                    <a:lnTo>
                      <a:pt x="9" y="601"/>
                    </a:lnTo>
                    <a:lnTo>
                      <a:pt x="5" y="611"/>
                    </a:lnTo>
                    <a:lnTo>
                      <a:pt x="2" y="622"/>
                    </a:lnTo>
                    <a:lnTo>
                      <a:pt x="1" y="633"/>
                    </a:lnTo>
                    <a:lnTo>
                      <a:pt x="0" y="639"/>
                    </a:lnTo>
                    <a:lnTo>
                      <a:pt x="0" y="646"/>
                    </a:lnTo>
                    <a:lnTo>
                      <a:pt x="0" y="656"/>
                    </a:lnTo>
                    <a:lnTo>
                      <a:pt x="1" y="665"/>
                    </a:lnTo>
                    <a:lnTo>
                      <a:pt x="3" y="674"/>
                    </a:lnTo>
                    <a:lnTo>
                      <a:pt x="6" y="683"/>
                    </a:lnTo>
                    <a:lnTo>
                      <a:pt x="9" y="691"/>
                    </a:lnTo>
                    <a:lnTo>
                      <a:pt x="14" y="700"/>
                    </a:lnTo>
                    <a:lnTo>
                      <a:pt x="18" y="708"/>
                    </a:lnTo>
                    <a:lnTo>
                      <a:pt x="24" y="715"/>
                    </a:lnTo>
                    <a:lnTo>
                      <a:pt x="249" y="999"/>
                    </a:lnTo>
                    <a:lnTo>
                      <a:pt x="254" y="1005"/>
                    </a:lnTo>
                    <a:lnTo>
                      <a:pt x="260" y="1010"/>
                    </a:lnTo>
                    <a:lnTo>
                      <a:pt x="267" y="1014"/>
                    </a:lnTo>
                    <a:lnTo>
                      <a:pt x="273" y="1019"/>
                    </a:lnTo>
                    <a:lnTo>
                      <a:pt x="277" y="1028"/>
                    </a:lnTo>
                    <a:lnTo>
                      <a:pt x="281" y="1037"/>
                    </a:lnTo>
                    <a:lnTo>
                      <a:pt x="286" y="1045"/>
                    </a:lnTo>
                    <a:lnTo>
                      <a:pt x="292" y="1053"/>
                    </a:lnTo>
                    <a:lnTo>
                      <a:pt x="501" y="1317"/>
                    </a:lnTo>
                    <a:lnTo>
                      <a:pt x="507" y="1323"/>
                    </a:lnTo>
                    <a:lnTo>
                      <a:pt x="513" y="1329"/>
                    </a:lnTo>
                    <a:lnTo>
                      <a:pt x="519" y="1334"/>
                    </a:lnTo>
                    <a:lnTo>
                      <a:pt x="526" y="1338"/>
                    </a:lnTo>
                    <a:lnTo>
                      <a:pt x="529" y="1347"/>
                    </a:lnTo>
                    <a:lnTo>
                      <a:pt x="533" y="1356"/>
                    </a:lnTo>
                    <a:lnTo>
                      <a:pt x="538" y="1364"/>
                    </a:lnTo>
                    <a:lnTo>
                      <a:pt x="544" y="1372"/>
                    </a:lnTo>
                    <a:lnTo>
                      <a:pt x="771" y="1657"/>
                    </a:lnTo>
                    <a:lnTo>
                      <a:pt x="778" y="1666"/>
                    </a:lnTo>
                    <a:lnTo>
                      <a:pt x="786" y="1673"/>
                    </a:lnTo>
                    <a:lnTo>
                      <a:pt x="795" y="1680"/>
                    </a:lnTo>
                    <a:lnTo>
                      <a:pt x="804" y="1686"/>
                    </a:lnTo>
                    <a:lnTo>
                      <a:pt x="815" y="1690"/>
                    </a:lnTo>
                    <a:lnTo>
                      <a:pt x="825" y="1694"/>
                    </a:lnTo>
                    <a:lnTo>
                      <a:pt x="835" y="1697"/>
                    </a:lnTo>
                    <a:lnTo>
                      <a:pt x="845" y="1698"/>
                    </a:lnTo>
                    <a:lnTo>
                      <a:pt x="856" y="1699"/>
                    </a:lnTo>
                    <a:lnTo>
                      <a:pt x="867" y="1699"/>
                    </a:lnTo>
                    <a:lnTo>
                      <a:pt x="877" y="1698"/>
                    </a:lnTo>
                    <a:lnTo>
                      <a:pt x="888" y="1695"/>
                    </a:lnTo>
                    <a:lnTo>
                      <a:pt x="899" y="1692"/>
                    </a:lnTo>
                    <a:lnTo>
                      <a:pt x="909" y="1687"/>
                    </a:lnTo>
                    <a:lnTo>
                      <a:pt x="919" y="1682"/>
                    </a:lnTo>
                    <a:lnTo>
                      <a:pt x="928" y="1675"/>
                    </a:lnTo>
                    <a:lnTo>
                      <a:pt x="957" y="1652"/>
                    </a:lnTo>
                    <a:lnTo>
                      <a:pt x="965" y="1645"/>
                    </a:lnTo>
                    <a:lnTo>
                      <a:pt x="972" y="1637"/>
                    </a:lnTo>
                    <a:lnTo>
                      <a:pt x="980" y="1628"/>
                    </a:lnTo>
                    <a:lnTo>
                      <a:pt x="986" y="1619"/>
                    </a:lnTo>
                    <a:lnTo>
                      <a:pt x="990" y="1608"/>
                    </a:lnTo>
                    <a:lnTo>
                      <a:pt x="994" y="1598"/>
                    </a:lnTo>
                    <a:lnTo>
                      <a:pt x="997" y="1588"/>
                    </a:lnTo>
                    <a:lnTo>
                      <a:pt x="999" y="1577"/>
                    </a:lnTo>
                    <a:lnTo>
                      <a:pt x="999" y="1570"/>
                    </a:lnTo>
                    <a:lnTo>
                      <a:pt x="1000" y="1564"/>
                    </a:lnTo>
                    <a:lnTo>
                      <a:pt x="999" y="1554"/>
                    </a:lnTo>
                    <a:lnTo>
                      <a:pt x="997" y="1543"/>
                    </a:lnTo>
                    <a:lnTo>
                      <a:pt x="995" y="1533"/>
                    </a:lnTo>
                    <a:lnTo>
                      <a:pt x="991" y="1522"/>
                    </a:lnTo>
                    <a:lnTo>
                      <a:pt x="999" y="1509"/>
                    </a:lnTo>
                    <a:lnTo>
                      <a:pt x="1012" y="1492"/>
                    </a:lnTo>
                    <a:lnTo>
                      <a:pt x="1038" y="1456"/>
                    </a:lnTo>
                    <a:lnTo>
                      <a:pt x="1064" y="1420"/>
                    </a:lnTo>
                    <a:lnTo>
                      <a:pt x="1088" y="1385"/>
                    </a:lnTo>
                    <a:lnTo>
                      <a:pt x="1111" y="1352"/>
                    </a:lnTo>
                    <a:lnTo>
                      <a:pt x="1133" y="1318"/>
                    </a:lnTo>
                    <a:lnTo>
                      <a:pt x="1154" y="1286"/>
                    </a:lnTo>
                    <a:lnTo>
                      <a:pt x="1172" y="1254"/>
                    </a:lnTo>
                    <a:lnTo>
                      <a:pt x="1190" y="1224"/>
                    </a:lnTo>
                    <a:lnTo>
                      <a:pt x="1204" y="1198"/>
                    </a:lnTo>
                    <a:lnTo>
                      <a:pt x="1217" y="1171"/>
                    </a:lnTo>
                    <a:lnTo>
                      <a:pt x="1231" y="1145"/>
                    </a:lnTo>
                    <a:lnTo>
                      <a:pt x="1243" y="1119"/>
                    </a:lnTo>
                    <a:lnTo>
                      <a:pt x="1254" y="1093"/>
                    </a:lnTo>
                    <a:lnTo>
                      <a:pt x="1265" y="1066"/>
                    </a:lnTo>
                    <a:lnTo>
                      <a:pt x="1275" y="1040"/>
                    </a:lnTo>
                    <a:lnTo>
                      <a:pt x="1284" y="1014"/>
                    </a:lnTo>
                    <a:lnTo>
                      <a:pt x="1314" y="1017"/>
                    </a:lnTo>
                    <a:lnTo>
                      <a:pt x="1341" y="1020"/>
                    </a:lnTo>
                    <a:lnTo>
                      <a:pt x="1366" y="1025"/>
                    </a:lnTo>
                    <a:lnTo>
                      <a:pt x="1389" y="1029"/>
                    </a:lnTo>
                    <a:lnTo>
                      <a:pt x="1408" y="1035"/>
                    </a:lnTo>
                    <a:lnTo>
                      <a:pt x="1424" y="1042"/>
                    </a:lnTo>
                    <a:lnTo>
                      <a:pt x="1438" y="1049"/>
                    </a:lnTo>
                    <a:lnTo>
                      <a:pt x="1450" y="1057"/>
                    </a:lnTo>
                    <a:lnTo>
                      <a:pt x="1457" y="1064"/>
                    </a:lnTo>
                    <a:lnTo>
                      <a:pt x="1465" y="1069"/>
                    </a:lnTo>
                    <a:lnTo>
                      <a:pt x="1475" y="1073"/>
                    </a:lnTo>
                    <a:lnTo>
                      <a:pt x="1484" y="1077"/>
                    </a:lnTo>
                    <a:lnTo>
                      <a:pt x="1493" y="1080"/>
                    </a:lnTo>
                    <a:lnTo>
                      <a:pt x="1502" y="1082"/>
                    </a:lnTo>
                    <a:lnTo>
                      <a:pt x="1511" y="1084"/>
                    </a:lnTo>
                    <a:lnTo>
                      <a:pt x="1521" y="1084"/>
                    </a:lnTo>
                    <a:lnTo>
                      <a:pt x="1530" y="1084"/>
                    </a:lnTo>
                    <a:lnTo>
                      <a:pt x="1539" y="1083"/>
                    </a:lnTo>
                    <a:lnTo>
                      <a:pt x="1548" y="1081"/>
                    </a:lnTo>
                    <a:lnTo>
                      <a:pt x="1559" y="1078"/>
                    </a:lnTo>
                    <a:lnTo>
                      <a:pt x="1567" y="1075"/>
                    </a:lnTo>
                    <a:lnTo>
                      <a:pt x="1576" y="1071"/>
                    </a:lnTo>
                    <a:lnTo>
                      <a:pt x="1584" y="1066"/>
                    </a:lnTo>
                    <a:lnTo>
                      <a:pt x="1592" y="1060"/>
                    </a:lnTo>
                    <a:lnTo>
                      <a:pt x="1620" y="1038"/>
                    </a:lnTo>
                    <a:lnTo>
                      <a:pt x="1630" y="1029"/>
                    </a:lnTo>
                    <a:lnTo>
                      <a:pt x="1639" y="1020"/>
                    </a:lnTo>
                    <a:lnTo>
                      <a:pt x="1646" y="1009"/>
                    </a:lnTo>
                    <a:lnTo>
                      <a:pt x="1652" y="998"/>
                    </a:lnTo>
                    <a:lnTo>
                      <a:pt x="1657" y="986"/>
                    </a:lnTo>
                    <a:lnTo>
                      <a:pt x="1660" y="974"/>
                    </a:lnTo>
                    <a:lnTo>
                      <a:pt x="1662" y="962"/>
                    </a:lnTo>
                    <a:lnTo>
                      <a:pt x="1663" y="950"/>
                    </a:lnTo>
                    <a:lnTo>
                      <a:pt x="1663" y="941"/>
                    </a:lnTo>
                    <a:lnTo>
                      <a:pt x="1662" y="932"/>
                    </a:lnTo>
                    <a:lnTo>
                      <a:pt x="1660" y="923"/>
                    </a:lnTo>
                    <a:lnTo>
                      <a:pt x="1657" y="914"/>
                    </a:lnTo>
                    <a:lnTo>
                      <a:pt x="1654" y="904"/>
                    </a:lnTo>
                    <a:lnTo>
                      <a:pt x="1649" y="896"/>
                    </a:lnTo>
                    <a:lnTo>
                      <a:pt x="1645" y="888"/>
                    </a:lnTo>
                    <a:lnTo>
                      <a:pt x="1639" y="880"/>
                    </a:lnTo>
                    <a:lnTo>
                      <a:pt x="1448" y="639"/>
                    </a:lnTo>
                    <a:lnTo>
                      <a:pt x="1438" y="629"/>
                    </a:lnTo>
                    <a:lnTo>
                      <a:pt x="1427" y="621"/>
                    </a:lnTo>
                    <a:lnTo>
                      <a:pt x="1423" y="614"/>
                    </a:lnTo>
                    <a:lnTo>
                      <a:pt x="1420" y="607"/>
                    </a:lnTo>
                    <a:lnTo>
                      <a:pt x="1416" y="600"/>
                    </a:lnTo>
                    <a:lnTo>
                      <a:pt x="1411" y="593"/>
                    </a:lnTo>
                    <a:lnTo>
                      <a:pt x="1201" y="329"/>
                    </a:lnTo>
                    <a:lnTo>
                      <a:pt x="1191" y="320"/>
                    </a:lnTo>
                    <a:lnTo>
                      <a:pt x="1181" y="313"/>
                    </a:lnTo>
                    <a:lnTo>
                      <a:pt x="1178" y="305"/>
                    </a:lnTo>
                    <a:lnTo>
                      <a:pt x="1174" y="297"/>
                    </a:lnTo>
                    <a:lnTo>
                      <a:pt x="1170" y="289"/>
                    </a:lnTo>
                    <a:lnTo>
                      <a:pt x="1165" y="282"/>
                    </a:lnTo>
                    <a:lnTo>
                      <a:pt x="974" y="43"/>
                    </a:lnTo>
                    <a:lnTo>
                      <a:pt x="967" y="35"/>
                    </a:lnTo>
                    <a:lnTo>
                      <a:pt x="959" y="26"/>
                    </a:lnTo>
                    <a:lnTo>
                      <a:pt x="950" y="20"/>
                    </a:lnTo>
                    <a:lnTo>
                      <a:pt x="941" y="14"/>
                    </a:lnTo>
                    <a:lnTo>
                      <a:pt x="931" y="9"/>
                    </a:lnTo>
                    <a:lnTo>
                      <a:pt x="921" y="5"/>
                    </a:lnTo>
                    <a:lnTo>
                      <a:pt x="910" y="2"/>
                    </a:lnTo>
                    <a:lnTo>
                      <a:pt x="900" y="1"/>
                    </a:lnTo>
                    <a:lnTo>
                      <a:pt x="888" y="0"/>
                    </a:lnTo>
                    <a:lnTo>
                      <a:pt x="877" y="0"/>
                    </a:lnTo>
                    <a:lnTo>
                      <a:pt x="866" y="2"/>
                    </a:lnTo>
                    <a:lnTo>
                      <a:pt x="856" y="4"/>
                    </a:lnTo>
                    <a:lnTo>
                      <a:pt x="845" y="8"/>
                    </a:lnTo>
                    <a:lnTo>
                      <a:pt x="835" y="12"/>
                    </a:lnTo>
                    <a:lnTo>
                      <a:pt x="826" y="18"/>
                    </a:lnTo>
                    <a:lnTo>
                      <a:pt x="817" y="24"/>
                    </a:lnTo>
                    <a:close/>
                    <a:moveTo>
                      <a:pt x="960" y="445"/>
                    </a:moveTo>
                    <a:lnTo>
                      <a:pt x="962" y="447"/>
                    </a:lnTo>
                    <a:lnTo>
                      <a:pt x="964" y="449"/>
                    </a:lnTo>
                    <a:lnTo>
                      <a:pt x="962" y="447"/>
                    </a:lnTo>
                    <a:lnTo>
                      <a:pt x="960" y="445"/>
                    </a:lnTo>
                    <a:close/>
                    <a:moveTo>
                      <a:pt x="740" y="1200"/>
                    </a:moveTo>
                    <a:lnTo>
                      <a:pt x="746" y="1206"/>
                    </a:lnTo>
                    <a:lnTo>
                      <a:pt x="749" y="1209"/>
                    </a:lnTo>
                    <a:lnTo>
                      <a:pt x="744" y="1205"/>
                    </a:lnTo>
                    <a:lnTo>
                      <a:pt x="740" y="120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54"/>
              <p:cNvSpPr>
                <a:spLocks noEditPoints="1"/>
              </p:cNvSpPr>
              <p:nvPr/>
            </p:nvSpPr>
            <p:spPr bwMode="auto">
              <a:xfrm>
                <a:off x="669" y="479"/>
                <a:ext cx="78" cy="68"/>
              </a:xfrm>
              <a:custGeom>
                <a:avLst/>
                <a:gdLst>
                  <a:gd name="T0" fmla="*/ 960 w 1324"/>
                  <a:gd name="T1" fmla="*/ 41 h 1159"/>
                  <a:gd name="T2" fmla="*/ 931 w 1324"/>
                  <a:gd name="T3" fmla="*/ 75 h 1159"/>
                  <a:gd name="T4" fmla="*/ 906 w 1324"/>
                  <a:gd name="T5" fmla="*/ 80 h 1159"/>
                  <a:gd name="T6" fmla="*/ 233 w 1324"/>
                  <a:gd name="T7" fmla="*/ 237 h 1159"/>
                  <a:gd name="T8" fmla="*/ 205 w 1324"/>
                  <a:gd name="T9" fmla="*/ 232 h 1159"/>
                  <a:gd name="T10" fmla="*/ 176 w 1324"/>
                  <a:gd name="T11" fmla="*/ 218 h 1159"/>
                  <a:gd name="T12" fmla="*/ 144 w 1324"/>
                  <a:gd name="T13" fmla="*/ 213 h 1159"/>
                  <a:gd name="T14" fmla="*/ 112 w 1324"/>
                  <a:gd name="T15" fmla="*/ 217 h 1159"/>
                  <a:gd name="T16" fmla="*/ 58 w 1324"/>
                  <a:gd name="T17" fmla="*/ 244 h 1159"/>
                  <a:gd name="T18" fmla="*/ 25 w 1324"/>
                  <a:gd name="T19" fmla="*/ 272 h 1159"/>
                  <a:gd name="T20" fmla="*/ 4 w 1324"/>
                  <a:gd name="T21" fmla="*/ 312 h 1159"/>
                  <a:gd name="T22" fmla="*/ 1 w 1324"/>
                  <a:gd name="T23" fmla="*/ 355 h 1159"/>
                  <a:gd name="T24" fmla="*/ 16 w 1324"/>
                  <a:gd name="T25" fmla="*/ 397 h 1159"/>
                  <a:gd name="T26" fmla="*/ 144 w 1324"/>
                  <a:gd name="T27" fmla="*/ 622 h 1159"/>
                  <a:gd name="T28" fmla="*/ 168 w 1324"/>
                  <a:gd name="T29" fmla="*/ 643 h 1159"/>
                  <a:gd name="T30" fmla="*/ 198 w 1324"/>
                  <a:gd name="T31" fmla="*/ 655 h 1159"/>
                  <a:gd name="T32" fmla="*/ 229 w 1324"/>
                  <a:gd name="T33" fmla="*/ 658 h 1159"/>
                  <a:gd name="T34" fmla="*/ 222 w 1324"/>
                  <a:gd name="T35" fmla="*/ 684 h 1159"/>
                  <a:gd name="T36" fmla="*/ 215 w 1324"/>
                  <a:gd name="T37" fmla="*/ 739 h 1159"/>
                  <a:gd name="T38" fmla="*/ 408 w 1324"/>
                  <a:gd name="T39" fmla="*/ 1101 h 1159"/>
                  <a:gd name="T40" fmla="*/ 438 w 1324"/>
                  <a:gd name="T41" fmla="*/ 1135 h 1159"/>
                  <a:gd name="T42" fmla="*/ 476 w 1324"/>
                  <a:gd name="T43" fmla="*/ 1154 h 1159"/>
                  <a:gd name="T44" fmla="*/ 519 w 1324"/>
                  <a:gd name="T45" fmla="*/ 1159 h 1159"/>
                  <a:gd name="T46" fmla="*/ 561 w 1324"/>
                  <a:gd name="T47" fmla="*/ 1144 h 1159"/>
                  <a:gd name="T48" fmla="*/ 627 w 1324"/>
                  <a:gd name="T49" fmla="*/ 1097 h 1159"/>
                  <a:gd name="T50" fmla="*/ 650 w 1324"/>
                  <a:gd name="T51" fmla="*/ 1043 h 1159"/>
                  <a:gd name="T52" fmla="*/ 650 w 1324"/>
                  <a:gd name="T53" fmla="*/ 1017 h 1159"/>
                  <a:gd name="T54" fmla="*/ 704 w 1324"/>
                  <a:gd name="T55" fmla="*/ 962 h 1159"/>
                  <a:gd name="T56" fmla="*/ 840 w 1324"/>
                  <a:gd name="T57" fmla="*/ 833 h 1159"/>
                  <a:gd name="T58" fmla="*/ 966 w 1324"/>
                  <a:gd name="T59" fmla="*/ 711 h 1159"/>
                  <a:gd name="T60" fmla="*/ 1096 w 1324"/>
                  <a:gd name="T61" fmla="*/ 590 h 1159"/>
                  <a:gd name="T62" fmla="*/ 1148 w 1324"/>
                  <a:gd name="T63" fmla="*/ 541 h 1159"/>
                  <a:gd name="T64" fmla="*/ 1214 w 1324"/>
                  <a:gd name="T65" fmla="*/ 506 h 1159"/>
                  <a:gd name="T66" fmla="*/ 1236 w 1324"/>
                  <a:gd name="T67" fmla="*/ 501 h 1159"/>
                  <a:gd name="T68" fmla="*/ 1293 w 1324"/>
                  <a:gd name="T69" fmla="*/ 463 h 1159"/>
                  <a:gd name="T70" fmla="*/ 1316 w 1324"/>
                  <a:gd name="T71" fmla="*/ 426 h 1159"/>
                  <a:gd name="T72" fmla="*/ 1324 w 1324"/>
                  <a:gd name="T73" fmla="*/ 384 h 1159"/>
                  <a:gd name="T74" fmla="*/ 1314 w 1324"/>
                  <a:gd name="T75" fmla="*/ 340 h 1159"/>
                  <a:gd name="T76" fmla="*/ 1144 w 1324"/>
                  <a:gd name="T77" fmla="*/ 40 h 1159"/>
                  <a:gd name="T78" fmla="*/ 1110 w 1324"/>
                  <a:gd name="T79" fmla="*/ 12 h 1159"/>
                  <a:gd name="T80" fmla="*/ 1067 w 1324"/>
                  <a:gd name="T81" fmla="*/ 0 h 1159"/>
                  <a:gd name="T82" fmla="*/ 1025 w 1324"/>
                  <a:gd name="T83" fmla="*/ 5 h 1159"/>
                  <a:gd name="T84" fmla="*/ 1111 w 1324"/>
                  <a:gd name="T85" fmla="*/ 484 h 1159"/>
                  <a:gd name="T86" fmla="*/ 1150 w 1324"/>
                  <a:gd name="T87" fmla="*/ 502 h 1159"/>
                  <a:gd name="T88" fmla="*/ 1105 w 1324"/>
                  <a:gd name="T89" fmla="*/ 482 h 1159"/>
                  <a:gd name="T90" fmla="*/ 400 w 1324"/>
                  <a:gd name="T91" fmla="*/ 535 h 1159"/>
                  <a:gd name="T92" fmla="*/ 440 w 1324"/>
                  <a:gd name="T93" fmla="*/ 524 h 1159"/>
                  <a:gd name="T94" fmla="*/ 461 w 1324"/>
                  <a:gd name="T95" fmla="*/ 525 h 1159"/>
                  <a:gd name="T96" fmla="*/ 437 w 1324"/>
                  <a:gd name="T97" fmla="*/ 586 h 1159"/>
                  <a:gd name="T98" fmla="*/ 413 w 1324"/>
                  <a:gd name="T99" fmla="*/ 610 h 1159"/>
                  <a:gd name="T100" fmla="*/ 367 w 1324"/>
                  <a:gd name="T101" fmla="*/ 596 h 1159"/>
                  <a:gd name="T102" fmla="*/ 360 w 1324"/>
                  <a:gd name="T103" fmla="*/ 573 h 1159"/>
                  <a:gd name="T104" fmla="*/ 373 w 1324"/>
                  <a:gd name="T105" fmla="*/ 543 h 1159"/>
                  <a:gd name="T106" fmla="*/ 646 w 1324"/>
                  <a:gd name="T107" fmla="*/ 999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24" h="1159">
                    <a:moveTo>
                      <a:pt x="1005" y="15"/>
                    </a:moveTo>
                    <a:lnTo>
                      <a:pt x="973" y="32"/>
                    </a:lnTo>
                    <a:lnTo>
                      <a:pt x="966" y="36"/>
                    </a:lnTo>
                    <a:lnTo>
                      <a:pt x="960" y="41"/>
                    </a:lnTo>
                    <a:lnTo>
                      <a:pt x="954" y="46"/>
                    </a:lnTo>
                    <a:lnTo>
                      <a:pt x="949" y="51"/>
                    </a:lnTo>
                    <a:lnTo>
                      <a:pt x="939" y="63"/>
                    </a:lnTo>
                    <a:lnTo>
                      <a:pt x="931" y="75"/>
                    </a:lnTo>
                    <a:lnTo>
                      <a:pt x="920" y="78"/>
                    </a:lnTo>
                    <a:lnTo>
                      <a:pt x="915" y="79"/>
                    </a:lnTo>
                    <a:lnTo>
                      <a:pt x="911" y="80"/>
                    </a:lnTo>
                    <a:lnTo>
                      <a:pt x="906" y="80"/>
                    </a:lnTo>
                    <a:lnTo>
                      <a:pt x="309" y="223"/>
                    </a:lnTo>
                    <a:lnTo>
                      <a:pt x="272" y="231"/>
                    </a:lnTo>
                    <a:lnTo>
                      <a:pt x="247" y="235"/>
                    </a:lnTo>
                    <a:lnTo>
                      <a:pt x="233" y="237"/>
                    </a:lnTo>
                    <a:lnTo>
                      <a:pt x="227" y="237"/>
                    </a:lnTo>
                    <a:lnTo>
                      <a:pt x="218" y="237"/>
                    </a:lnTo>
                    <a:lnTo>
                      <a:pt x="212" y="237"/>
                    </a:lnTo>
                    <a:lnTo>
                      <a:pt x="205" y="232"/>
                    </a:lnTo>
                    <a:lnTo>
                      <a:pt x="198" y="228"/>
                    </a:lnTo>
                    <a:lnTo>
                      <a:pt x="191" y="224"/>
                    </a:lnTo>
                    <a:lnTo>
                      <a:pt x="183" y="221"/>
                    </a:lnTo>
                    <a:lnTo>
                      <a:pt x="176" y="218"/>
                    </a:lnTo>
                    <a:lnTo>
                      <a:pt x="167" y="216"/>
                    </a:lnTo>
                    <a:lnTo>
                      <a:pt x="159" y="215"/>
                    </a:lnTo>
                    <a:lnTo>
                      <a:pt x="152" y="214"/>
                    </a:lnTo>
                    <a:lnTo>
                      <a:pt x="144" y="213"/>
                    </a:lnTo>
                    <a:lnTo>
                      <a:pt x="136" y="213"/>
                    </a:lnTo>
                    <a:lnTo>
                      <a:pt x="128" y="214"/>
                    </a:lnTo>
                    <a:lnTo>
                      <a:pt x="120" y="215"/>
                    </a:lnTo>
                    <a:lnTo>
                      <a:pt x="112" y="217"/>
                    </a:lnTo>
                    <a:lnTo>
                      <a:pt x="105" y="220"/>
                    </a:lnTo>
                    <a:lnTo>
                      <a:pt x="97" y="223"/>
                    </a:lnTo>
                    <a:lnTo>
                      <a:pt x="90" y="227"/>
                    </a:lnTo>
                    <a:lnTo>
                      <a:pt x="58" y="244"/>
                    </a:lnTo>
                    <a:lnTo>
                      <a:pt x="49" y="250"/>
                    </a:lnTo>
                    <a:lnTo>
                      <a:pt x="40" y="256"/>
                    </a:lnTo>
                    <a:lnTo>
                      <a:pt x="32" y="264"/>
                    </a:lnTo>
                    <a:lnTo>
                      <a:pt x="25" y="272"/>
                    </a:lnTo>
                    <a:lnTo>
                      <a:pt x="19" y="282"/>
                    </a:lnTo>
                    <a:lnTo>
                      <a:pt x="13" y="291"/>
                    </a:lnTo>
                    <a:lnTo>
                      <a:pt x="9" y="301"/>
                    </a:lnTo>
                    <a:lnTo>
                      <a:pt x="4" y="312"/>
                    </a:lnTo>
                    <a:lnTo>
                      <a:pt x="2" y="323"/>
                    </a:lnTo>
                    <a:lnTo>
                      <a:pt x="1" y="333"/>
                    </a:lnTo>
                    <a:lnTo>
                      <a:pt x="0" y="344"/>
                    </a:lnTo>
                    <a:lnTo>
                      <a:pt x="1" y="355"/>
                    </a:lnTo>
                    <a:lnTo>
                      <a:pt x="3" y="367"/>
                    </a:lnTo>
                    <a:lnTo>
                      <a:pt x="7" y="377"/>
                    </a:lnTo>
                    <a:lnTo>
                      <a:pt x="11" y="387"/>
                    </a:lnTo>
                    <a:lnTo>
                      <a:pt x="16" y="397"/>
                    </a:lnTo>
                    <a:lnTo>
                      <a:pt x="130" y="602"/>
                    </a:lnTo>
                    <a:lnTo>
                      <a:pt x="134" y="610"/>
                    </a:lnTo>
                    <a:lnTo>
                      <a:pt x="139" y="616"/>
                    </a:lnTo>
                    <a:lnTo>
                      <a:pt x="144" y="622"/>
                    </a:lnTo>
                    <a:lnTo>
                      <a:pt x="150" y="628"/>
                    </a:lnTo>
                    <a:lnTo>
                      <a:pt x="156" y="634"/>
                    </a:lnTo>
                    <a:lnTo>
                      <a:pt x="162" y="639"/>
                    </a:lnTo>
                    <a:lnTo>
                      <a:pt x="168" y="643"/>
                    </a:lnTo>
                    <a:lnTo>
                      <a:pt x="176" y="647"/>
                    </a:lnTo>
                    <a:lnTo>
                      <a:pt x="183" y="650"/>
                    </a:lnTo>
                    <a:lnTo>
                      <a:pt x="191" y="652"/>
                    </a:lnTo>
                    <a:lnTo>
                      <a:pt x="198" y="655"/>
                    </a:lnTo>
                    <a:lnTo>
                      <a:pt x="206" y="656"/>
                    </a:lnTo>
                    <a:lnTo>
                      <a:pt x="214" y="657"/>
                    </a:lnTo>
                    <a:lnTo>
                      <a:pt x="221" y="658"/>
                    </a:lnTo>
                    <a:lnTo>
                      <a:pt x="229" y="658"/>
                    </a:lnTo>
                    <a:lnTo>
                      <a:pt x="237" y="657"/>
                    </a:lnTo>
                    <a:lnTo>
                      <a:pt x="231" y="666"/>
                    </a:lnTo>
                    <a:lnTo>
                      <a:pt x="226" y="675"/>
                    </a:lnTo>
                    <a:lnTo>
                      <a:pt x="222" y="684"/>
                    </a:lnTo>
                    <a:lnTo>
                      <a:pt x="218" y="694"/>
                    </a:lnTo>
                    <a:lnTo>
                      <a:pt x="215" y="709"/>
                    </a:lnTo>
                    <a:lnTo>
                      <a:pt x="214" y="725"/>
                    </a:lnTo>
                    <a:lnTo>
                      <a:pt x="215" y="739"/>
                    </a:lnTo>
                    <a:lnTo>
                      <a:pt x="218" y="753"/>
                    </a:lnTo>
                    <a:lnTo>
                      <a:pt x="222" y="767"/>
                    </a:lnTo>
                    <a:lnTo>
                      <a:pt x="229" y="779"/>
                    </a:lnTo>
                    <a:lnTo>
                      <a:pt x="408" y="1101"/>
                    </a:lnTo>
                    <a:lnTo>
                      <a:pt x="414" y="1111"/>
                    </a:lnTo>
                    <a:lnTo>
                      <a:pt x="422" y="1120"/>
                    </a:lnTo>
                    <a:lnTo>
                      <a:pt x="429" y="1128"/>
                    </a:lnTo>
                    <a:lnTo>
                      <a:pt x="438" y="1135"/>
                    </a:lnTo>
                    <a:lnTo>
                      <a:pt x="446" y="1141"/>
                    </a:lnTo>
                    <a:lnTo>
                      <a:pt x="456" y="1146"/>
                    </a:lnTo>
                    <a:lnTo>
                      <a:pt x="465" y="1151"/>
                    </a:lnTo>
                    <a:lnTo>
                      <a:pt x="476" y="1154"/>
                    </a:lnTo>
                    <a:lnTo>
                      <a:pt x="486" y="1157"/>
                    </a:lnTo>
                    <a:lnTo>
                      <a:pt x="496" y="1159"/>
                    </a:lnTo>
                    <a:lnTo>
                      <a:pt x="508" y="1159"/>
                    </a:lnTo>
                    <a:lnTo>
                      <a:pt x="519" y="1159"/>
                    </a:lnTo>
                    <a:lnTo>
                      <a:pt x="529" y="1156"/>
                    </a:lnTo>
                    <a:lnTo>
                      <a:pt x="540" y="1153"/>
                    </a:lnTo>
                    <a:lnTo>
                      <a:pt x="551" y="1149"/>
                    </a:lnTo>
                    <a:lnTo>
                      <a:pt x="561" y="1144"/>
                    </a:lnTo>
                    <a:lnTo>
                      <a:pt x="594" y="1126"/>
                    </a:lnTo>
                    <a:lnTo>
                      <a:pt x="607" y="1118"/>
                    </a:lnTo>
                    <a:lnTo>
                      <a:pt x="618" y="1108"/>
                    </a:lnTo>
                    <a:lnTo>
                      <a:pt x="627" y="1097"/>
                    </a:lnTo>
                    <a:lnTo>
                      <a:pt x="636" y="1085"/>
                    </a:lnTo>
                    <a:lnTo>
                      <a:pt x="642" y="1072"/>
                    </a:lnTo>
                    <a:lnTo>
                      <a:pt x="647" y="1057"/>
                    </a:lnTo>
                    <a:lnTo>
                      <a:pt x="650" y="1043"/>
                    </a:lnTo>
                    <a:lnTo>
                      <a:pt x="651" y="1028"/>
                    </a:lnTo>
                    <a:lnTo>
                      <a:pt x="650" y="1023"/>
                    </a:lnTo>
                    <a:lnTo>
                      <a:pt x="649" y="1018"/>
                    </a:lnTo>
                    <a:lnTo>
                      <a:pt x="650" y="1017"/>
                    </a:lnTo>
                    <a:lnTo>
                      <a:pt x="650" y="1016"/>
                    </a:lnTo>
                    <a:lnTo>
                      <a:pt x="659" y="1007"/>
                    </a:lnTo>
                    <a:lnTo>
                      <a:pt x="682" y="985"/>
                    </a:lnTo>
                    <a:lnTo>
                      <a:pt x="704" y="962"/>
                    </a:lnTo>
                    <a:lnTo>
                      <a:pt x="714" y="952"/>
                    </a:lnTo>
                    <a:lnTo>
                      <a:pt x="736" y="931"/>
                    </a:lnTo>
                    <a:lnTo>
                      <a:pt x="788" y="881"/>
                    </a:lnTo>
                    <a:lnTo>
                      <a:pt x="840" y="833"/>
                    </a:lnTo>
                    <a:lnTo>
                      <a:pt x="863" y="811"/>
                    </a:lnTo>
                    <a:lnTo>
                      <a:pt x="937" y="740"/>
                    </a:lnTo>
                    <a:lnTo>
                      <a:pt x="945" y="732"/>
                    </a:lnTo>
                    <a:lnTo>
                      <a:pt x="966" y="711"/>
                    </a:lnTo>
                    <a:lnTo>
                      <a:pt x="997" y="683"/>
                    </a:lnTo>
                    <a:lnTo>
                      <a:pt x="1031" y="651"/>
                    </a:lnTo>
                    <a:lnTo>
                      <a:pt x="1066" y="618"/>
                    </a:lnTo>
                    <a:lnTo>
                      <a:pt x="1096" y="590"/>
                    </a:lnTo>
                    <a:lnTo>
                      <a:pt x="1117" y="570"/>
                    </a:lnTo>
                    <a:lnTo>
                      <a:pt x="1125" y="562"/>
                    </a:lnTo>
                    <a:lnTo>
                      <a:pt x="1132" y="556"/>
                    </a:lnTo>
                    <a:lnTo>
                      <a:pt x="1148" y="541"/>
                    </a:lnTo>
                    <a:lnTo>
                      <a:pt x="1169" y="522"/>
                    </a:lnTo>
                    <a:lnTo>
                      <a:pt x="1188" y="504"/>
                    </a:lnTo>
                    <a:lnTo>
                      <a:pt x="1201" y="506"/>
                    </a:lnTo>
                    <a:lnTo>
                      <a:pt x="1214" y="506"/>
                    </a:lnTo>
                    <a:lnTo>
                      <a:pt x="1220" y="505"/>
                    </a:lnTo>
                    <a:lnTo>
                      <a:pt x="1225" y="504"/>
                    </a:lnTo>
                    <a:lnTo>
                      <a:pt x="1230" y="503"/>
                    </a:lnTo>
                    <a:lnTo>
                      <a:pt x="1236" y="501"/>
                    </a:lnTo>
                    <a:lnTo>
                      <a:pt x="1267" y="484"/>
                    </a:lnTo>
                    <a:lnTo>
                      <a:pt x="1276" y="478"/>
                    </a:lnTo>
                    <a:lnTo>
                      <a:pt x="1285" y="471"/>
                    </a:lnTo>
                    <a:lnTo>
                      <a:pt x="1293" y="463"/>
                    </a:lnTo>
                    <a:lnTo>
                      <a:pt x="1300" y="455"/>
                    </a:lnTo>
                    <a:lnTo>
                      <a:pt x="1306" y="445"/>
                    </a:lnTo>
                    <a:lnTo>
                      <a:pt x="1312" y="436"/>
                    </a:lnTo>
                    <a:lnTo>
                      <a:pt x="1316" y="426"/>
                    </a:lnTo>
                    <a:lnTo>
                      <a:pt x="1320" y="416"/>
                    </a:lnTo>
                    <a:lnTo>
                      <a:pt x="1323" y="405"/>
                    </a:lnTo>
                    <a:lnTo>
                      <a:pt x="1324" y="395"/>
                    </a:lnTo>
                    <a:lnTo>
                      <a:pt x="1324" y="384"/>
                    </a:lnTo>
                    <a:lnTo>
                      <a:pt x="1324" y="373"/>
                    </a:lnTo>
                    <a:lnTo>
                      <a:pt x="1322" y="361"/>
                    </a:lnTo>
                    <a:lnTo>
                      <a:pt x="1319" y="351"/>
                    </a:lnTo>
                    <a:lnTo>
                      <a:pt x="1314" y="340"/>
                    </a:lnTo>
                    <a:lnTo>
                      <a:pt x="1309" y="330"/>
                    </a:lnTo>
                    <a:lnTo>
                      <a:pt x="1157" y="57"/>
                    </a:lnTo>
                    <a:lnTo>
                      <a:pt x="1151" y="48"/>
                    </a:lnTo>
                    <a:lnTo>
                      <a:pt x="1144" y="40"/>
                    </a:lnTo>
                    <a:lnTo>
                      <a:pt x="1136" y="32"/>
                    </a:lnTo>
                    <a:lnTo>
                      <a:pt x="1128" y="24"/>
                    </a:lnTo>
                    <a:lnTo>
                      <a:pt x="1120" y="18"/>
                    </a:lnTo>
                    <a:lnTo>
                      <a:pt x="1110" y="12"/>
                    </a:lnTo>
                    <a:lnTo>
                      <a:pt x="1100" y="7"/>
                    </a:lnTo>
                    <a:lnTo>
                      <a:pt x="1090" y="4"/>
                    </a:lnTo>
                    <a:lnTo>
                      <a:pt x="1079" y="1"/>
                    </a:lnTo>
                    <a:lnTo>
                      <a:pt x="1067" y="0"/>
                    </a:lnTo>
                    <a:lnTo>
                      <a:pt x="1056" y="0"/>
                    </a:lnTo>
                    <a:lnTo>
                      <a:pt x="1046" y="0"/>
                    </a:lnTo>
                    <a:lnTo>
                      <a:pt x="1035" y="2"/>
                    </a:lnTo>
                    <a:lnTo>
                      <a:pt x="1025" y="5"/>
                    </a:lnTo>
                    <a:lnTo>
                      <a:pt x="1014" y="9"/>
                    </a:lnTo>
                    <a:lnTo>
                      <a:pt x="1005" y="15"/>
                    </a:lnTo>
                    <a:close/>
                    <a:moveTo>
                      <a:pt x="1098" y="478"/>
                    </a:moveTo>
                    <a:lnTo>
                      <a:pt x="1111" y="484"/>
                    </a:lnTo>
                    <a:lnTo>
                      <a:pt x="1126" y="490"/>
                    </a:lnTo>
                    <a:lnTo>
                      <a:pt x="1144" y="495"/>
                    </a:lnTo>
                    <a:lnTo>
                      <a:pt x="1163" y="500"/>
                    </a:lnTo>
                    <a:lnTo>
                      <a:pt x="1150" y="502"/>
                    </a:lnTo>
                    <a:lnTo>
                      <a:pt x="1144" y="502"/>
                    </a:lnTo>
                    <a:lnTo>
                      <a:pt x="1137" y="498"/>
                    </a:lnTo>
                    <a:lnTo>
                      <a:pt x="1121" y="490"/>
                    </a:lnTo>
                    <a:lnTo>
                      <a:pt x="1105" y="482"/>
                    </a:lnTo>
                    <a:lnTo>
                      <a:pt x="1098" y="478"/>
                    </a:lnTo>
                    <a:close/>
                    <a:moveTo>
                      <a:pt x="373" y="543"/>
                    </a:moveTo>
                    <a:lnTo>
                      <a:pt x="381" y="540"/>
                    </a:lnTo>
                    <a:lnTo>
                      <a:pt x="400" y="535"/>
                    </a:lnTo>
                    <a:lnTo>
                      <a:pt x="419" y="529"/>
                    </a:lnTo>
                    <a:lnTo>
                      <a:pt x="428" y="527"/>
                    </a:lnTo>
                    <a:lnTo>
                      <a:pt x="431" y="526"/>
                    </a:lnTo>
                    <a:lnTo>
                      <a:pt x="440" y="524"/>
                    </a:lnTo>
                    <a:lnTo>
                      <a:pt x="451" y="521"/>
                    </a:lnTo>
                    <a:lnTo>
                      <a:pt x="462" y="518"/>
                    </a:lnTo>
                    <a:lnTo>
                      <a:pt x="461" y="522"/>
                    </a:lnTo>
                    <a:lnTo>
                      <a:pt x="461" y="525"/>
                    </a:lnTo>
                    <a:lnTo>
                      <a:pt x="457" y="541"/>
                    </a:lnTo>
                    <a:lnTo>
                      <a:pt x="451" y="557"/>
                    </a:lnTo>
                    <a:lnTo>
                      <a:pt x="444" y="572"/>
                    </a:lnTo>
                    <a:lnTo>
                      <a:pt x="437" y="586"/>
                    </a:lnTo>
                    <a:lnTo>
                      <a:pt x="431" y="593"/>
                    </a:lnTo>
                    <a:lnTo>
                      <a:pt x="426" y="599"/>
                    </a:lnTo>
                    <a:lnTo>
                      <a:pt x="420" y="605"/>
                    </a:lnTo>
                    <a:lnTo>
                      <a:pt x="413" y="610"/>
                    </a:lnTo>
                    <a:lnTo>
                      <a:pt x="401" y="604"/>
                    </a:lnTo>
                    <a:lnTo>
                      <a:pt x="390" y="598"/>
                    </a:lnTo>
                    <a:lnTo>
                      <a:pt x="378" y="596"/>
                    </a:lnTo>
                    <a:lnTo>
                      <a:pt x="367" y="596"/>
                    </a:lnTo>
                    <a:lnTo>
                      <a:pt x="356" y="596"/>
                    </a:lnTo>
                    <a:lnTo>
                      <a:pt x="345" y="598"/>
                    </a:lnTo>
                    <a:lnTo>
                      <a:pt x="353" y="586"/>
                    </a:lnTo>
                    <a:lnTo>
                      <a:pt x="360" y="573"/>
                    </a:lnTo>
                    <a:lnTo>
                      <a:pt x="365" y="559"/>
                    </a:lnTo>
                    <a:lnTo>
                      <a:pt x="368" y="545"/>
                    </a:lnTo>
                    <a:lnTo>
                      <a:pt x="371" y="544"/>
                    </a:lnTo>
                    <a:lnTo>
                      <a:pt x="373" y="543"/>
                    </a:lnTo>
                    <a:close/>
                    <a:moveTo>
                      <a:pt x="643" y="989"/>
                    </a:moveTo>
                    <a:lnTo>
                      <a:pt x="646" y="1000"/>
                    </a:lnTo>
                    <a:lnTo>
                      <a:pt x="647" y="1009"/>
                    </a:lnTo>
                    <a:lnTo>
                      <a:pt x="646" y="999"/>
                    </a:lnTo>
                    <a:lnTo>
                      <a:pt x="643" y="989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55"/>
              <p:cNvSpPr>
                <a:spLocks/>
              </p:cNvSpPr>
              <p:nvPr/>
            </p:nvSpPr>
            <p:spPr bwMode="auto">
              <a:xfrm>
                <a:off x="694" y="519"/>
                <a:ext cx="77" cy="69"/>
              </a:xfrm>
              <a:custGeom>
                <a:avLst/>
                <a:gdLst>
                  <a:gd name="T0" fmla="*/ 896 w 1301"/>
                  <a:gd name="T1" fmla="*/ 26 h 1172"/>
                  <a:gd name="T2" fmla="*/ 869 w 1301"/>
                  <a:gd name="T3" fmla="*/ 45 h 1172"/>
                  <a:gd name="T4" fmla="*/ 849 w 1301"/>
                  <a:gd name="T5" fmla="*/ 72 h 1172"/>
                  <a:gd name="T6" fmla="*/ 839 w 1301"/>
                  <a:gd name="T7" fmla="*/ 109 h 1172"/>
                  <a:gd name="T8" fmla="*/ 810 w 1301"/>
                  <a:gd name="T9" fmla="*/ 123 h 1172"/>
                  <a:gd name="T10" fmla="*/ 245 w 1301"/>
                  <a:gd name="T11" fmla="*/ 351 h 1172"/>
                  <a:gd name="T12" fmla="*/ 215 w 1301"/>
                  <a:gd name="T13" fmla="*/ 361 h 1172"/>
                  <a:gd name="T14" fmla="*/ 177 w 1301"/>
                  <a:gd name="T15" fmla="*/ 341 h 1172"/>
                  <a:gd name="T16" fmla="*/ 133 w 1301"/>
                  <a:gd name="T17" fmla="*/ 337 h 1172"/>
                  <a:gd name="T18" fmla="*/ 71 w 1301"/>
                  <a:gd name="T19" fmla="*/ 358 h 1172"/>
                  <a:gd name="T20" fmla="*/ 41 w 1301"/>
                  <a:gd name="T21" fmla="*/ 375 h 1172"/>
                  <a:gd name="T22" fmla="*/ 19 w 1301"/>
                  <a:gd name="T23" fmla="*/ 399 h 1172"/>
                  <a:gd name="T24" fmla="*/ 5 w 1301"/>
                  <a:gd name="T25" fmla="*/ 429 h 1172"/>
                  <a:gd name="T26" fmla="*/ 0 w 1301"/>
                  <a:gd name="T27" fmla="*/ 460 h 1172"/>
                  <a:gd name="T28" fmla="*/ 4 w 1301"/>
                  <a:gd name="T29" fmla="*/ 494 h 1172"/>
                  <a:gd name="T30" fmla="*/ 176 w 1301"/>
                  <a:gd name="T31" fmla="*/ 921 h 1172"/>
                  <a:gd name="T32" fmla="*/ 223 w 1301"/>
                  <a:gd name="T33" fmla="*/ 1010 h 1172"/>
                  <a:gd name="T34" fmla="*/ 260 w 1301"/>
                  <a:gd name="T35" fmla="*/ 1059 h 1172"/>
                  <a:gd name="T36" fmla="*/ 302 w 1301"/>
                  <a:gd name="T37" fmla="*/ 1098 h 1172"/>
                  <a:gd name="T38" fmla="*/ 353 w 1301"/>
                  <a:gd name="T39" fmla="*/ 1129 h 1172"/>
                  <a:gd name="T40" fmla="*/ 412 w 1301"/>
                  <a:gd name="T41" fmla="*/ 1154 h 1172"/>
                  <a:gd name="T42" fmla="*/ 474 w 1301"/>
                  <a:gd name="T43" fmla="*/ 1168 h 1172"/>
                  <a:gd name="T44" fmla="*/ 541 w 1301"/>
                  <a:gd name="T45" fmla="*/ 1171 h 1172"/>
                  <a:gd name="T46" fmla="*/ 609 w 1301"/>
                  <a:gd name="T47" fmla="*/ 1162 h 1172"/>
                  <a:gd name="T48" fmla="*/ 678 w 1301"/>
                  <a:gd name="T49" fmla="*/ 1141 h 1172"/>
                  <a:gd name="T50" fmla="*/ 735 w 1301"/>
                  <a:gd name="T51" fmla="*/ 1114 h 1172"/>
                  <a:gd name="T52" fmla="*/ 784 w 1301"/>
                  <a:gd name="T53" fmla="*/ 1081 h 1172"/>
                  <a:gd name="T54" fmla="*/ 828 w 1301"/>
                  <a:gd name="T55" fmla="*/ 1044 h 1172"/>
                  <a:gd name="T56" fmla="*/ 864 w 1301"/>
                  <a:gd name="T57" fmla="*/ 1000 h 1172"/>
                  <a:gd name="T58" fmla="*/ 895 w 1301"/>
                  <a:gd name="T59" fmla="*/ 952 h 1172"/>
                  <a:gd name="T60" fmla="*/ 912 w 1301"/>
                  <a:gd name="T61" fmla="*/ 911 h 1172"/>
                  <a:gd name="T62" fmla="*/ 933 w 1301"/>
                  <a:gd name="T63" fmla="*/ 893 h 1172"/>
                  <a:gd name="T64" fmla="*/ 977 w 1301"/>
                  <a:gd name="T65" fmla="*/ 903 h 1172"/>
                  <a:gd name="T66" fmla="*/ 1019 w 1301"/>
                  <a:gd name="T67" fmla="*/ 908 h 1172"/>
                  <a:gd name="T68" fmla="*/ 1061 w 1301"/>
                  <a:gd name="T69" fmla="*/ 907 h 1172"/>
                  <a:gd name="T70" fmla="*/ 1101 w 1301"/>
                  <a:gd name="T71" fmla="*/ 901 h 1172"/>
                  <a:gd name="T72" fmla="*/ 1141 w 1301"/>
                  <a:gd name="T73" fmla="*/ 888 h 1172"/>
                  <a:gd name="T74" fmla="*/ 1204 w 1301"/>
                  <a:gd name="T75" fmla="*/ 855 h 1172"/>
                  <a:gd name="T76" fmla="*/ 1249 w 1301"/>
                  <a:gd name="T77" fmla="*/ 814 h 1172"/>
                  <a:gd name="T78" fmla="*/ 1277 w 1301"/>
                  <a:gd name="T79" fmla="*/ 771 h 1172"/>
                  <a:gd name="T80" fmla="*/ 1293 w 1301"/>
                  <a:gd name="T81" fmla="*/ 729 h 1172"/>
                  <a:gd name="T82" fmla="*/ 1300 w 1301"/>
                  <a:gd name="T83" fmla="*/ 693 h 1172"/>
                  <a:gd name="T84" fmla="*/ 1300 w 1301"/>
                  <a:gd name="T85" fmla="*/ 645 h 1172"/>
                  <a:gd name="T86" fmla="*/ 1287 w 1301"/>
                  <a:gd name="T87" fmla="*/ 583 h 1172"/>
                  <a:gd name="T88" fmla="*/ 1262 w 1301"/>
                  <a:gd name="T89" fmla="*/ 511 h 1172"/>
                  <a:gd name="T90" fmla="*/ 1076 w 1301"/>
                  <a:gd name="T91" fmla="*/ 51 h 1172"/>
                  <a:gd name="T92" fmla="*/ 1054 w 1301"/>
                  <a:gd name="T93" fmla="*/ 26 h 1172"/>
                  <a:gd name="T94" fmla="*/ 1026 w 1301"/>
                  <a:gd name="T95" fmla="*/ 9 h 1172"/>
                  <a:gd name="T96" fmla="*/ 995 w 1301"/>
                  <a:gd name="T97" fmla="*/ 1 h 1172"/>
                  <a:gd name="T98" fmla="*/ 961 w 1301"/>
                  <a:gd name="T99" fmla="*/ 2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01" h="1172">
                    <a:moveTo>
                      <a:pt x="940" y="8"/>
                    </a:moveTo>
                    <a:lnTo>
                      <a:pt x="906" y="22"/>
                    </a:lnTo>
                    <a:lnTo>
                      <a:pt x="896" y="26"/>
                    </a:lnTo>
                    <a:lnTo>
                      <a:pt x="887" y="32"/>
                    </a:lnTo>
                    <a:lnTo>
                      <a:pt x="877" y="38"/>
                    </a:lnTo>
                    <a:lnTo>
                      <a:pt x="869" y="45"/>
                    </a:lnTo>
                    <a:lnTo>
                      <a:pt x="861" y="54"/>
                    </a:lnTo>
                    <a:lnTo>
                      <a:pt x="855" y="63"/>
                    </a:lnTo>
                    <a:lnTo>
                      <a:pt x="849" y="72"/>
                    </a:lnTo>
                    <a:lnTo>
                      <a:pt x="844" y="82"/>
                    </a:lnTo>
                    <a:lnTo>
                      <a:pt x="841" y="96"/>
                    </a:lnTo>
                    <a:lnTo>
                      <a:pt x="839" y="109"/>
                    </a:lnTo>
                    <a:lnTo>
                      <a:pt x="831" y="113"/>
                    </a:lnTo>
                    <a:lnTo>
                      <a:pt x="822" y="118"/>
                    </a:lnTo>
                    <a:lnTo>
                      <a:pt x="810" y="123"/>
                    </a:lnTo>
                    <a:lnTo>
                      <a:pt x="795" y="129"/>
                    </a:lnTo>
                    <a:lnTo>
                      <a:pt x="258" y="346"/>
                    </a:lnTo>
                    <a:lnTo>
                      <a:pt x="245" y="351"/>
                    </a:lnTo>
                    <a:lnTo>
                      <a:pt x="233" y="355"/>
                    </a:lnTo>
                    <a:lnTo>
                      <a:pt x="223" y="358"/>
                    </a:lnTo>
                    <a:lnTo>
                      <a:pt x="215" y="361"/>
                    </a:lnTo>
                    <a:lnTo>
                      <a:pt x="203" y="353"/>
                    </a:lnTo>
                    <a:lnTo>
                      <a:pt x="190" y="346"/>
                    </a:lnTo>
                    <a:lnTo>
                      <a:pt x="177" y="341"/>
                    </a:lnTo>
                    <a:lnTo>
                      <a:pt x="163" y="338"/>
                    </a:lnTo>
                    <a:lnTo>
                      <a:pt x="149" y="337"/>
                    </a:lnTo>
                    <a:lnTo>
                      <a:pt x="133" y="337"/>
                    </a:lnTo>
                    <a:lnTo>
                      <a:pt x="119" y="340"/>
                    </a:lnTo>
                    <a:lnTo>
                      <a:pt x="104" y="344"/>
                    </a:lnTo>
                    <a:lnTo>
                      <a:pt x="71" y="358"/>
                    </a:lnTo>
                    <a:lnTo>
                      <a:pt x="59" y="363"/>
                    </a:lnTo>
                    <a:lnTo>
                      <a:pt x="50" y="369"/>
                    </a:lnTo>
                    <a:lnTo>
                      <a:pt x="41" y="375"/>
                    </a:lnTo>
                    <a:lnTo>
                      <a:pt x="33" y="382"/>
                    </a:lnTo>
                    <a:lnTo>
                      <a:pt x="25" y="390"/>
                    </a:lnTo>
                    <a:lnTo>
                      <a:pt x="19" y="399"/>
                    </a:lnTo>
                    <a:lnTo>
                      <a:pt x="13" y="409"/>
                    </a:lnTo>
                    <a:lnTo>
                      <a:pt x="9" y="419"/>
                    </a:lnTo>
                    <a:lnTo>
                      <a:pt x="5" y="429"/>
                    </a:lnTo>
                    <a:lnTo>
                      <a:pt x="2" y="439"/>
                    </a:lnTo>
                    <a:lnTo>
                      <a:pt x="0" y="450"/>
                    </a:lnTo>
                    <a:lnTo>
                      <a:pt x="0" y="460"/>
                    </a:lnTo>
                    <a:lnTo>
                      <a:pt x="0" y="471"/>
                    </a:lnTo>
                    <a:lnTo>
                      <a:pt x="2" y="482"/>
                    </a:lnTo>
                    <a:lnTo>
                      <a:pt x="4" y="494"/>
                    </a:lnTo>
                    <a:lnTo>
                      <a:pt x="8" y="505"/>
                    </a:lnTo>
                    <a:lnTo>
                      <a:pt x="162" y="889"/>
                    </a:lnTo>
                    <a:lnTo>
                      <a:pt x="176" y="921"/>
                    </a:lnTo>
                    <a:lnTo>
                      <a:pt x="190" y="953"/>
                    </a:lnTo>
                    <a:lnTo>
                      <a:pt x="206" y="982"/>
                    </a:lnTo>
                    <a:lnTo>
                      <a:pt x="223" y="1010"/>
                    </a:lnTo>
                    <a:lnTo>
                      <a:pt x="235" y="1028"/>
                    </a:lnTo>
                    <a:lnTo>
                      <a:pt x="247" y="1044"/>
                    </a:lnTo>
                    <a:lnTo>
                      <a:pt x="260" y="1059"/>
                    </a:lnTo>
                    <a:lnTo>
                      <a:pt x="273" y="1073"/>
                    </a:lnTo>
                    <a:lnTo>
                      <a:pt x="287" y="1086"/>
                    </a:lnTo>
                    <a:lnTo>
                      <a:pt x="302" y="1098"/>
                    </a:lnTo>
                    <a:lnTo>
                      <a:pt x="319" y="1109"/>
                    </a:lnTo>
                    <a:lnTo>
                      <a:pt x="335" y="1119"/>
                    </a:lnTo>
                    <a:lnTo>
                      <a:pt x="353" y="1129"/>
                    </a:lnTo>
                    <a:lnTo>
                      <a:pt x="371" y="1139"/>
                    </a:lnTo>
                    <a:lnTo>
                      <a:pt x="391" y="1147"/>
                    </a:lnTo>
                    <a:lnTo>
                      <a:pt x="412" y="1154"/>
                    </a:lnTo>
                    <a:lnTo>
                      <a:pt x="432" y="1160"/>
                    </a:lnTo>
                    <a:lnTo>
                      <a:pt x="453" y="1165"/>
                    </a:lnTo>
                    <a:lnTo>
                      <a:pt x="474" y="1168"/>
                    </a:lnTo>
                    <a:lnTo>
                      <a:pt x="497" y="1171"/>
                    </a:lnTo>
                    <a:lnTo>
                      <a:pt x="519" y="1172"/>
                    </a:lnTo>
                    <a:lnTo>
                      <a:pt x="541" y="1171"/>
                    </a:lnTo>
                    <a:lnTo>
                      <a:pt x="564" y="1170"/>
                    </a:lnTo>
                    <a:lnTo>
                      <a:pt x="586" y="1167"/>
                    </a:lnTo>
                    <a:lnTo>
                      <a:pt x="609" y="1162"/>
                    </a:lnTo>
                    <a:lnTo>
                      <a:pt x="632" y="1156"/>
                    </a:lnTo>
                    <a:lnTo>
                      <a:pt x="656" y="1149"/>
                    </a:lnTo>
                    <a:lnTo>
                      <a:pt x="678" y="1141"/>
                    </a:lnTo>
                    <a:lnTo>
                      <a:pt x="698" y="1133"/>
                    </a:lnTo>
                    <a:lnTo>
                      <a:pt x="716" y="1124"/>
                    </a:lnTo>
                    <a:lnTo>
                      <a:pt x="735" y="1114"/>
                    </a:lnTo>
                    <a:lnTo>
                      <a:pt x="752" y="1103"/>
                    </a:lnTo>
                    <a:lnTo>
                      <a:pt x="768" y="1093"/>
                    </a:lnTo>
                    <a:lnTo>
                      <a:pt x="784" y="1081"/>
                    </a:lnTo>
                    <a:lnTo>
                      <a:pt x="799" y="1070"/>
                    </a:lnTo>
                    <a:lnTo>
                      <a:pt x="814" y="1057"/>
                    </a:lnTo>
                    <a:lnTo>
                      <a:pt x="828" y="1044"/>
                    </a:lnTo>
                    <a:lnTo>
                      <a:pt x="841" y="1030"/>
                    </a:lnTo>
                    <a:lnTo>
                      <a:pt x="853" y="1015"/>
                    </a:lnTo>
                    <a:lnTo>
                      <a:pt x="864" y="1000"/>
                    </a:lnTo>
                    <a:lnTo>
                      <a:pt x="875" y="985"/>
                    </a:lnTo>
                    <a:lnTo>
                      <a:pt x="886" y="968"/>
                    </a:lnTo>
                    <a:lnTo>
                      <a:pt x="895" y="952"/>
                    </a:lnTo>
                    <a:lnTo>
                      <a:pt x="903" y="934"/>
                    </a:lnTo>
                    <a:lnTo>
                      <a:pt x="908" y="922"/>
                    </a:lnTo>
                    <a:lnTo>
                      <a:pt x="912" y="911"/>
                    </a:lnTo>
                    <a:lnTo>
                      <a:pt x="915" y="900"/>
                    </a:lnTo>
                    <a:lnTo>
                      <a:pt x="919" y="888"/>
                    </a:lnTo>
                    <a:lnTo>
                      <a:pt x="933" y="893"/>
                    </a:lnTo>
                    <a:lnTo>
                      <a:pt x="947" y="897"/>
                    </a:lnTo>
                    <a:lnTo>
                      <a:pt x="962" y="901"/>
                    </a:lnTo>
                    <a:lnTo>
                      <a:pt x="977" y="903"/>
                    </a:lnTo>
                    <a:lnTo>
                      <a:pt x="991" y="906"/>
                    </a:lnTo>
                    <a:lnTo>
                      <a:pt x="1005" y="907"/>
                    </a:lnTo>
                    <a:lnTo>
                      <a:pt x="1019" y="908"/>
                    </a:lnTo>
                    <a:lnTo>
                      <a:pt x="1033" y="909"/>
                    </a:lnTo>
                    <a:lnTo>
                      <a:pt x="1046" y="908"/>
                    </a:lnTo>
                    <a:lnTo>
                      <a:pt x="1061" y="907"/>
                    </a:lnTo>
                    <a:lnTo>
                      <a:pt x="1074" y="906"/>
                    </a:lnTo>
                    <a:lnTo>
                      <a:pt x="1088" y="904"/>
                    </a:lnTo>
                    <a:lnTo>
                      <a:pt x="1101" y="901"/>
                    </a:lnTo>
                    <a:lnTo>
                      <a:pt x="1114" y="897"/>
                    </a:lnTo>
                    <a:lnTo>
                      <a:pt x="1127" y="893"/>
                    </a:lnTo>
                    <a:lnTo>
                      <a:pt x="1141" y="888"/>
                    </a:lnTo>
                    <a:lnTo>
                      <a:pt x="1164" y="878"/>
                    </a:lnTo>
                    <a:lnTo>
                      <a:pt x="1185" y="867"/>
                    </a:lnTo>
                    <a:lnTo>
                      <a:pt x="1204" y="855"/>
                    </a:lnTo>
                    <a:lnTo>
                      <a:pt x="1222" y="842"/>
                    </a:lnTo>
                    <a:lnTo>
                      <a:pt x="1236" y="828"/>
                    </a:lnTo>
                    <a:lnTo>
                      <a:pt x="1249" y="814"/>
                    </a:lnTo>
                    <a:lnTo>
                      <a:pt x="1260" y="800"/>
                    </a:lnTo>
                    <a:lnTo>
                      <a:pt x="1269" y="786"/>
                    </a:lnTo>
                    <a:lnTo>
                      <a:pt x="1277" y="771"/>
                    </a:lnTo>
                    <a:lnTo>
                      <a:pt x="1283" y="757"/>
                    </a:lnTo>
                    <a:lnTo>
                      <a:pt x="1289" y="743"/>
                    </a:lnTo>
                    <a:lnTo>
                      <a:pt x="1293" y="729"/>
                    </a:lnTo>
                    <a:lnTo>
                      <a:pt x="1297" y="716"/>
                    </a:lnTo>
                    <a:lnTo>
                      <a:pt x="1299" y="704"/>
                    </a:lnTo>
                    <a:lnTo>
                      <a:pt x="1300" y="693"/>
                    </a:lnTo>
                    <a:lnTo>
                      <a:pt x="1301" y="682"/>
                    </a:lnTo>
                    <a:lnTo>
                      <a:pt x="1301" y="663"/>
                    </a:lnTo>
                    <a:lnTo>
                      <a:pt x="1300" y="645"/>
                    </a:lnTo>
                    <a:lnTo>
                      <a:pt x="1297" y="625"/>
                    </a:lnTo>
                    <a:lnTo>
                      <a:pt x="1292" y="605"/>
                    </a:lnTo>
                    <a:lnTo>
                      <a:pt x="1287" y="583"/>
                    </a:lnTo>
                    <a:lnTo>
                      <a:pt x="1280" y="560"/>
                    </a:lnTo>
                    <a:lnTo>
                      <a:pt x="1272" y="536"/>
                    </a:lnTo>
                    <a:lnTo>
                      <a:pt x="1262" y="511"/>
                    </a:lnTo>
                    <a:lnTo>
                      <a:pt x="1086" y="71"/>
                    </a:lnTo>
                    <a:lnTo>
                      <a:pt x="1081" y="60"/>
                    </a:lnTo>
                    <a:lnTo>
                      <a:pt x="1076" y="51"/>
                    </a:lnTo>
                    <a:lnTo>
                      <a:pt x="1069" y="41"/>
                    </a:lnTo>
                    <a:lnTo>
                      <a:pt x="1062" y="33"/>
                    </a:lnTo>
                    <a:lnTo>
                      <a:pt x="1054" y="26"/>
                    </a:lnTo>
                    <a:lnTo>
                      <a:pt x="1044" y="19"/>
                    </a:lnTo>
                    <a:lnTo>
                      <a:pt x="1035" y="14"/>
                    </a:lnTo>
                    <a:lnTo>
                      <a:pt x="1026" y="9"/>
                    </a:lnTo>
                    <a:lnTo>
                      <a:pt x="1016" y="5"/>
                    </a:lnTo>
                    <a:lnTo>
                      <a:pt x="1005" y="2"/>
                    </a:lnTo>
                    <a:lnTo>
                      <a:pt x="995" y="1"/>
                    </a:lnTo>
                    <a:lnTo>
                      <a:pt x="984" y="0"/>
                    </a:lnTo>
                    <a:lnTo>
                      <a:pt x="973" y="0"/>
                    </a:lnTo>
                    <a:lnTo>
                      <a:pt x="961" y="2"/>
                    </a:lnTo>
                    <a:lnTo>
                      <a:pt x="951" y="4"/>
                    </a:lnTo>
                    <a:lnTo>
                      <a:pt x="940" y="8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56"/>
              <p:cNvSpPr>
                <a:spLocks/>
              </p:cNvSpPr>
              <p:nvPr/>
            </p:nvSpPr>
            <p:spPr bwMode="auto">
              <a:xfrm>
                <a:off x="694" y="519"/>
                <a:ext cx="77" cy="69"/>
              </a:xfrm>
              <a:custGeom>
                <a:avLst/>
                <a:gdLst>
                  <a:gd name="T0" fmla="*/ 896 w 1301"/>
                  <a:gd name="T1" fmla="*/ 26 h 1172"/>
                  <a:gd name="T2" fmla="*/ 869 w 1301"/>
                  <a:gd name="T3" fmla="*/ 45 h 1172"/>
                  <a:gd name="T4" fmla="*/ 849 w 1301"/>
                  <a:gd name="T5" fmla="*/ 72 h 1172"/>
                  <a:gd name="T6" fmla="*/ 839 w 1301"/>
                  <a:gd name="T7" fmla="*/ 109 h 1172"/>
                  <a:gd name="T8" fmla="*/ 810 w 1301"/>
                  <a:gd name="T9" fmla="*/ 123 h 1172"/>
                  <a:gd name="T10" fmla="*/ 245 w 1301"/>
                  <a:gd name="T11" fmla="*/ 351 h 1172"/>
                  <a:gd name="T12" fmla="*/ 215 w 1301"/>
                  <a:gd name="T13" fmla="*/ 361 h 1172"/>
                  <a:gd name="T14" fmla="*/ 177 w 1301"/>
                  <a:gd name="T15" fmla="*/ 341 h 1172"/>
                  <a:gd name="T16" fmla="*/ 133 w 1301"/>
                  <a:gd name="T17" fmla="*/ 337 h 1172"/>
                  <a:gd name="T18" fmla="*/ 71 w 1301"/>
                  <a:gd name="T19" fmla="*/ 358 h 1172"/>
                  <a:gd name="T20" fmla="*/ 41 w 1301"/>
                  <a:gd name="T21" fmla="*/ 375 h 1172"/>
                  <a:gd name="T22" fmla="*/ 19 w 1301"/>
                  <a:gd name="T23" fmla="*/ 399 h 1172"/>
                  <a:gd name="T24" fmla="*/ 5 w 1301"/>
                  <a:gd name="T25" fmla="*/ 429 h 1172"/>
                  <a:gd name="T26" fmla="*/ 0 w 1301"/>
                  <a:gd name="T27" fmla="*/ 460 h 1172"/>
                  <a:gd name="T28" fmla="*/ 4 w 1301"/>
                  <a:gd name="T29" fmla="*/ 494 h 1172"/>
                  <a:gd name="T30" fmla="*/ 176 w 1301"/>
                  <a:gd name="T31" fmla="*/ 921 h 1172"/>
                  <a:gd name="T32" fmla="*/ 223 w 1301"/>
                  <a:gd name="T33" fmla="*/ 1010 h 1172"/>
                  <a:gd name="T34" fmla="*/ 260 w 1301"/>
                  <a:gd name="T35" fmla="*/ 1059 h 1172"/>
                  <a:gd name="T36" fmla="*/ 302 w 1301"/>
                  <a:gd name="T37" fmla="*/ 1098 h 1172"/>
                  <a:gd name="T38" fmla="*/ 353 w 1301"/>
                  <a:gd name="T39" fmla="*/ 1129 h 1172"/>
                  <a:gd name="T40" fmla="*/ 412 w 1301"/>
                  <a:gd name="T41" fmla="*/ 1154 h 1172"/>
                  <a:gd name="T42" fmla="*/ 474 w 1301"/>
                  <a:gd name="T43" fmla="*/ 1168 h 1172"/>
                  <a:gd name="T44" fmla="*/ 541 w 1301"/>
                  <a:gd name="T45" fmla="*/ 1171 h 1172"/>
                  <a:gd name="T46" fmla="*/ 609 w 1301"/>
                  <a:gd name="T47" fmla="*/ 1162 h 1172"/>
                  <a:gd name="T48" fmla="*/ 678 w 1301"/>
                  <a:gd name="T49" fmla="*/ 1141 h 1172"/>
                  <a:gd name="T50" fmla="*/ 735 w 1301"/>
                  <a:gd name="T51" fmla="*/ 1114 h 1172"/>
                  <a:gd name="T52" fmla="*/ 784 w 1301"/>
                  <a:gd name="T53" fmla="*/ 1081 h 1172"/>
                  <a:gd name="T54" fmla="*/ 828 w 1301"/>
                  <a:gd name="T55" fmla="*/ 1044 h 1172"/>
                  <a:gd name="T56" fmla="*/ 864 w 1301"/>
                  <a:gd name="T57" fmla="*/ 1000 h 1172"/>
                  <a:gd name="T58" fmla="*/ 895 w 1301"/>
                  <a:gd name="T59" fmla="*/ 952 h 1172"/>
                  <a:gd name="T60" fmla="*/ 912 w 1301"/>
                  <a:gd name="T61" fmla="*/ 911 h 1172"/>
                  <a:gd name="T62" fmla="*/ 933 w 1301"/>
                  <a:gd name="T63" fmla="*/ 893 h 1172"/>
                  <a:gd name="T64" fmla="*/ 977 w 1301"/>
                  <a:gd name="T65" fmla="*/ 903 h 1172"/>
                  <a:gd name="T66" fmla="*/ 1019 w 1301"/>
                  <a:gd name="T67" fmla="*/ 908 h 1172"/>
                  <a:gd name="T68" fmla="*/ 1061 w 1301"/>
                  <a:gd name="T69" fmla="*/ 907 h 1172"/>
                  <a:gd name="T70" fmla="*/ 1101 w 1301"/>
                  <a:gd name="T71" fmla="*/ 901 h 1172"/>
                  <a:gd name="T72" fmla="*/ 1141 w 1301"/>
                  <a:gd name="T73" fmla="*/ 888 h 1172"/>
                  <a:gd name="T74" fmla="*/ 1204 w 1301"/>
                  <a:gd name="T75" fmla="*/ 855 h 1172"/>
                  <a:gd name="T76" fmla="*/ 1249 w 1301"/>
                  <a:gd name="T77" fmla="*/ 814 h 1172"/>
                  <a:gd name="T78" fmla="*/ 1277 w 1301"/>
                  <a:gd name="T79" fmla="*/ 771 h 1172"/>
                  <a:gd name="T80" fmla="*/ 1293 w 1301"/>
                  <a:gd name="T81" fmla="*/ 729 h 1172"/>
                  <a:gd name="T82" fmla="*/ 1300 w 1301"/>
                  <a:gd name="T83" fmla="*/ 693 h 1172"/>
                  <a:gd name="T84" fmla="*/ 1300 w 1301"/>
                  <a:gd name="T85" fmla="*/ 645 h 1172"/>
                  <a:gd name="T86" fmla="*/ 1287 w 1301"/>
                  <a:gd name="T87" fmla="*/ 583 h 1172"/>
                  <a:gd name="T88" fmla="*/ 1262 w 1301"/>
                  <a:gd name="T89" fmla="*/ 511 h 1172"/>
                  <a:gd name="T90" fmla="*/ 1076 w 1301"/>
                  <a:gd name="T91" fmla="*/ 51 h 1172"/>
                  <a:gd name="T92" fmla="*/ 1054 w 1301"/>
                  <a:gd name="T93" fmla="*/ 26 h 1172"/>
                  <a:gd name="T94" fmla="*/ 1026 w 1301"/>
                  <a:gd name="T95" fmla="*/ 9 h 1172"/>
                  <a:gd name="T96" fmla="*/ 995 w 1301"/>
                  <a:gd name="T97" fmla="*/ 1 h 1172"/>
                  <a:gd name="T98" fmla="*/ 961 w 1301"/>
                  <a:gd name="T99" fmla="*/ 2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01" h="1172">
                    <a:moveTo>
                      <a:pt x="940" y="8"/>
                    </a:moveTo>
                    <a:lnTo>
                      <a:pt x="906" y="22"/>
                    </a:lnTo>
                    <a:lnTo>
                      <a:pt x="896" y="26"/>
                    </a:lnTo>
                    <a:lnTo>
                      <a:pt x="887" y="32"/>
                    </a:lnTo>
                    <a:lnTo>
                      <a:pt x="877" y="38"/>
                    </a:lnTo>
                    <a:lnTo>
                      <a:pt x="869" y="45"/>
                    </a:lnTo>
                    <a:lnTo>
                      <a:pt x="861" y="54"/>
                    </a:lnTo>
                    <a:lnTo>
                      <a:pt x="855" y="63"/>
                    </a:lnTo>
                    <a:lnTo>
                      <a:pt x="849" y="72"/>
                    </a:lnTo>
                    <a:lnTo>
                      <a:pt x="844" y="82"/>
                    </a:lnTo>
                    <a:lnTo>
                      <a:pt x="841" y="96"/>
                    </a:lnTo>
                    <a:lnTo>
                      <a:pt x="839" y="109"/>
                    </a:lnTo>
                    <a:lnTo>
                      <a:pt x="831" y="113"/>
                    </a:lnTo>
                    <a:lnTo>
                      <a:pt x="822" y="118"/>
                    </a:lnTo>
                    <a:lnTo>
                      <a:pt x="810" y="123"/>
                    </a:lnTo>
                    <a:lnTo>
                      <a:pt x="795" y="129"/>
                    </a:lnTo>
                    <a:lnTo>
                      <a:pt x="258" y="346"/>
                    </a:lnTo>
                    <a:lnTo>
                      <a:pt x="245" y="351"/>
                    </a:lnTo>
                    <a:lnTo>
                      <a:pt x="233" y="355"/>
                    </a:lnTo>
                    <a:lnTo>
                      <a:pt x="223" y="358"/>
                    </a:lnTo>
                    <a:lnTo>
                      <a:pt x="215" y="361"/>
                    </a:lnTo>
                    <a:lnTo>
                      <a:pt x="203" y="353"/>
                    </a:lnTo>
                    <a:lnTo>
                      <a:pt x="190" y="346"/>
                    </a:lnTo>
                    <a:lnTo>
                      <a:pt x="177" y="341"/>
                    </a:lnTo>
                    <a:lnTo>
                      <a:pt x="163" y="338"/>
                    </a:lnTo>
                    <a:lnTo>
                      <a:pt x="149" y="337"/>
                    </a:lnTo>
                    <a:lnTo>
                      <a:pt x="133" y="337"/>
                    </a:lnTo>
                    <a:lnTo>
                      <a:pt x="119" y="340"/>
                    </a:lnTo>
                    <a:lnTo>
                      <a:pt x="104" y="344"/>
                    </a:lnTo>
                    <a:lnTo>
                      <a:pt x="71" y="358"/>
                    </a:lnTo>
                    <a:lnTo>
                      <a:pt x="59" y="363"/>
                    </a:lnTo>
                    <a:lnTo>
                      <a:pt x="50" y="369"/>
                    </a:lnTo>
                    <a:lnTo>
                      <a:pt x="41" y="375"/>
                    </a:lnTo>
                    <a:lnTo>
                      <a:pt x="33" y="382"/>
                    </a:lnTo>
                    <a:lnTo>
                      <a:pt x="25" y="390"/>
                    </a:lnTo>
                    <a:lnTo>
                      <a:pt x="19" y="399"/>
                    </a:lnTo>
                    <a:lnTo>
                      <a:pt x="13" y="409"/>
                    </a:lnTo>
                    <a:lnTo>
                      <a:pt x="9" y="419"/>
                    </a:lnTo>
                    <a:lnTo>
                      <a:pt x="5" y="429"/>
                    </a:lnTo>
                    <a:lnTo>
                      <a:pt x="2" y="439"/>
                    </a:lnTo>
                    <a:lnTo>
                      <a:pt x="0" y="450"/>
                    </a:lnTo>
                    <a:lnTo>
                      <a:pt x="0" y="460"/>
                    </a:lnTo>
                    <a:lnTo>
                      <a:pt x="0" y="471"/>
                    </a:lnTo>
                    <a:lnTo>
                      <a:pt x="2" y="482"/>
                    </a:lnTo>
                    <a:lnTo>
                      <a:pt x="4" y="494"/>
                    </a:lnTo>
                    <a:lnTo>
                      <a:pt x="8" y="505"/>
                    </a:lnTo>
                    <a:lnTo>
                      <a:pt x="162" y="889"/>
                    </a:lnTo>
                    <a:lnTo>
                      <a:pt x="176" y="921"/>
                    </a:lnTo>
                    <a:lnTo>
                      <a:pt x="190" y="953"/>
                    </a:lnTo>
                    <a:lnTo>
                      <a:pt x="206" y="982"/>
                    </a:lnTo>
                    <a:lnTo>
                      <a:pt x="223" y="1010"/>
                    </a:lnTo>
                    <a:lnTo>
                      <a:pt x="235" y="1028"/>
                    </a:lnTo>
                    <a:lnTo>
                      <a:pt x="247" y="1044"/>
                    </a:lnTo>
                    <a:lnTo>
                      <a:pt x="260" y="1059"/>
                    </a:lnTo>
                    <a:lnTo>
                      <a:pt x="273" y="1073"/>
                    </a:lnTo>
                    <a:lnTo>
                      <a:pt x="287" y="1086"/>
                    </a:lnTo>
                    <a:lnTo>
                      <a:pt x="302" y="1098"/>
                    </a:lnTo>
                    <a:lnTo>
                      <a:pt x="319" y="1109"/>
                    </a:lnTo>
                    <a:lnTo>
                      <a:pt x="335" y="1119"/>
                    </a:lnTo>
                    <a:lnTo>
                      <a:pt x="353" y="1129"/>
                    </a:lnTo>
                    <a:lnTo>
                      <a:pt x="371" y="1139"/>
                    </a:lnTo>
                    <a:lnTo>
                      <a:pt x="391" y="1147"/>
                    </a:lnTo>
                    <a:lnTo>
                      <a:pt x="412" y="1154"/>
                    </a:lnTo>
                    <a:lnTo>
                      <a:pt x="432" y="1160"/>
                    </a:lnTo>
                    <a:lnTo>
                      <a:pt x="453" y="1165"/>
                    </a:lnTo>
                    <a:lnTo>
                      <a:pt x="474" y="1168"/>
                    </a:lnTo>
                    <a:lnTo>
                      <a:pt x="497" y="1171"/>
                    </a:lnTo>
                    <a:lnTo>
                      <a:pt x="519" y="1172"/>
                    </a:lnTo>
                    <a:lnTo>
                      <a:pt x="541" y="1171"/>
                    </a:lnTo>
                    <a:lnTo>
                      <a:pt x="564" y="1170"/>
                    </a:lnTo>
                    <a:lnTo>
                      <a:pt x="586" y="1167"/>
                    </a:lnTo>
                    <a:lnTo>
                      <a:pt x="609" y="1162"/>
                    </a:lnTo>
                    <a:lnTo>
                      <a:pt x="632" y="1156"/>
                    </a:lnTo>
                    <a:lnTo>
                      <a:pt x="656" y="1149"/>
                    </a:lnTo>
                    <a:lnTo>
                      <a:pt x="678" y="1141"/>
                    </a:lnTo>
                    <a:lnTo>
                      <a:pt x="698" y="1133"/>
                    </a:lnTo>
                    <a:lnTo>
                      <a:pt x="716" y="1124"/>
                    </a:lnTo>
                    <a:lnTo>
                      <a:pt x="735" y="1114"/>
                    </a:lnTo>
                    <a:lnTo>
                      <a:pt x="752" y="1103"/>
                    </a:lnTo>
                    <a:lnTo>
                      <a:pt x="768" y="1093"/>
                    </a:lnTo>
                    <a:lnTo>
                      <a:pt x="784" y="1081"/>
                    </a:lnTo>
                    <a:lnTo>
                      <a:pt x="799" y="1070"/>
                    </a:lnTo>
                    <a:lnTo>
                      <a:pt x="814" y="1057"/>
                    </a:lnTo>
                    <a:lnTo>
                      <a:pt x="828" y="1044"/>
                    </a:lnTo>
                    <a:lnTo>
                      <a:pt x="841" y="1030"/>
                    </a:lnTo>
                    <a:lnTo>
                      <a:pt x="853" y="1015"/>
                    </a:lnTo>
                    <a:lnTo>
                      <a:pt x="864" y="1000"/>
                    </a:lnTo>
                    <a:lnTo>
                      <a:pt x="875" y="985"/>
                    </a:lnTo>
                    <a:lnTo>
                      <a:pt x="886" y="968"/>
                    </a:lnTo>
                    <a:lnTo>
                      <a:pt x="895" y="952"/>
                    </a:lnTo>
                    <a:lnTo>
                      <a:pt x="903" y="934"/>
                    </a:lnTo>
                    <a:lnTo>
                      <a:pt x="908" y="922"/>
                    </a:lnTo>
                    <a:lnTo>
                      <a:pt x="912" y="911"/>
                    </a:lnTo>
                    <a:lnTo>
                      <a:pt x="915" y="900"/>
                    </a:lnTo>
                    <a:lnTo>
                      <a:pt x="919" y="888"/>
                    </a:lnTo>
                    <a:lnTo>
                      <a:pt x="933" y="893"/>
                    </a:lnTo>
                    <a:lnTo>
                      <a:pt x="947" y="897"/>
                    </a:lnTo>
                    <a:lnTo>
                      <a:pt x="962" y="901"/>
                    </a:lnTo>
                    <a:lnTo>
                      <a:pt x="977" y="903"/>
                    </a:lnTo>
                    <a:lnTo>
                      <a:pt x="991" y="906"/>
                    </a:lnTo>
                    <a:lnTo>
                      <a:pt x="1005" y="907"/>
                    </a:lnTo>
                    <a:lnTo>
                      <a:pt x="1019" y="908"/>
                    </a:lnTo>
                    <a:lnTo>
                      <a:pt x="1033" y="909"/>
                    </a:lnTo>
                    <a:lnTo>
                      <a:pt x="1046" y="908"/>
                    </a:lnTo>
                    <a:lnTo>
                      <a:pt x="1061" y="907"/>
                    </a:lnTo>
                    <a:lnTo>
                      <a:pt x="1074" y="906"/>
                    </a:lnTo>
                    <a:lnTo>
                      <a:pt x="1088" y="904"/>
                    </a:lnTo>
                    <a:lnTo>
                      <a:pt x="1101" y="901"/>
                    </a:lnTo>
                    <a:lnTo>
                      <a:pt x="1114" y="897"/>
                    </a:lnTo>
                    <a:lnTo>
                      <a:pt x="1127" y="893"/>
                    </a:lnTo>
                    <a:lnTo>
                      <a:pt x="1141" y="888"/>
                    </a:lnTo>
                    <a:lnTo>
                      <a:pt x="1164" y="878"/>
                    </a:lnTo>
                    <a:lnTo>
                      <a:pt x="1185" y="867"/>
                    </a:lnTo>
                    <a:lnTo>
                      <a:pt x="1204" y="855"/>
                    </a:lnTo>
                    <a:lnTo>
                      <a:pt x="1222" y="842"/>
                    </a:lnTo>
                    <a:lnTo>
                      <a:pt x="1236" y="828"/>
                    </a:lnTo>
                    <a:lnTo>
                      <a:pt x="1249" y="814"/>
                    </a:lnTo>
                    <a:lnTo>
                      <a:pt x="1260" y="800"/>
                    </a:lnTo>
                    <a:lnTo>
                      <a:pt x="1269" y="786"/>
                    </a:lnTo>
                    <a:lnTo>
                      <a:pt x="1277" y="771"/>
                    </a:lnTo>
                    <a:lnTo>
                      <a:pt x="1283" y="757"/>
                    </a:lnTo>
                    <a:lnTo>
                      <a:pt x="1289" y="743"/>
                    </a:lnTo>
                    <a:lnTo>
                      <a:pt x="1293" y="729"/>
                    </a:lnTo>
                    <a:lnTo>
                      <a:pt x="1297" y="716"/>
                    </a:lnTo>
                    <a:lnTo>
                      <a:pt x="1299" y="704"/>
                    </a:lnTo>
                    <a:lnTo>
                      <a:pt x="1300" y="693"/>
                    </a:lnTo>
                    <a:lnTo>
                      <a:pt x="1301" y="682"/>
                    </a:lnTo>
                    <a:lnTo>
                      <a:pt x="1301" y="663"/>
                    </a:lnTo>
                    <a:lnTo>
                      <a:pt x="1300" y="645"/>
                    </a:lnTo>
                    <a:lnTo>
                      <a:pt x="1297" y="625"/>
                    </a:lnTo>
                    <a:lnTo>
                      <a:pt x="1292" y="605"/>
                    </a:lnTo>
                    <a:lnTo>
                      <a:pt x="1287" y="583"/>
                    </a:lnTo>
                    <a:lnTo>
                      <a:pt x="1280" y="560"/>
                    </a:lnTo>
                    <a:lnTo>
                      <a:pt x="1272" y="536"/>
                    </a:lnTo>
                    <a:lnTo>
                      <a:pt x="1262" y="511"/>
                    </a:lnTo>
                    <a:lnTo>
                      <a:pt x="1086" y="71"/>
                    </a:lnTo>
                    <a:lnTo>
                      <a:pt x="1081" y="60"/>
                    </a:lnTo>
                    <a:lnTo>
                      <a:pt x="1076" y="51"/>
                    </a:lnTo>
                    <a:lnTo>
                      <a:pt x="1069" y="41"/>
                    </a:lnTo>
                    <a:lnTo>
                      <a:pt x="1062" y="33"/>
                    </a:lnTo>
                    <a:lnTo>
                      <a:pt x="1054" y="26"/>
                    </a:lnTo>
                    <a:lnTo>
                      <a:pt x="1044" y="19"/>
                    </a:lnTo>
                    <a:lnTo>
                      <a:pt x="1035" y="14"/>
                    </a:lnTo>
                    <a:lnTo>
                      <a:pt x="1026" y="9"/>
                    </a:lnTo>
                    <a:lnTo>
                      <a:pt x="1016" y="5"/>
                    </a:lnTo>
                    <a:lnTo>
                      <a:pt x="1005" y="2"/>
                    </a:lnTo>
                    <a:lnTo>
                      <a:pt x="995" y="1"/>
                    </a:lnTo>
                    <a:lnTo>
                      <a:pt x="984" y="0"/>
                    </a:lnTo>
                    <a:lnTo>
                      <a:pt x="973" y="0"/>
                    </a:lnTo>
                    <a:lnTo>
                      <a:pt x="961" y="2"/>
                    </a:lnTo>
                    <a:lnTo>
                      <a:pt x="951" y="4"/>
                    </a:lnTo>
                    <a:lnTo>
                      <a:pt x="940" y="8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57"/>
              <p:cNvSpPr>
                <a:spLocks/>
              </p:cNvSpPr>
              <p:nvPr/>
            </p:nvSpPr>
            <p:spPr bwMode="auto">
              <a:xfrm>
                <a:off x="712" y="571"/>
                <a:ext cx="78" cy="71"/>
              </a:xfrm>
              <a:custGeom>
                <a:avLst/>
                <a:gdLst>
                  <a:gd name="T0" fmla="*/ 940 w 1329"/>
                  <a:gd name="T1" fmla="*/ 18 h 1210"/>
                  <a:gd name="T2" fmla="*/ 903 w 1329"/>
                  <a:gd name="T3" fmla="*/ 43 h 1210"/>
                  <a:gd name="T4" fmla="*/ 880 w 1329"/>
                  <a:gd name="T5" fmla="*/ 78 h 1210"/>
                  <a:gd name="T6" fmla="*/ 857 w 1329"/>
                  <a:gd name="T7" fmla="*/ 98 h 1210"/>
                  <a:gd name="T8" fmla="*/ 272 w 1329"/>
                  <a:gd name="T9" fmla="*/ 256 h 1210"/>
                  <a:gd name="T10" fmla="*/ 234 w 1329"/>
                  <a:gd name="T11" fmla="*/ 264 h 1210"/>
                  <a:gd name="T12" fmla="*/ 205 w 1329"/>
                  <a:gd name="T13" fmla="*/ 247 h 1210"/>
                  <a:gd name="T14" fmla="*/ 174 w 1329"/>
                  <a:gd name="T15" fmla="*/ 235 h 1210"/>
                  <a:gd name="T16" fmla="*/ 141 w 1329"/>
                  <a:gd name="T17" fmla="*/ 232 h 1210"/>
                  <a:gd name="T18" fmla="*/ 83 w 1329"/>
                  <a:gd name="T19" fmla="*/ 245 h 1210"/>
                  <a:gd name="T20" fmla="*/ 53 w 1329"/>
                  <a:gd name="T21" fmla="*/ 258 h 1210"/>
                  <a:gd name="T22" fmla="*/ 28 w 1329"/>
                  <a:gd name="T23" fmla="*/ 279 h 1210"/>
                  <a:gd name="T24" fmla="*/ 9 w 1329"/>
                  <a:gd name="T25" fmla="*/ 311 h 1210"/>
                  <a:gd name="T26" fmla="*/ 0 w 1329"/>
                  <a:gd name="T27" fmla="*/ 354 h 1210"/>
                  <a:gd name="T28" fmla="*/ 2 w 1329"/>
                  <a:gd name="T29" fmla="*/ 375 h 1210"/>
                  <a:gd name="T30" fmla="*/ 96 w 1329"/>
                  <a:gd name="T31" fmla="*/ 725 h 1210"/>
                  <a:gd name="T32" fmla="*/ 114 w 1329"/>
                  <a:gd name="T33" fmla="*/ 755 h 1210"/>
                  <a:gd name="T34" fmla="*/ 111 w 1329"/>
                  <a:gd name="T35" fmla="*/ 776 h 1210"/>
                  <a:gd name="T36" fmla="*/ 114 w 1329"/>
                  <a:gd name="T37" fmla="*/ 797 h 1210"/>
                  <a:gd name="T38" fmla="*/ 209 w 1329"/>
                  <a:gd name="T39" fmla="*/ 1147 h 1210"/>
                  <a:gd name="T40" fmla="*/ 228 w 1329"/>
                  <a:gd name="T41" fmla="*/ 1174 h 1210"/>
                  <a:gd name="T42" fmla="*/ 254 w 1329"/>
                  <a:gd name="T43" fmla="*/ 1195 h 1210"/>
                  <a:gd name="T44" fmla="*/ 284 w 1329"/>
                  <a:gd name="T45" fmla="*/ 1208 h 1210"/>
                  <a:gd name="T46" fmla="*/ 317 w 1329"/>
                  <a:gd name="T47" fmla="*/ 1210 h 1210"/>
                  <a:gd name="T48" fmla="*/ 375 w 1329"/>
                  <a:gd name="T49" fmla="*/ 1197 h 1210"/>
                  <a:gd name="T50" fmla="*/ 396 w 1329"/>
                  <a:gd name="T51" fmla="*/ 1189 h 1210"/>
                  <a:gd name="T52" fmla="*/ 426 w 1329"/>
                  <a:gd name="T53" fmla="*/ 1167 h 1210"/>
                  <a:gd name="T54" fmla="*/ 449 w 1329"/>
                  <a:gd name="T55" fmla="*/ 1131 h 1210"/>
                  <a:gd name="T56" fmla="*/ 471 w 1329"/>
                  <a:gd name="T57" fmla="*/ 1112 h 1210"/>
                  <a:gd name="T58" fmla="*/ 1056 w 1329"/>
                  <a:gd name="T59" fmla="*/ 954 h 1210"/>
                  <a:gd name="T60" fmla="*/ 1093 w 1329"/>
                  <a:gd name="T61" fmla="*/ 946 h 1210"/>
                  <a:gd name="T62" fmla="*/ 1124 w 1329"/>
                  <a:gd name="T63" fmla="*/ 962 h 1210"/>
                  <a:gd name="T64" fmla="*/ 1158 w 1329"/>
                  <a:gd name="T65" fmla="*/ 975 h 1210"/>
                  <a:gd name="T66" fmla="*/ 1179 w 1329"/>
                  <a:gd name="T67" fmla="*/ 978 h 1210"/>
                  <a:gd name="T68" fmla="*/ 1201 w 1329"/>
                  <a:gd name="T69" fmla="*/ 976 h 1210"/>
                  <a:gd name="T70" fmla="*/ 1254 w 1329"/>
                  <a:gd name="T71" fmla="*/ 962 h 1210"/>
                  <a:gd name="T72" fmla="*/ 1279 w 1329"/>
                  <a:gd name="T73" fmla="*/ 949 h 1210"/>
                  <a:gd name="T74" fmla="*/ 1299 w 1329"/>
                  <a:gd name="T75" fmla="*/ 931 h 1210"/>
                  <a:gd name="T76" fmla="*/ 1315 w 1329"/>
                  <a:gd name="T77" fmla="*/ 908 h 1210"/>
                  <a:gd name="T78" fmla="*/ 1325 w 1329"/>
                  <a:gd name="T79" fmla="*/ 883 h 1210"/>
                  <a:gd name="T80" fmla="*/ 1329 w 1329"/>
                  <a:gd name="T81" fmla="*/ 856 h 1210"/>
                  <a:gd name="T82" fmla="*/ 1238 w 1329"/>
                  <a:gd name="T83" fmla="*/ 498 h 1210"/>
                  <a:gd name="T84" fmla="*/ 1221 w 1329"/>
                  <a:gd name="T85" fmla="*/ 465 h 1210"/>
                  <a:gd name="T86" fmla="*/ 1218 w 1329"/>
                  <a:gd name="T87" fmla="*/ 443 h 1210"/>
                  <a:gd name="T88" fmla="*/ 1127 w 1329"/>
                  <a:gd name="T89" fmla="*/ 83 h 1210"/>
                  <a:gd name="T90" fmla="*/ 1113 w 1329"/>
                  <a:gd name="T91" fmla="*/ 52 h 1210"/>
                  <a:gd name="T92" fmla="*/ 1092 w 1329"/>
                  <a:gd name="T93" fmla="*/ 27 h 1210"/>
                  <a:gd name="T94" fmla="*/ 1065 w 1329"/>
                  <a:gd name="T95" fmla="*/ 10 h 1210"/>
                  <a:gd name="T96" fmla="*/ 1034 w 1329"/>
                  <a:gd name="T97" fmla="*/ 1 h 1210"/>
                  <a:gd name="T98" fmla="*/ 1001 w 1329"/>
                  <a:gd name="T99" fmla="*/ 1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9" h="1210">
                    <a:moveTo>
                      <a:pt x="990" y="3"/>
                    </a:moveTo>
                    <a:lnTo>
                      <a:pt x="954" y="13"/>
                    </a:lnTo>
                    <a:lnTo>
                      <a:pt x="940" y="18"/>
                    </a:lnTo>
                    <a:lnTo>
                      <a:pt x="926" y="24"/>
                    </a:lnTo>
                    <a:lnTo>
                      <a:pt x="915" y="32"/>
                    </a:lnTo>
                    <a:lnTo>
                      <a:pt x="903" y="43"/>
                    </a:lnTo>
                    <a:lnTo>
                      <a:pt x="894" y="54"/>
                    </a:lnTo>
                    <a:lnTo>
                      <a:pt x="886" y="65"/>
                    </a:lnTo>
                    <a:lnTo>
                      <a:pt x="880" y="78"/>
                    </a:lnTo>
                    <a:lnTo>
                      <a:pt x="875" y="91"/>
                    </a:lnTo>
                    <a:lnTo>
                      <a:pt x="867" y="95"/>
                    </a:lnTo>
                    <a:lnTo>
                      <a:pt x="857" y="98"/>
                    </a:lnTo>
                    <a:lnTo>
                      <a:pt x="844" y="102"/>
                    </a:lnTo>
                    <a:lnTo>
                      <a:pt x="829" y="107"/>
                    </a:lnTo>
                    <a:lnTo>
                      <a:pt x="272" y="256"/>
                    </a:lnTo>
                    <a:lnTo>
                      <a:pt x="258" y="259"/>
                    </a:lnTo>
                    <a:lnTo>
                      <a:pt x="245" y="262"/>
                    </a:lnTo>
                    <a:lnTo>
                      <a:pt x="234" y="264"/>
                    </a:lnTo>
                    <a:lnTo>
                      <a:pt x="226" y="266"/>
                    </a:lnTo>
                    <a:lnTo>
                      <a:pt x="216" y="256"/>
                    </a:lnTo>
                    <a:lnTo>
                      <a:pt x="205" y="247"/>
                    </a:lnTo>
                    <a:lnTo>
                      <a:pt x="195" y="242"/>
                    </a:lnTo>
                    <a:lnTo>
                      <a:pt x="185" y="238"/>
                    </a:lnTo>
                    <a:lnTo>
                      <a:pt x="174" y="235"/>
                    </a:lnTo>
                    <a:lnTo>
                      <a:pt x="163" y="233"/>
                    </a:lnTo>
                    <a:lnTo>
                      <a:pt x="152" y="232"/>
                    </a:lnTo>
                    <a:lnTo>
                      <a:pt x="141" y="232"/>
                    </a:lnTo>
                    <a:lnTo>
                      <a:pt x="130" y="234"/>
                    </a:lnTo>
                    <a:lnTo>
                      <a:pt x="119" y="236"/>
                    </a:lnTo>
                    <a:lnTo>
                      <a:pt x="83" y="245"/>
                    </a:lnTo>
                    <a:lnTo>
                      <a:pt x="73" y="249"/>
                    </a:lnTo>
                    <a:lnTo>
                      <a:pt x="63" y="253"/>
                    </a:lnTo>
                    <a:lnTo>
                      <a:pt x="53" y="258"/>
                    </a:lnTo>
                    <a:lnTo>
                      <a:pt x="44" y="264"/>
                    </a:lnTo>
                    <a:lnTo>
                      <a:pt x="36" y="271"/>
                    </a:lnTo>
                    <a:lnTo>
                      <a:pt x="28" y="279"/>
                    </a:lnTo>
                    <a:lnTo>
                      <a:pt x="21" y="288"/>
                    </a:lnTo>
                    <a:lnTo>
                      <a:pt x="16" y="297"/>
                    </a:lnTo>
                    <a:lnTo>
                      <a:pt x="9" y="311"/>
                    </a:lnTo>
                    <a:lnTo>
                      <a:pt x="3" y="325"/>
                    </a:lnTo>
                    <a:lnTo>
                      <a:pt x="1" y="339"/>
                    </a:lnTo>
                    <a:lnTo>
                      <a:pt x="0" y="354"/>
                    </a:lnTo>
                    <a:lnTo>
                      <a:pt x="0" y="361"/>
                    </a:lnTo>
                    <a:lnTo>
                      <a:pt x="1" y="368"/>
                    </a:lnTo>
                    <a:lnTo>
                      <a:pt x="2" y="375"/>
                    </a:lnTo>
                    <a:lnTo>
                      <a:pt x="4" y="382"/>
                    </a:lnTo>
                    <a:lnTo>
                      <a:pt x="92" y="713"/>
                    </a:lnTo>
                    <a:lnTo>
                      <a:pt x="96" y="725"/>
                    </a:lnTo>
                    <a:lnTo>
                      <a:pt x="101" y="735"/>
                    </a:lnTo>
                    <a:lnTo>
                      <a:pt x="107" y="746"/>
                    </a:lnTo>
                    <a:lnTo>
                      <a:pt x="114" y="755"/>
                    </a:lnTo>
                    <a:lnTo>
                      <a:pt x="112" y="762"/>
                    </a:lnTo>
                    <a:lnTo>
                      <a:pt x="110" y="769"/>
                    </a:lnTo>
                    <a:lnTo>
                      <a:pt x="111" y="776"/>
                    </a:lnTo>
                    <a:lnTo>
                      <a:pt x="111" y="783"/>
                    </a:lnTo>
                    <a:lnTo>
                      <a:pt x="113" y="790"/>
                    </a:lnTo>
                    <a:lnTo>
                      <a:pt x="114" y="797"/>
                    </a:lnTo>
                    <a:lnTo>
                      <a:pt x="202" y="1127"/>
                    </a:lnTo>
                    <a:lnTo>
                      <a:pt x="205" y="1137"/>
                    </a:lnTo>
                    <a:lnTo>
                      <a:pt x="209" y="1147"/>
                    </a:lnTo>
                    <a:lnTo>
                      <a:pt x="214" y="1157"/>
                    </a:lnTo>
                    <a:lnTo>
                      <a:pt x="221" y="1166"/>
                    </a:lnTo>
                    <a:lnTo>
                      <a:pt x="228" y="1174"/>
                    </a:lnTo>
                    <a:lnTo>
                      <a:pt x="235" y="1183"/>
                    </a:lnTo>
                    <a:lnTo>
                      <a:pt x="244" y="1190"/>
                    </a:lnTo>
                    <a:lnTo>
                      <a:pt x="254" y="1195"/>
                    </a:lnTo>
                    <a:lnTo>
                      <a:pt x="264" y="1200"/>
                    </a:lnTo>
                    <a:lnTo>
                      <a:pt x="274" y="1204"/>
                    </a:lnTo>
                    <a:lnTo>
                      <a:pt x="284" y="1208"/>
                    </a:lnTo>
                    <a:lnTo>
                      <a:pt x="295" y="1209"/>
                    </a:lnTo>
                    <a:lnTo>
                      <a:pt x="306" y="1210"/>
                    </a:lnTo>
                    <a:lnTo>
                      <a:pt x="317" y="1210"/>
                    </a:lnTo>
                    <a:lnTo>
                      <a:pt x="327" y="1209"/>
                    </a:lnTo>
                    <a:lnTo>
                      <a:pt x="339" y="1207"/>
                    </a:lnTo>
                    <a:lnTo>
                      <a:pt x="375" y="1197"/>
                    </a:lnTo>
                    <a:lnTo>
                      <a:pt x="382" y="1195"/>
                    </a:lnTo>
                    <a:lnTo>
                      <a:pt x="389" y="1192"/>
                    </a:lnTo>
                    <a:lnTo>
                      <a:pt x="396" y="1189"/>
                    </a:lnTo>
                    <a:lnTo>
                      <a:pt x="402" y="1186"/>
                    </a:lnTo>
                    <a:lnTo>
                      <a:pt x="415" y="1177"/>
                    </a:lnTo>
                    <a:lnTo>
                      <a:pt x="426" y="1167"/>
                    </a:lnTo>
                    <a:lnTo>
                      <a:pt x="435" y="1156"/>
                    </a:lnTo>
                    <a:lnTo>
                      <a:pt x="442" y="1144"/>
                    </a:lnTo>
                    <a:lnTo>
                      <a:pt x="449" y="1131"/>
                    </a:lnTo>
                    <a:lnTo>
                      <a:pt x="453" y="1118"/>
                    </a:lnTo>
                    <a:lnTo>
                      <a:pt x="461" y="1115"/>
                    </a:lnTo>
                    <a:lnTo>
                      <a:pt x="471" y="1112"/>
                    </a:lnTo>
                    <a:lnTo>
                      <a:pt x="482" y="1108"/>
                    </a:lnTo>
                    <a:lnTo>
                      <a:pt x="497" y="1104"/>
                    </a:lnTo>
                    <a:lnTo>
                      <a:pt x="1056" y="954"/>
                    </a:lnTo>
                    <a:lnTo>
                      <a:pt x="1071" y="951"/>
                    </a:lnTo>
                    <a:lnTo>
                      <a:pt x="1083" y="948"/>
                    </a:lnTo>
                    <a:lnTo>
                      <a:pt x="1093" y="946"/>
                    </a:lnTo>
                    <a:lnTo>
                      <a:pt x="1102" y="944"/>
                    </a:lnTo>
                    <a:lnTo>
                      <a:pt x="1113" y="954"/>
                    </a:lnTo>
                    <a:lnTo>
                      <a:pt x="1124" y="962"/>
                    </a:lnTo>
                    <a:lnTo>
                      <a:pt x="1137" y="968"/>
                    </a:lnTo>
                    <a:lnTo>
                      <a:pt x="1150" y="973"/>
                    </a:lnTo>
                    <a:lnTo>
                      <a:pt x="1158" y="975"/>
                    </a:lnTo>
                    <a:lnTo>
                      <a:pt x="1165" y="977"/>
                    </a:lnTo>
                    <a:lnTo>
                      <a:pt x="1172" y="978"/>
                    </a:lnTo>
                    <a:lnTo>
                      <a:pt x="1179" y="978"/>
                    </a:lnTo>
                    <a:lnTo>
                      <a:pt x="1187" y="978"/>
                    </a:lnTo>
                    <a:lnTo>
                      <a:pt x="1194" y="977"/>
                    </a:lnTo>
                    <a:lnTo>
                      <a:pt x="1201" y="976"/>
                    </a:lnTo>
                    <a:lnTo>
                      <a:pt x="1209" y="974"/>
                    </a:lnTo>
                    <a:lnTo>
                      <a:pt x="1245" y="965"/>
                    </a:lnTo>
                    <a:lnTo>
                      <a:pt x="1254" y="962"/>
                    </a:lnTo>
                    <a:lnTo>
                      <a:pt x="1263" y="958"/>
                    </a:lnTo>
                    <a:lnTo>
                      <a:pt x="1271" y="954"/>
                    </a:lnTo>
                    <a:lnTo>
                      <a:pt x="1279" y="949"/>
                    </a:lnTo>
                    <a:lnTo>
                      <a:pt x="1286" y="944"/>
                    </a:lnTo>
                    <a:lnTo>
                      <a:pt x="1293" y="938"/>
                    </a:lnTo>
                    <a:lnTo>
                      <a:pt x="1299" y="931"/>
                    </a:lnTo>
                    <a:lnTo>
                      <a:pt x="1305" y="924"/>
                    </a:lnTo>
                    <a:lnTo>
                      <a:pt x="1310" y="917"/>
                    </a:lnTo>
                    <a:lnTo>
                      <a:pt x="1315" y="908"/>
                    </a:lnTo>
                    <a:lnTo>
                      <a:pt x="1319" y="900"/>
                    </a:lnTo>
                    <a:lnTo>
                      <a:pt x="1323" y="892"/>
                    </a:lnTo>
                    <a:lnTo>
                      <a:pt x="1325" y="883"/>
                    </a:lnTo>
                    <a:lnTo>
                      <a:pt x="1327" y="875"/>
                    </a:lnTo>
                    <a:lnTo>
                      <a:pt x="1328" y="866"/>
                    </a:lnTo>
                    <a:lnTo>
                      <a:pt x="1329" y="856"/>
                    </a:lnTo>
                    <a:lnTo>
                      <a:pt x="1328" y="842"/>
                    </a:lnTo>
                    <a:lnTo>
                      <a:pt x="1325" y="826"/>
                    </a:lnTo>
                    <a:lnTo>
                      <a:pt x="1238" y="498"/>
                    </a:lnTo>
                    <a:lnTo>
                      <a:pt x="1233" y="487"/>
                    </a:lnTo>
                    <a:lnTo>
                      <a:pt x="1228" y="475"/>
                    </a:lnTo>
                    <a:lnTo>
                      <a:pt x="1221" y="465"/>
                    </a:lnTo>
                    <a:lnTo>
                      <a:pt x="1215" y="456"/>
                    </a:lnTo>
                    <a:lnTo>
                      <a:pt x="1217" y="449"/>
                    </a:lnTo>
                    <a:lnTo>
                      <a:pt x="1218" y="443"/>
                    </a:lnTo>
                    <a:lnTo>
                      <a:pt x="1217" y="428"/>
                    </a:lnTo>
                    <a:lnTo>
                      <a:pt x="1214" y="414"/>
                    </a:lnTo>
                    <a:lnTo>
                      <a:pt x="1127" y="83"/>
                    </a:lnTo>
                    <a:lnTo>
                      <a:pt x="1123" y="72"/>
                    </a:lnTo>
                    <a:lnTo>
                      <a:pt x="1119" y="62"/>
                    </a:lnTo>
                    <a:lnTo>
                      <a:pt x="1113" y="52"/>
                    </a:lnTo>
                    <a:lnTo>
                      <a:pt x="1107" y="44"/>
                    </a:lnTo>
                    <a:lnTo>
                      <a:pt x="1100" y="35"/>
                    </a:lnTo>
                    <a:lnTo>
                      <a:pt x="1092" y="27"/>
                    </a:lnTo>
                    <a:lnTo>
                      <a:pt x="1084" y="20"/>
                    </a:lnTo>
                    <a:lnTo>
                      <a:pt x="1075" y="15"/>
                    </a:lnTo>
                    <a:lnTo>
                      <a:pt x="1065" y="10"/>
                    </a:lnTo>
                    <a:lnTo>
                      <a:pt x="1055" y="6"/>
                    </a:lnTo>
                    <a:lnTo>
                      <a:pt x="1045" y="3"/>
                    </a:lnTo>
                    <a:lnTo>
                      <a:pt x="1034" y="1"/>
                    </a:lnTo>
                    <a:lnTo>
                      <a:pt x="1023" y="0"/>
                    </a:lnTo>
                    <a:lnTo>
                      <a:pt x="1012" y="0"/>
                    </a:lnTo>
                    <a:lnTo>
                      <a:pt x="1001" y="1"/>
                    </a:lnTo>
                    <a:lnTo>
                      <a:pt x="990" y="3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58"/>
              <p:cNvSpPr>
                <a:spLocks/>
              </p:cNvSpPr>
              <p:nvPr/>
            </p:nvSpPr>
            <p:spPr bwMode="auto">
              <a:xfrm>
                <a:off x="712" y="571"/>
                <a:ext cx="78" cy="71"/>
              </a:xfrm>
              <a:custGeom>
                <a:avLst/>
                <a:gdLst>
                  <a:gd name="T0" fmla="*/ 940 w 1329"/>
                  <a:gd name="T1" fmla="*/ 18 h 1210"/>
                  <a:gd name="T2" fmla="*/ 903 w 1329"/>
                  <a:gd name="T3" fmla="*/ 43 h 1210"/>
                  <a:gd name="T4" fmla="*/ 880 w 1329"/>
                  <a:gd name="T5" fmla="*/ 78 h 1210"/>
                  <a:gd name="T6" fmla="*/ 857 w 1329"/>
                  <a:gd name="T7" fmla="*/ 98 h 1210"/>
                  <a:gd name="T8" fmla="*/ 272 w 1329"/>
                  <a:gd name="T9" fmla="*/ 256 h 1210"/>
                  <a:gd name="T10" fmla="*/ 234 w 1329"/>
                  <a:gd name="T11" fmla="*/ 264 h 1210"/>
                  <a:gd name="T12" fmla="*/ 205 w 1329"/>
                  <a:gd name="T13" fmla="*/ 247 h 1210"/>
                  <a:gd name="T14" fmla="*/ 174 w 1329"/>
                  <a:gd name="T15" fmla="*/ 235 h 1210"/>
                  <a:gd name="T16" fmla="*/ 141 w 1329"/>
                  <a:gd name="T17" fmla="*/ 232 h 1210"/>
                  <a:gd name="T18" fmla="*/ 83 w 1329"/>
                  <a:gd name="T19" fmla="*/ 245 h 1210"/>
                  <a:gd name="T20" fmla="*/ 53 w 1329"/>
                  <a:gd name="T21" fmla="*/ 258 h 1210"/>
                  <a:gd name="T22" fmla="*/ 28 w 1329"/>
                  <a:gd name="T23" fmla="*/ 279 h 1210"/>
                  <a:gd name="T24" fmla="*/ 9 w 1329"/>
                  <a:gd name="T25" fmla="*/ 311 h 1210"/>
                  <a:gd name="T26" fmla="*/ 0 w 1329"/>
                  <a:gd name="T27" fmla="*/ 354 h 1210"/>
                  <a:gd name="T28" fmla="*/ 2 w 1329"/>
                  <a:gd name="T29" fmla="*/ 375 h 1210"/>
                  <a:gd name="T30" fmla="*/ 96 w 1329"/>
                  <a:gd name="T31" fmla="*/ 725 h 1210"/>
                  <a:gd name="T32" fmla="*/ 114 w 1329"/>
                  <a:gd name="T33" fmla="*/ 755 h 1210"/>
                  <a:gd name="T34" fmla="*/ 111 w 1329"/>
                  <a:gd name="T35" fmla="*/ 776 h 1210"/>
                  <a:gd name="T36" fmla="*/ 114 w 1329"/>
                  <a:gd name="T37" fmla="*/ 797 h 1210"/>
                  <a:gd name="T38" fmla="*/ 209 w 1329"/>
                  <a:gd name="T39" fmla="*/ 1147 h 1210"/>
                  <a:gd name="T40" fmla="*/ 228 w 1329"/>
                  <a:gd name="T41" fmla="*/ 1174 h 1210"/>
                  <a:gd name="T42" fmla="*/ 254 w 1329"/>
                  <a:gd name="T43" fmla="*/ 1195 h 1210"/>
                  <a:gd name="T44" fmla="*/ 284 w 1329"/>
                  <a:gd name="T45" fmla="*/ 1208 h 1210"/>
                  <a:gd name="T46" fmla="*/ 317 w 1329"/>
                  <a:gd name="T47" fmla="*/ 1210 h 1210"/>
                  <a:gd name="T48" fmla="*/ 375 w 1329"/>
                  <a:gd name="T49" fmla="*/ 1197 h 1210"/>
                  <a:gd name="T50" fmla="*/ 396 w 1329"/>
                  <a:gd name="T51" fmla="*/ 1189 h 1210"/>
                  <a:gd name="T52" fmla="*/ 426 w 1329"/>
                  <a:gd name="T53" fmla="*/ 1167 h 1210"/>
                  <a:gd name="T54" fmla="*/ 449 w 1329"/>
                  <a:gd name="T55" fmla="*/ 1131 h 1210"/>
                  <a:gd name="T56" fmla="*/ 471 w 1329"/>
                  <a:gd name="T57" fmla="*/ 1112 h 1210"/>
                  <a:gd name="T58" fmla="*/ 1056 w 1329"/>
                  <a:gd name="T59" fmla="*/ 954 h 1210"/>
                  <a:gd name="T60" fmla="*/ 1093 w 1329"/>
                  <a:gd name="T61" fmla="*/ 946 h 1210"/>
                  <a:gd name="T62" fmla="*/ 1124 w 1329"/>
                  <a:gd name="T63" fmla="*/ 962 h 1210"/>
                  <a:gd name="T64" fmla="*/ 1158 w 1329"/>
                  <a:gd name="T65" fmla="*/ 975 h 1210"/>
                  <a:gd name="T66" fmla="*/ 1179 w 1329"/>
                  <a:gd name="T67" fmla="*/ 978 h 1210"/>
                  <a:gd name="T68" fmla="*/ 1201 w 1329"/>
                  <a:gd name="T69" fmla="*/ 976 h 1210"/>
                  <a:gd name="T70" fmla="*/ 1254 w 1329"/>
                  <a:gd name="T71" fmla="*/ 962 h 1210"/>
                  <a:gd name="T72" fmla="*/ 1279 w 1329"/>
                  <a:gd name="T73" fmla="*/ 949 h 1210"/>
                  <a:gd name="T74" fmla="*/ 1299 w 1329"/>
                  <a:gd name="T75" fmla="*/ 931 h 1210"/>
                  <a:gd name="T76" fmla="*/ 1315 w 1329"/>
                  <a:gd name="T77" fmla="*/ 908 h 1210"/>
                  <a:gd name="T78" fmla="*/ 1325 w 1329"/>
                  <a:gd name="T79" fmla="*/ 883 h 1210"/>
                  <a:gd name="T80" fmla="*/ 1329 w 1329"/>
                  <a:gd name="T81" fmla="*/ 856 h 1210"/>
                  <a:gd name="T82" fmla="*/ 1238 w 1329"/>
                  <a:gd name="T83" fmla="*/ 498 h 1210"/>
                  <a:gd name="T84" fmla="*/ 1221 w 1329"/>
                  <a:gd name="T85" fmla="*/ 465 h 1210"/>
                  <a:gd name="T86" fmla="*/ 1218 w 1329"/>
                  <a:gd name="T87" fmla="*/ 443 h 1210"/>
                  <a:gd name="T88" fmla="*/ 1127 w 1329"/>
                  <a:gd name="T89" fmla="*/ 83 h 1210"/>
                  <a:gd name="T90" fmla="*/ 1113 w 1329"/>
                  <a:gd name="T91" fmla="*/ 52 h 1210"/>
                  <a:gd name="T92" fmla="*/ 1092 w 1329"/>
                  <a:gd name="T93" fmla="*/ 27 h 1210"/>
                  <a:gd name="T94" fmla="*/ 1065 w 1329"/>
                  <a:gd name="T95" fmla="*/ 10 h 1210"/>
                  <a:gd name="T96" fmla="*/ 1034 w 1329"/>
                  <a:gd name="T97" fmla="*/ 1 h 1210"/>
                  <a:gd name="T98" fmla="*/ 1001 w 1329"/>
                  <a:gd name="T99" fmla="*/ 1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9" h="1210">
                    <a:moveTo>
                      <a:pt x="990" y="3"/>
                    </a:moveTo>
                    <a:lnTo>
                      <a:pt x="954" y="13"/>
                    </a:lnTo>
                    <a:lnTo>
                      <a:pt x="940" y="18"/>
                    </a:lnTo>
                    <a:lnTo>
                      <a:pt x="926" y="24"/>
                    </a:lnTo>
                    <a:lnTo>
                      <a:pt x="915" y="32"/>
                    </a:lnTo>
                    <a:lnTo>
                      <a:pt x="903" y="43"/>
                    </a:lnTo>
                    <a:lnTo>
                      <a:pt x="894" y="54"/>
                    </a:lnTo>
                    <a:lnTo>
                      <a:pt x="886" y="65"/>
                    </a:lnTo>
                    <a:lnTo>
                      <a:pt x="880" y="78"/>
                    </a:lnTo>
                    <a:lnTo>
                      <a:pt x="875" y="91"/>
                    </a:lnTo>
                    <a:lnTo>
                      <a:pt x="867" y="95"/>
                    </a:lnTo>
                    <a:lnTo>
                      <a:pt x="857" y="98"/>
                    </a:lnTo>
                    <a:lnTo>
                      <a:pt x="844" y="102"/>
                    </a:lnTo>
                    <a:lnTo>
                      <a:pt x="829" y="107"/>
                    </a:lnTo>
                    <a:lnTo>
                      <a:pt x="272" y="256"/>
                    </a:lnTo>
                    <a:lnTo>
                      <a:pt x="258" y="259"/>
                    </a:lnTo>
                    <a:lnTo>
                      <a:pt x="245" y="262"/>
                    </a:lnTo>
                    <a:lnTo>
                      <a:pt x="234" y="264"/>
                    </a:lnTo>
                    <a:lnTo>
                      <a:pt x="226" y="266"/>
                    </a:lnTo>
                    <a:lnTo>
                      <a:pt x="216" y="256"/>
                    </a:lnTo>
                    <a:lnTo>
                      <a:pt x="205" y="247"/>
                    </a:lnTo>
                    <a:lnTo>
                      <a:pt x="195" y="242"/>
                    </a:lnTo>
                    <a:lnTo>
                      <a:pt x="185" y="238"/>
                    </a:lnTo>
                    <a:lnTo>
                      <a:pt x="174" y="235"/>
                    </a:lnTo>
                    <a:lnTo>
                      <a:pt x="163" y="233"/>
                    </a:lnTo>
                    <a:lnTo>
                      <a:pt x="152" y="232"/>
                    </a:lnTo>
                    <a:lnTo>
                      <a:pt x="141" y="232"/>
                    </a:lnTo>
                    <a:lnTo>
                      <a:pt x="130" y="234"/>
                    </a:lnTo>
                    <a:lnTo>
                      <a:pt x="119" y="236"/>
                    </a:lnTo>
                    <a:lnTo>
                      <a:pt x="83" y="245"/>
                    </a:lnTo>
                    <a:lnTo>
                      <a:pt x="73" y="249"/>
                    </a:lnTo>
                    <a:lnTo>
                      <a:pt x="63" y="253"/>
                    </a:lnTo>
                    <a:lnTo>
                      <a:pt x="53" y="258"/>
                    </a:lnTo>
                    <a:lnTo>
                      <a:pt x="44" y="264"/>
                    </a:lnTo>
                    <a:lnTo>
                      <a:pt x="36" y="271"/>
                    </a:lnTo>
                    <a:lnTo>
                      <a:pt x="28" y="279"/>
                    </a:lnTo>
                    <a:lnTo>
                      <a:pt x="21" y="288"/>
                    </a:lnTo>
                    <a:lnTo>
                      <a:pt x="16" y="297"/>
                    </a:lnTo>
                    <a:lnTo>
                      <a:pt x="9" y="311"/>
                    </a:lnTo>
                    <a:lnTo>
                      <a:pt x="3" y="325"/>
                    </a:lnTo>
                    <a:lnTo>
                      <a:pt x="1" y="339"/>
                    </a:lnTo>
                    <a:lnTo>
                      <a:pt x="0" y="354"/>
                    </a:lnTo>
                    <a:lnTo>
                      <a:pt x="0" y="361"/>
                    </a:lnTo>
                    <a:lnTo>
                      <a:pt x="1" y="368"/>
                    </a:lnTo>
                    <a:lnTo>
                      <a:pt x="2" y="375"/>
                    </a:lnTo>
                    <a:lnTo>
                      <a:pt x="4" y="382"/>
                    </a:lnTo>
                    <a:lnTo>
                      <a:pt x="92" y="713"/>
                    </a:lnTo>
                    <a:lnTo>
                      <a:pt x="96" y="725"/>
                    </a:lnTo>
                    <a:lnTo>
                      <a:pt x="101" y="735"/>
                    </a:lnTo>
                    <a:lnTo>
                      <a:pt x="107" y="746"/>
                    </a:lnTo>
                    <a:lnTo>
                      <a:pt x="114" y="755"/>
                    </a:lnTo>
                    <a:lnTo>
                      <a:pt x="112" y="762"/>
                    </a:lnTo>
                    <a:lnTo>
                      <a:pt x="110" y="769"/>
                    </a:lnTo>
                    <a:lnTo>
                      <a:pt x="111" y="776"/>
                    </a:lnTo>
                    <a:lnTo>
                      <a:pt x="111" y="783"/>
                    </a:lnTo>
                    <a:lnTo>
                      <a:pt x="113" y="790"/>
                    </a:lnTo>
                    <a:lnTo>
                      <a:pt x="114" y="797"/>
                    </a:lnTo>
                    <a:lnTo>
                      <a:pt x="202" y="1127"/>
                    </a:lnTo>
                    <a:lnTo>
                      <a:pt x="205" y="1137"/>
                    </a:lnTo>
                    <a:lnTo>
                      <a:pt x="209" y="1147"/>
                    </a:lnTo>
                    <a:lnTo>
                      <a:pt x="214" y="1157"/>
                    </a:lnTo>
                    <a:lnTo>
                      <a:pt x="221" y="1166"/>
                    </a:lnTo>
                    <a:lnTo>
                      <a:pt x="228" y="1174"/>
                    </a:lnTo>
                    <a:lnTo>
                      <a:pt x="235" y="1183"/>
                    </a:lnTo>
                    <a:lnTo>
                      <a:pt x="244" y="1190"/>
                    </a:lnTo>
                    <a:lnTo>
                      <a:pt x="254" y="1195"/>
                    </a:lnTo>
                    <a:lnTo>
                      <a:pt x="264" y="1200"/>
                    </a:lnTo>
                    <a:lnTo>
                      <a:pt x="274" y="1204"/>
                    </a:lnTo>
                    <a:lnTo>
                      <a:pt x="284" y="1208"/>
                    </a:lnTo>
                    <a:lnTo>
                      <a:pt x="295" y="1209"/>
                    </a:lnTo>
                    <a:lnTo>
                      <a:pt x="306" y="1210"/>
                    </a:lnTo>
                    <a:lnTo>
                      <a:pt x="317" y="1210"/>
                    </a:lnTo>
                    <a:lnTo>
                      <a:pt x="327" y="1209"/>
                    </a:lnTo>
                    <a:lnTo>
                      <a:pt x="339" y="1207"/>
                    </a:lnTo>
                    <a:lnTo>
                      <a:pt x="375" y="1197"/>
                    </a:lnTo>
                    <a:lnTo>
                      <a:pt x="382" y="1195"/>
                    </a:lnTo>
                    <a:lnTo>
                      <a:pt x="389" y="1192"/>
                    </a:lnTo>
                    <a:lnTo>
                      <a:pt x="396" y="1189"/>
                    </a:lnTo>
                    <a:lnTo>
                      <a:pt x="402" y="1186"/>
                    </a:lnTo>
                    <a:lnTo>
                      <a:pt x="415" y="1177"/>
                    </a:lnTo>
                    <a:lnTo>
                      <a:pt x="426" y="1167"/>
                    </a:lnTo>
                    <a:lnTo>
                      <a:pt x="435" y="1156"/>
                    </a:lnTo>
                    <a:lnTo>
                      <a:pt x="442" y="1144"/>
                    </a:lnTo>
                    <a:lnTo>
                      <a:pt x="449" y="1131"/>
                    </a:lnTo>
                    <a:lnTo>
                      <a:pt x="453" y="1118"/>
                    </a:lnTo>
                    <a:lnTo>
                      <a:pt x="461" y="1115"/>
                    </a:lnTo>
                    <a:lnTo>
                      <a:pt x="471" y="1112"/>
                    </a:lnTo>
                    <a:lnTo>
                      <a:pt x="482" y="1108"/>
                    </a:lnTo>
                    <a:lnTo>
                      <a:pt x="497" y="1104"/>
                    </a:lnTo>
                    <a:lnTo>
                      <a:pt x="1056" y="954"/>
                    </a:lnTo>
                    <a:lnTo>
                      <a:pt x="1071" y="951"/>
                    </a:lnTo>
                    <a:lnTo>
                      <a:pt x="1083" y="948"/>
                    </a:lnTo>
                    <a:lnTo>
                      <a:pt x="1093" y="946"/>
                    </a:lnTo>
                    <a:lnTo>
                      <a:pt x="1102" y="944"/>
                    </a:lnTo>
                    <a:lnTo>
                      <a:pt x="1113" y="954"/>
                    </a:lnTo>
                    <a:lnTo>
                      <a:pt x="1124" y="962"/>
                    </a:lnTo>
                    <a:lnTo>
                      <a:pt x="1137" y="968"/>
                    </a:lnTo>
                    <a:lnTo>
                      <a:pt x="1150" y="973"/>
                    </a:lnTo>
                    <a:lnTo>
                      <a:pt x="1158" y="975"/>
                    </a:lnTo>
                    <a:lnTo>
                      <a:pt x="1165" y="977"/>
                    </a:lnTo>
                    <a:lnTo>
                      <a:pt x="1172" y="978"/>
                    </a:lnTo>
                    <a:lnTo>
                      <a:pt x="1179" y="978"/>
                    </a:lnTo>
                    <a:lnTo>
                      <a:pt x="1187" y="978"/>
                    </a:lnTo>
                    <a:lnTo>
                      <a:pt x="1194" y="977"/>
                    </a:lnTo>
                    <a:lnTo>
                      <a:pt x="1201" y="976"/>
                    </a:lnTo>
                    <a:lnTo>
                      <a:pt x="1209" y="974"/>
                    </a:lnTo>
                    <a:lnTo>
                      <a:pt x="1245" y="965"/>
                    </a:lnTo>
                    <a:lnTo>
                      <a:pt x="1254" y="962"/>
                    </a:lnTo>
                    <a:lnTo>
                      <a:pt x="1263" y="958"/>
                    </a:lnTo>
                    <a:lnTo>
                      <a:pt x="1271" y="954"/>
                    </a:lnTo>
                    <a:lnTo>
                      <a:pt x="1279" y="949"/>
                    </a:lnTo>
                    <a:lnTo>
                      <a:pt x="1286" y="944"/>
                    </a:lnTo>
                    <a:lnTo>
                      <a:pt x="1293" y="938"/>
                    </a:lnTo>
                    <a:lnTo>
                      <a:pt x="1299" y="931"/>
                    </a:lnTo>
                    <a:lnTo>
                      <a:pt x="1305" y="924"/>
                    </a:lnTo>
                    <a:lnTo>
                      <a:pt x="1310" y="917"/>
                    </a:lnTo>
                    <a:lnTo>
                      <a:pt x="1315" y="908"/>
                    </a:lnTo>
                    <a:lnTo>
                      <a:pt x="1319" y="900"/>
                    </a:lnTo>
                    <a:lnTo>
                      <a:pt x="1323" y="892"/>
                    </a:lnTo>
                    <a:lnTo>
                      <a:pt x="1325" y="883"/>
                    </a:lnTo>
                    <a:lnTo>
                      <a:pt x="1327" y="875"/>
                    </a:lnTo>
                    <a:lnTo>
                      <a:pt x="1328" y="866"/>
                    </a:lnTo>
                    <a:lnTo>
                      <a:pt x="1329" y="856"/>
                    </a:lnTo>
                    <a:lnTo>
                      <a:pt x="1328" y="842"/>
                    </a:lnTo>
                    <a:lnTo>
                      <a:pt x="1325" y="826"/>
                    </a:lnTo>
                    <a:lnTo>
                      <a:pt x="1238" y="498"/>
                    </a:lnTo>
                    <a:lnTo>
                      <a:pt x="1233" y="487"/>
                    </a:lnTo>
                    <a:lnTo>
                      <a:pt x="1228" y="475"/>
                    </a:lnTo>
                    <a:lnTo>
                      <a:pt x="1221" y="465"/>
                    </a:lnTo>
                    <a:lnTo>
                      <a:pt x="1215" y="456"/>
                    </a:lnTo>
                    <a:lnTo>
                      <a:pt x="1217" y="449"/>
                    </a:lnTo>
                    <a:lnTo>
                      <a:pt x="1218" y="443"/>
                    </a:lnTo>
                    <a:lnTo>
                      <a:pt x="1217" y="428"/>
                    </a:lnTo>
                    <a:lnTo>
                      <a:pt x="1214" y="414"/>
                    </a:lnTo>
                    <a:lnTo>
                      <a:pt x="1127" y="83"/>
                    </a:lnTo>
                    <a:lnTo>
                      <a:pt x="1123" y="72"/>
                    </a:lnTo>
                    <a:lnTo>
                      <a:pt x="1119" y="62"/>
                    </a:lnTo>
                    <a:lnTo>
                      <a:pt x="1113" y="52"/>
                    </a:lnTo>
                    <a:lnTo>
                      <a:pt x="1107" y="44"/>
                    </a:lnTo>
                    <a:lnTo>
                      <a:pt x="1100" y="35"/>
                    </a:lnTo>
                    <a:lnTo>
                      <a:pt x="1092" y="27"/>
                    </a:lnTo>
                    <a:lnTo>
                      <a:pt x="1084" y="20"/>
                    </a:lnTo>
                    <a:lnTo>
                      <a:pt x="1075" y="15"/>
                    </a:lnTo>
                    <a:lnTo>
                      <a:pt x="1065" y="10"/>
                    </a:lnTo>
                    <a:lnTo>
                      <a:pt x="1055" y="6"/>
                    </a:lnTo>
                    <a:lnTo>
                      <a:pt x="1045" y="3"/>
                    </a:lnTo>
                    <a:lnTo>
                      <a:pt x="1034" y="1"/>
                    </a:lnTo>
                    <a:lnTo>
                      <a:pt x="1023" y="0"/>
                    </a:lnTo>
                    <a:lnTo>
                      <a:pt x="1012" y="0"/>
                    </a:lnTo>
                    <a:lnTo>
                      <a:pt x="1001" y="1"/>
                    </a:lnTo>
                    <a:lnTo>
                      <a:pt x="990" y="3"/>
                    </a:lnTo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59"/>
              <p:cNvSpPr>
                <a:spLocks/>
              </p:cNvSpPr>
              <p:nvPr/>
            </p:nvSpPr>
            <p:spPr bwMode="auto">
              <a:xfrm>
                <a:off x="725" y="628"/>
                <a:ext cx="74" cy="66"/>
              </a:xfrm>
              <a:custGeom>
                <a:avLst/>
                <a:gdLst>
                  <a:gd name="T0" fmla="*/ 973 w 1261"/>
                  <a:gd name="T1" fmla="*/ 9 h 1119"/>
                  <a:gd name="T2" fmla="*/ 934 w 1261"/>
                  <a:gd name="T3" fmla="*/ 29 h 1119"/>
                  <a:gd name="T4" fmla="*/ 906 w 1261"/>
                  <a:gd name="T5" fmla="*/ 63 h 1119"/>
                  <a:gd name="T6" fmla="*/ 881 w 1261"/>
                  <a:gd name="T7" fmla="*/ 80 h 1119"/>
                  <a:gd name="T8" fmla="*/ 282 w 1261"/>
                  <a:gd name="T9" fmla="*/ 165 h 1119"/>
                  <a:gd name="T10" fmla="*/ 243 w 1261"/>
                  <a:gd name="T11" fmla="*/ 170 h 1119"/>
                  <a:gd name="T12" fmla="*/ 216 w 1261"/>
                  <a:gd name="T13" fmla="*/ 149 h 1119"/>
                  <a:gd name="T14" fmla="*/ 187 w 1261"/>
                  <a:gd name="T15" fmla="*/ 133 h 1119"/>
                  <a:gd name="T16" fmla="*/ 155 w 1261"/>
                  <a:gd name="T17" fmla="*/ 127 h 1119"/>
                  <a:gd name="T18" fmla="*/ 96 w 1261"/>
                  <a:gd name="T19" fmla="*/ 133 h 1119"/>
                  <a:gd name="T20" fmla="*/ 66 w 1261"/>
                  <a:gd name="T21" fmla="*/ 142 h 1119"/>
                  <a:gd name="T22" fmla="*/ 41 w 1261"/>
                  <a:gd name="T23" fmla="*/ 157 h 1119"/>
                  <a:gd name="T24" fmla="*/ 20 w 1261"/>
                  <a:gd name="T25" fmla="*/ 178 h 1119"/>
                  <a:gd name="T26" fmla="*/ 7 w 1261"/>
                  <a:gd name="T27" fmla="*/ 204 h 1119"/>
                  <a:gd name="T28" fmla="*/ 0 w 1261"/>
                  <a:gd name="T29" fmla="*/ 234 h 1119"/>
                  <a:gd name="T30" fmla="*/ 1 w 1261"/>
                  <a:gd name="T31" fmla="*/ 260 h 1119"/>
                  <a:gd name="T32" fmla="*/ 55 w 1261"/>
                  <a:gd name="T33" fmla="*/ 621 h 1119"/>
                  <a:gd name="T34" fmla="*/ 61 w 1261"/>
                  <a:gd name="T35" fmla="*/ 655 h 1119"/>
                  <a:gd name="T36" fmla="*/ 61 w 1261"/>
                  <a:gd name="T37" fmla="*/ 685 h 1119"/>
                  <a:gd name="T38" fmla="*/ 114 w 1261"/>
                  <a:gd name="T39" fmla="*/ 1044 h 1119"/>
                  <a:gd name="T40" fmla="*/ 130 w 1261"/>
                  <a:gd name="T41" fmla="*/ 1073 h 1119"/>
                  <a:gd name="T42" fmla="*/ 152 w 1261"/>
                  <a:gd name="T43" fmla="*/ 1096 h 1119"/>
                  <a:gd name="T44" fmla="*/ 180 w 1261"/>
                  <a:gd name="T45" fmla="*/ 1112 h 1119"/>
                  <a:gd name="T46" fmla="*/ 213 w 1261"/>
                  <a:gd name="T47" fmla="*/ 1119 h 1119"/>
                  <a:gd name="T48" fmla="*/ 271 w 1261"/>
                  <a:gd name="T49" fmla="*/ 1112 h 1119"/>
                  <a:gd name="T50" fmla="*/ 314 w 1261"/>
                  <a:gd name="T51" fmla="*/ 1098 h 1119"/>
                  <a:gd name="T52" fmla="*/ 346 w 1261"/>
                  <a:gd name="T53" fmla="*/ 1068 h 1119"/>
                  <a:gd name="T54" fmla="*/ 369 w 1261"/>
                  <a:gd name="T55" fmla="*/ 1041 h 1119"/>
                  <a:gd name="T56" fmla="*/ 404 w 1261"/>
                  <a:gd name="T57" fmla="*/ 1034 h 1119"/>
                  <a:gd name="T58" fmla="*/ 1005 w 1261"/>
                  <a:gd name="T59" fmla="*/ 950 h 1119"/>
                  <a:gd name="T60" fmla="*/ 1034 w 1261"/>
                  <a:gd name="T61" fmla="*/ 959 h 1119"/>
                  <a:gd name="T62" fmla="*/ 1062 w 1261"/>
                  <a:gd name="T63" fmla="*/ 981 h 1119"/>
                  <a:gd name="T64" fmla="*/ 1093 w 1261"/>
                  <a:gd name="T65" fmla="*/ 990 h 1119"/>
                  <a:gd name="T66" fmla="*/ 1127 w 1261"/>
                  <a:gd name="T67" fmla="*/ 990 h 1119"/>
                  <a:gd name="T68" fmla="*/ 1186 w 1261"/>
                  <a:gd name="T69" fmla="*/ 980 h 1119"/>
                  <a:gd name="T70" fmla="*/ 1214 w 1261"/>
                  <a:gd name="T71" fmla="*/ 965 h 1119"/>
                  <a:gd name="T72" fmla="*/ 1237 w 1261"/>
                  <a:gd name="T73" fmla="*/ 942 h 1119"/>
                  <a:gd name="T74" fmla="*/ 1251 w 1261"/>
                  <a:gd name="T75" fmla="*/ 919 h 1119"/>
                  <a:gd name="T76" fmla="*/ 1258 w 1261"/>
                  <a:gd name="T77" fmla="*/ 892 h 1119"/>
                  <a:gd name="T78" fmla="*/ 1260 w 1261"/>
                  <a:gd name="T79" fmla="*/ 866 h 1119"/>
                  <a:gd name="T80" fmla="*/ 1209 w 1261"/>
                  <a:gd name="T81" fmla="*/ 510 h 1119"/>
                  <a:gd name="T82" fmla="*/ 1196 w 1261"/>
                  <a:gd name="T83" fmla="*/ 479 h 1119"/>
                  <a:gd name="T84" fmla="*/ 1200 w 1261"/>
                  <a:gd name="T85" fmla="*/ 443 h 1119"/>
                  <a:gd name="T86" fmla="*/ 1149 w 1261"/>
                  <a:gd name="T87" fmla="*/ 85 h 1119"/>
                  <a:gd name="T88" fmla="*/ 1137 w 1261"/>
                  <a:gd name="T89" fmla="*/ 55 h 1119"/>
                  <a:gd name="T90" fmla="*/ 1116 w 1261"/>
                  <a:gd name="T91" fmla="*/ 29 h 1119"/>
                  <a:gd name="T92" fmla="*/ 1088 w 1261"/>
                  <a:gd name="T93" fmla="*/ 10 h 1119"/>
                  <a:gd name="T94" fmla="*/ 1057 w 1261"/>
                  <a:gd name="T95" fmla="*/ 1 h 1119"/>
                  <a:gd name="T96" fmla="*/ 1025 w 1261"/>
                  <a:gd name="T97" fmla="*/ 0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1" h="1119">
                    <a:moveTo>
                      <a:pt x="1025" y="0"/>
                    </a:moveTo>
                    <a:lnTo>
                      <a:pt x="987" y="6"/>
                    </a:lnTo>
                    <a:lnTo>
                      <a:pt x="973" y="9"/>
                    </a:lnTo>
                    <a:lnTo>
                      <a:pt x="959" y="14"/>
                    </a:lnTo>
                    <a:lnTo>
                      <a:pt x="946" y="21"/>
                    </a:lnTo>
                    <a:lnTo>
                      <a:pt x="934" y="29"/>
                    </a:lnTo>
                    <a:lnTo>
                      <a:pt x="923" y="40"/>
                    </a:lnTo>
                    <a:lnTo>
                      <a:pt x="913" y="51"/>
                    </a:lnTo>
                    <a:lnTo>
                      <a:pt x="906" y="63"/>
                    </a:lnTo>
                    <a:lnTo>
                      <a:pt x="900" y="76"/>
                    </a:lnTo>
                    <a:lnTo>
                      <a:pt x="891" y="78"/>
                    </a:lnTo>
                    <a:lnTo>
                      <a:pt x="881" y="80"/>
                    </a:lnTo>
                    <a:lnTo>
                      <a:pt x="870" y="82"/>
                    </a:lnTo>
                    <a:lnTo>
                      <a:pt x="856" y="84"/>
                    </a:lnTo>
                    <a:lnTo>
                      <a:pt x="282" y="165"/>
                    </a:lnTo>
                    <a:lnTo>
                      <a:pt x="266" y="167"/>
                    </a:lnTo>
                    <a:lnTo>
                      <a:pt x="254" y="169"/>
                    </a:lnTo>
                    <a:lnTo>
                      <a:pt x="243" y="170"/>
                    </a:lnTo>
                    <a:lnTo>
                      <a:pt x="235" y="170"/>
                    </a:lnTo>
                    <a:lnTo>
                      <a:pt x="226" y="159"/>
                    </a:lnTo>
                    <a:lnTo>
                      <a:pt x="216" y="149"/>
                    </a:lnTo>
                    <a:lnTo>
                      <a:pt x="207" y="143"/>
                    </a:lnTo>
                    <a:lnTo>
                      <a:pt x="198" y="138"/>
                    </a:lnTo>
                    <a:lnTo>
                      <a:pt x="187" y="133"/>
                    </a:lnTo>
                    <a:lnTo>
                      <a:pt x="176" y="130"/>
                    </a:lnTo>
                    <a:lnTo>
                      <a:pt x="166" y="128"/>
                    </a:lnTo>
                    <a:lnTo>
                      <a:pt x="155" y="127"/>
                    </a:lnTo>
                    <a:lnTo>
                      <a:pt x="144" y="127"/>
                    </a:lnTo>
                    <a:lnTo>
                      <a:pt x="133" y="128"/>
                    </a:lnTo>
                    <a:lnTo>
                      <a:pt x="96" y="133"/>
                    </a:lnTo>
                    <a:lnTo>
                      <a:pt x="85" y="135"/>
                    </a:lnTo>
                    <a:lnTo>
                      <a:pt x="76" y="138"/>
                    </a:lnTo>
                    <a:lnTo>
                      <a:pt x="66" y="142"/>
                    </a:lnTo>
                    <a:lnTo>
                      <a:pt x="57" y="146"/>
                    </a:lnTo>
                    <a:lnTo>
                      <a:pt x="49" y="151"/>
                    </a:lnTo>
                    <a:lnTo>
                      <a:pt x="41" y="157"/>
                    </a:lnTo>
                    <a:lnTo>
                      <a:pt x="34" y="164"/>
                    </a:lnTo>
                    <a:lnTo>
                      <a:pt x="26" y="171"/>
                    </a:lnTo>
                    <a:lnTo>
                      <a:pt x="20" y="178"/>
                    </a:lnTo>
                    <a:lnTo>
                      <a:pt x="15" y="186"/>
                    </a:lnTo>
                    <a:lnTo>
                      <a:pt x="10" y="195"/>
                    </a:lnTo>
                    <a:lnTo>
                      <a:pt x="7" y="204"/>
                    </a:lnTo>
                    <a:lnTo>
                      <a:pt x="4" y="214"/>
                    </a:lnTo>
                    <a:lnTo>
                      <a:pt x="1" y="224"/>
                    </a:lnTo>
                    <a:lnTo>
                      <a:pt x="0" y="234"/>
                    </a:lnTo>
                    <a:lnTo>
                      <a:pt x="0" y="244"/>
                    </a:lnTo>
                    <a:lnTo>
                      <a:pt x="0" y="252"/>
                    </a:lnTo>
                    <a:lnTo>
                      <a:pt x="1" y="260"/>
                    </a:lnTo>
                    <a:lnTo>
                      <a:pt x="49" y="598"/>
                    </a:lnTo>
                    <a:lnTo>
                      <a:pt x="51" y="610"/>
                    </a:lnTo>
                    <a:lnTo>
                      <a:pt x="55" y="621"/>
                    </a:lnTo>
                    <a:lnTo>
                      <a:pt x="59" y="631"/>
                    </a:lnTo>
                    <a:lnTo>
                      <a:pt x="64" y="641"/>
                    </a:lnTo>
                    <a:lnTo>
                      <a:pt x="61" y="655"/>
                    </a:lnTo>
                    <a:lnTo>
                      <a:pt x="60" y="669"/>
                    </a:lnTo>
                    <a:lnTo>
                      <a:pt x="60" y="677"/>
                    </a:lnTo>
                    <a:lnTo>
                      <a:pt x="61" y="685"/>
                    </a:lnTo>
                    <a:lnTo>
                      <a:pt x="108" y="1022"/>
                    </a:lnTo>
                    <a:lnTo>
                      <a:pt x="110" y="1033"/>
                    </a:lnTo>
                    <a:lnTo>
                      <a:pt x="114" y="1044"/>
                    </a:lnTo>
                    <a:lnTo>
                      <a:pt x="118" y="1054"/>
                    </a:lnTo>
                    <a:lnTo>
                      <a:pt x="124" y="1064"/>
                    </a:lnTo>
                    <a:lnTo>
                      <a:pt x="130" y="1073"/>
                    </a:lnTo>
                    <a:lnTo>
                      <a:pt x="136" y="1081"/>
                    </a:lnTo>
                    <a:lnTo>
                      <a:pt x="144" y="1089"/>
                    </a:lnTo>
                    <a:lnTo>
                      <a:pt x="152" y="1096"/>
                    </a:lnTo>
                    <a:lnTo>
                      <a:pt x="161" y="1103"/>
                    </a:lnTo>
                    <a:lnTo>
                      <a:pt x="170" y="1108"/>
                    </a:lnTo>
                    <a:lnTo>
                      <a:pt x="180" y="1112"/>
                    </a:lnTo>
                    <a:lnTo>
                      <a:pt x="191" y="1115"/>
                    </a:lnTo>
                    <a:lnTo>
                      <a:pt x="202" y="1117"/>
                    </a:lnTo>
                    <a:lnTo>
                      <a:pt x="213" y="1119"/>
                    </a:lnTo>
                    <a:lnTo>
                      <a:pt x="224" y="1119"/>
                    </a:lnTo>
                    <a:lnTo>
                      <a:pt x="236" y="1118"/>
                    </a:lnTo>
                    <a:lnTo>
                      <a:pt x="271" y="1112"/>
                    </a:lnTo>
                    <a:lnTo>
                      <a:pt x="287" y="1109"/>
                    </a:lnTo>
                    <a:lnTo>
                      <a:pt x="301" y="1104"/>
                    </a:lnTo>
                    <a:lnTo>
                      <a:pt x="314" y="1098"/>
                    </a:lnTo>
                    <a:lnTo>
                      <a:pt x="326" y="1088"/>
                    </a:lnTo>
                    <a:lnTo>
                      <a:pt x="337" y="1079"/>
                    </a:lnTo>
                    <a:lnTo>
                      <a:pt x="346" y="1068"/>
                    </a:lnTo>
                    <a:lnTo>
                      <a:pt x="354" y="1056"/>
                    </a:lnTo>
                    <a:lnTo>
                      <a:pt x="361" y="1042"/>
                    </a:lnTo>
                    <a:lnTo>
                      <a:pt x="369" y="1041"/>
                    </a:lnTo>
                    <a:lnTo>
                      <a:pt x="379" y="1039"/>
                    </a:lnTo>
                    <a:lnTo>
                      <a:pt x="391" y="1037"/>
                    </a:lnTo>
                    <a:lnTo>
                      <a:pt x="404" y="1034"/>
                    </a:lnTo>
                    <a:lnTo>
                      <a:pt x="978" y="953"/>
                    </a:lnTo>
                    <a:lnTo>
                      <a:pt x="993" y="951"/>
                    </a:lnTo>
                    <a:lnTo>
                      <a:pt x="1005" y="950"/>
                    </a:lnTo>
                    <a:lnTo>
                      <a:pt x="1017" y="949"/>
                    </a:lnTo>
                    <a:lnTo>
                      <a:pt x="1025" y="948"/>
                    </a:lnTo>
                    <a:lnTo>
                      <a:pt x="1034" y="959"/>
                    </a:lnTo>
                    <a:lnTo>
                      <a:pt x="1044" y="969"/>
                    </a:lnTo>
                    <a:lnTo>
                      <a:pt x="1053" y="976"/>
                    </a:lnTo>
                    <a:lnTo>
                      <a:pt x="1062" y="981"/>
                    </a:lnTo>
                    <a:lnTo>
                      <a:pt x="1072" y="985"/>
                    </a:lnTo>
                    <a:lnTo>
                      <a:pt x="1083" y="988"/>
                    </a:lnTo>
                    <a:lnTo>
                      <a:pt x="1093" y="990"/>
                    </a:lnTo>
                    <a:lnTo>
                      <a:pt x="1105" y="991"/>
                    </a:lnTo>
                    <a:lnTo>
                      <a:pt x="1116" y="991"/>
                    </a:lnTo>
                    <a:lnTo>
                      <a:pt x="1127" y="990"/>
                    </a:lnTo>
                    <a:lnTo>
                      <a:pt x="1163" y="985"/>
                    </a:lnTo>
                    <a:lnTo>
                      <a:pt x="1174" y="983"/>
                    </a:lnTo>
                    <a:lnTo>
                      <a:pt x="1186" y="980"/>
                    </a:lnTo>
                    <a:lnTo>
                      <a:pt x="1196" y="976"/>
                    </a:lnTo>
                    <a:lnTo>
                      <a:pt x="1205" y="971"/>
                    </a:lnTo>
                    <a:lnTo>
                      <a:pt x="1214" y="965"/>
                    </a:lnTo>
                    <a:lnTo>
                      <a:pt x="1223" y="958"/>
                    </a:lnTo>
                    <a:lnTo>
                      <a:pt x="1230" y="951"/>
                    </a:lnTo>
                    <a:lnTo>
                      <a:pt x="1237" y="942"/>
                    </a:lnTo>
                    <a:lnTo>
                      <a:pt x="1242" y="935"/>
                    </a:lnTo>
                    <a:lnTo>
                      <a:pt x="1247" y="927"/>
                    </a:lnTo>
                    <a:lnTo>
                      <a:pt x="1251" y="919"/>
                    </a:lnTo>
                    <a:lnTo>
                      <a:pt x="1254" y="909"/>
                    </a:lnTo>
                    <a:lnTo>
                      <a:pt x="1256" y="901"/>
                    </a:lnTo>
                    <a:lnTo>
                      <a:pt x="1258" y="892"/>
                    </a:lnTo>
                    <a:lnTo>
                      <a:pt x="1260" y="883"/>
                    </a:lnTo>
                    <a:lnTo>
                      <a:pt x="1261" y="874"/>
                    </a:lnTo>
                    <a:lnTo>
                      <a:pt x="1260" y="866"/>
                    </a:lnTo>
                    <a:lnTo>
                      <a:pt x="1258" y="859"/>
                    </a:lnTo>
                    <a:lnTo>
                      <a:pt x="1211" y="521"/>
                    </a:lnTo>
                    <a:lnTo>
                      <a:pt x="1209" y="510"/>
                    </a:lnTo>
                    <a:lnTo>
                      <a:pt x="1206" y="499"/>
                    </a:lnTo>
                    <a:lnTo>
                      <a:pt x="1201" y="489"/>
                    </a:lnTo>
                    <a:lnTo>
                      <a:pt x="1196" y="479"/>
                    </a:lnTo>
                    <a:lnTo>
                      <a:pt x="1199" y="464"/>
                    </a:lnTo>
                    <a:lnTo>
                      <a:pt x="1201" y="450"/>
                    </a:lnTo>
                    <a:lnTo>
                      <a:pt x="1200" y="443"/>
                    </a:lnTo>
                    <a:lnTo>
                      <a:pt x="1199" y="435"/>
                    </a:lnTo>
                    <a:lnTo>
                      <a:pt x="1151" y="96"/>
                    </a:lnTo>
                    <a:lnTo>
                      <a:pt x="1149" y="85"/>
                    </a:lnTo>
                    <a:lnTo>
                      <a:pt x="1146" y="75"/>
                    </a:lnTo>
                    <a:lnTo>
                      <a:pt x="1142" y="65"/>
                    </a:lnTo>
                    <a:lnTo>
                      <a:pt x="1137" y="55"/>
                    </a:lnTo>
                    <a:lnTo>
                      <a:pt x="1131" y="46"/>
                    </a:lnTo>
                    <a:lnTo>
                      <a:pt x="1124" y="38"/>
                    </a:lnTo>
                    <a:lnTo>
                      <a:pt x="1116" y="29"/>
                    </a:lnTo>
                    <a:lnTo>
                      <a:pt x="1108" y="22"/>
                    </a:lnTo>
                    <a:lnTo>
                      <a:pt x="1099" y="16"/>
                    </a:lnTo>
                    <a:lnTo>
                      <a:pt x="1088" y="10"/>
                    </a:lnTo>
                    <a:lnTo>
                      <a:pt x="1078" y="6"/>
                    </a:lnTo>
                    <a:lnTo>
                      <a:pt x="1068" y="3"/>
                    </a:lnTo>
                    <a:lnTo>
                      <a:pt x="1057" y="1"/>
                    </a:lnTo>
                    <a:lnTo>
                      <a:pt x="1046" y="0"/>
                    </a:lnTo>
                    <a:lnTo>
                      <a:pt x="1036" y="0"/>
                    </a:lnTo>
                    <a:lnTo>
                      <a:pt x="1025" y="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60"/>
              <p:cNvSpPr>
                <a:spLocks/>
              </p:cNvSpPr>
              <p:nvPr/>
            </p:nvSpPr>
            <p:spPr bwMode="auto">
              <a:xfrm>
                <a:off x="725" y="628"/>
                <a:ext cx="74" cy="66"/>
              </a:xfrm>
              <a:custGeom>
                <a:avLst/>
                <a:gdLst>
                  <a:gd name="T0" fmla="*/ 973 w 1261"/>
                  <a:gd name="T1" fmla="*/ 9 h 1119"/>
                  <a:gd name="T2" fmla="*/ 934 w 1261"/>
                  <a:gd name="T3" fmla="*/ 29 h 1119"/>
                  <a:gd name="T4" fmla="*/ 906 w 1261"/>
                  <a:gd name="T5" fmla="*/ 63 h 1119"/>
                  <a:gd name="T6" fmla="*/ 881 w 1261"/>
                  <a:gd name="T7" fmla="*/ 80 h 1119"/>
                  <a:gd name="T8" fmla="*/ 282 w 1261"/>
                  <a:gd name="T9" fmla="*/ 165 h 1119"/>
                  <a:gd name="T10" fmla="*/ 243 w 1261"/>
                  <a:gd name="T11" fmla="*/ 170 h 1119"/>
                  <a:gd name="T12" fmla="*/ 216 w 1261"/>
                  <a:gd name="T13" fmla="*/ 149 h 1119"/>
                  <a:gd name="T14" fmla="*/ 187 w 1261"/>
                  <a:gd name="T15" fmla="*/ 133 h 1119"/>
                  <a:gd name="T16" fmla="*/ 155 w 1261"/>
                  <a:gd name="T17" fmla="*/ 127 h 1119"/>
                  <a:gd name="T18" fmla="*/ 96 w 1261"/>
                  <a:gd name="T19" fmla="*/ 133 h 1119"/>
                  <a:gd name="T20" fmla="*/ 66 w 1261"/>
                  <a:gd name="T21" fmla="*/ 142 h 1119"/>
                  <a:gd name="T22" fmla="*/ 41 w 1261"/>
                  <a:gd name="T23" fmla="*/ 157 h 1119"/>
                  <a:gd name="T24" fmla="*/ 20 w 1261"/>
                  <a:gd name="T25" fmla="*/ 178 h 1119"/>
                  <a:gd name="T26" fmla="*/ 7 w 1261"/>
                  <a:gd name="T27" fmla="*/ 204 h 1119"/>
                  <a:gd name="T28" fmla="*/ 0 w 1261"/>
                  <a:gd name="T29" fmla="*/ 234 h 1119"/>
                  <a:gd name="T30" fmla="*/ 1 w 1261"/>
                  <a:gd name="T31" fmla="*/ 260 h 1119"/>
                  <a:gd name="T32" fmla="*/ 55 w 1261"/>
                  <a:gd name="T33" fmla="*/ 621 h 1119"/>
                  <a:gd name="T34" fmla="*/ 61 w 1261"/>
                  <a:gd name="T35" fmla="*/ 655 h 1119"/>
                  <a:gd name="T36" fmla="*/ 61 w 1261"/>
                  <a:gd name="T37" fmla="*/ 685 h 1119"/>
                  <a:gd name="T38" fmla="*/ 114 w 1261"/>
                  <a:gd name="T39" fmla="*/ 1044 h 1119"/>
                  <a:gd name="T40" fmla="*/ 130 w 1261"/>
                  <a:gd name="T41" fmla="*/ 1073 h 1119"/>
                  <a:gd name="T42" fmla="*/ 152 w 1261"/>
                  <a:gd name="T43" fmla="*/ 1096 h 1119"/>
                  <a:gd name="T44" fmla="*/ 180 w 1261"/>
                  <a:gd name="T45" fmla="*/ 1112 h 1119"/>
                  <a:gd name="T46" fmla="*/ 213 w 1261"/>
                  <a:gd name="T47" fmla="*/ 1119 h 1119"/>
                  <a:gd name="T48" fmla="*/ 271 w 1261"/>
                  <a:gd name="T49" fmla="*/ 1112 h 1119"/>
                  <a:gd name="T50" fmla="*/ 314 w 1261"/>
                  <a:gd name="T51" fmla="*/ 1098 h 1119"/>
                  <a:gd name="T52" fmla="*/ 346 w 1261"/>
                  <a:gd name="T53" fmla="*/ 1068 h 1119"/>
                  <a:gd name="T54" fmla="*/ 369 w 1261"/>
                  <a:gd name="T55" fmla="*/ 1041 h 1119"/>
                  <a:gd name="T56" fmla="*/ 404 w 1261"/>
                  <a:gd name="T57" fmla="*/ 1034 h 1119"/>
                  <a:gd name="T58" fmla="*/ 1005 w 1261"/>
                  <a:gd name="T59" fmla="*/ 950 h 1119"/>
                  <a:gd name="T60" fmla="*/ 1034 w 1261"/>
                  <a:gd name="T61" fmla="*/ 959 h 1119"/>
                  <a:gd name="T62" fmla="*/ 1062 w 1261"/>
                  <a:gd name="T63" fmla="*/ 981 h 1119"/>
                  <a:gd name="T64" fmla="*/ 1093 w 1261"/>
                  <a:gd name="T65" fmla="*/ 990 h 1119"/>
                  <a:gd name="T66" fmla="*/ 1127 w 1261"/>
                  <a:gd name="T67" fmla="*/ 990 h 1119"/>
                  <a:gd name="T68" fmla="*/ 1186 w 1261"/>
                  <a:gd name="T69" fmla="*/ 980 h 1119"/>
                  <a:gd name="T70" fmla="*/ 1214 w 1261"/>
                  <a:gd name="T71" fmla="*/ 965 h 1119"/>
                  <a:gd name="T72" fmla="*/ 1237 w 1261"/>
                  <a:gd name="T73" fmla="*/ 942 h 1119"/>
                  <a:gd name="T74" fmla="*/ 1251 w 1261"/>
                  <a:gd name="T75" fmla="*/ 919 h 1119"/>
                  <a:gd name="T76" fmla="*/ 1258 w 1261"/>
                  <a:gd name="T77" fmla="*/ 892 h 1119"/>
                  <a:gd name="T78" fmla="*/ 1260 w 1261"/>
                  <a:gd name="T79" fmla="*/ 866 h 1119"/>
                  <a:gd name="T80" fmla="*/ 1209 w 1261"/>
                  <a:gd name="T81" fmla="*/ 510 h 1119"/>
                  <a:gd name="T82" fmla="*/ 1196 w 1261"/>
                  <a:gd name="T83" fmla="*/ 479 h 1119"/>
                  <a:gd name="T84" fmla="*/ 1200 w 1261"/>
                  <a:gd name="T85" fmla="*/ 443 h 1119"/>
                  <a:gd name="T86" fmla="*/ 1149 w 1261"/>
                  <a:gd name="T87" fmla="*/ 85 h 1119"/>
                  <a:gd name="T88" fmla="*/ 1137 w 1261"/>
                  <a:gd name="T89" fmla="*/ 55 h 1119"/>
                  <a:gd name="T90" fmla="*/ 1116 w 1261"/>
                  <a:gd name="T91" fmla="*/ 29 h 1119"/>
                  <a:gd name="T92" fmla="*/ 1088 w 1261"/>
                  <a:gd name="T93" fmla="*/ 10 h 1119"/>
                  <a:gd name="T94" fmla="*/ 1057 w 1261"/>
                  <a:gd name="T95" fmla="*/ 1 h 1119"/>
                  <a:gd name="T96" fmla="*/ 1025 w 1261"/>
                  <a:gd name="T97" fmla="*/ 0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1" h="1119">
                    <a:moveTo>
                      <a:pt x="1025" y="0"/>
                    </a:moveTo>
                    <a:lnTo>
                      <a:pt x="987" y="6"/>
                    </a:lnTo>
                    <a:lnTo>
                      <a:pt x="973" y="9"/>
                    </a:lnTo>
                    <a:lnTo>
                      <a:pt x="959" y="14"/>
                    </a:lnTo>
                    <a:lnTo>
                      <a:pt x="946" y="21"/>
                    </a:lnTo>
                    <a:lnTo>
                      <a:pt x="934" y="29"/>
                    </a:lnTo>
                    <a:lnTo>
                      <a:pt x="923" y="40"/>
                    </a:lnTo>
                    <a:lnTo>
                      <a:pt x="913" y="51"/>
                    </a:lnTo>
                    <a:lnTo>
                      <a:pt x="906" y="63"/>
                    </a:lnTo>
                    <a:lnTo>
                      <a:pt x="900" y="76"/>
                    </a:lnTo>
                    <a:lnTo>
                      <a:pt x="891" y="78"/>
                    </a:lnTo>
                    <a:lnTo>
                      <a:pt x="881" y="80"/>
                    </a:lnTo>
                    <a:lnTo>
                      <a:pt x="870" y="82"/>
                    </a:lnTo>
                    <a:lnTo>
                      <a:pt x="856" y="84"/>
                    </a:lnTo>
                    <a:lnTo>
                      <a:pt x="282" y="165"/>
                    </a:lnTo>
                    <a:lnTo>
                      <a:pt x="266" y="167"/>
                    </a:lnTo>
                    <a:lnTo>
                      <a:pt x="254" y="169"/>
                    </a:lnTo>
                    <a:lnTo>
                      <a:pt x="243" y="170"/>
                    </a:lnTo>
                    <a:lnTo>
                      <a:pt x="235" y="170"/>
                    </a:lnTo>
                    <a:lnTo>
                      <a:pt x="226" y="159"/>
                    </a:lnTo>
                    <a:lnTo>
                      <a:pt x="216" y="149"/>
                    </a:lnTo>
                    <a:lnTo>
                      <a:pt x="207" y="143"/>
                    </a:lnTo>
                    <a:lnTo>
                      <a:pt x="198" y="138"/>
                    </a:lnTo>
                    <a:lnTo>
                      <a:pt x="187" y="133"/>
                    </a:lnTo>
                    <a:lnTo>
                      <a:pt x="176" y="130"/>
                    </a:lnTo>
                    <a:lnTo>
                      <a:pt x="166" y="128"/>
                    </a:lnTo>
                    <a:lnTo>
                      <a:pt x="155" y="127"/>
                    </a:lnTo>
                    <a:lnTo>
                      <a:pt x="144" y="127"/>
                    </a:lnTo>
                    <a:lnTo>
                      <a:pt x="133" y="128"/>
                    </a:lnTo>
                    <a:lnTo>
                      <a:pt x="96" y="133"/>
                    </a:lnTo>
                    <a:lnTo>
                      <a:pt x="85" y="135"/>
                    </a:lnTo>
                    <a:lnTo>
                      <a:pt x="76" y="138"/>
                    </a:lnTo>
                    <a:lnTo>
                      <a:pt x="66" y="142"/>
                    </a:lnTo>
                    <a:lnTo>
                      <a:pt x="57" y="146"/>
                    </a:lnTo>
                    <a:lnTo>
                      <a:pt x="49" y="151"/>
                    </a:lnTo>
                    <a:lnTo>
                      <a:pt x="41" y="157"/>
                    </a:lnTo>
                    <a:lnTo>
                      <a:pt x="34" y="164"/>
                    </a:lnTo>
                    <a:lnTo>
                      <a:pt x="26" y="171"/>
                    </a:lnTo>
                    <a:lnTo>
                      <a:pt x="20" y="178"/>
                    </a:lnTo>
                    <a:lnTo>
                      <a:pt x="15" y="186"/>
                    </a:lnTo>
                    <a:lnTo>
                      <a:pt x="10" y="195"/>
                    </a:lnTo>
                    <a:lnTo>
                      <a:pt x="7" y="204"/>
                    </a:lnTo>
                    <a:lnTo>
                      <a:pt x="4" y="214"/>
                    </a:lnTo>
                    <a:lnTo>
                      <a:pt x="1" y="224"/>
                    </a:lnTo>
                    <a:lnTo>
                      <a:pt x="0" y="234"/>
                    </a:lnTo>
                    <a:lnTo>
                      <a:pt x="0" y="244"/>
                    </a:lnTo>
                    <a:lnTo>
                      <a:pt x="0" y="252"/>
                    </a:lnTo>
                    <a:lnTo>
                      <a:pt x="1" y="260"/>
                    </a:lnTo>
                    <a:lnTo>
                      <a:pt x="49" y="598"/>
                    </a:lnTo>
                    <a:lnTo>
                      <a:pt x="51" y="610"/>
                    </a:lnTo>
                    <a:lnTo>
                      <a:pt x="55" y="621"/>
                    </a:lnTo>
                    <a:lnTo>
                      <a:pt x="59" y="631"/>
                    </a:lnTo>
                    <a:lnTo>
                      <a:pt x="64" y="641"/>
                    </a:lnTo>
                    <a:lnTo>
                      <a:pt x="61" y="655"/>
                    </a:lnTo>
                    <a:lnTo>
                      <a:pt x="60" y="669"/>
                    </a:lnTo>
                    <a:lnTo>
                      <a:pt x="60" y="677"/>
                    </a:lnTo>
                    <a:lnTo>
                      <a:pt x="61" y="685"/>
                    </a:lnTo>
                    <a:lnTo>
                      <a:pt x="108" y="1022"/>
                    </a:lnTo>
                    <a:lnTo>
                      <a:pt x="110" y="1033"/>
                    </a:lnTo>
                    <a:lnTo>
                      <a:pt x="114" y="1044"/>
                    </a:lnTo>
                    <a:lnTo>
                      <a:pt x="118" y="1054"/>
                    </a:lnTo>
                    <a:lnTo>
                      <a:pt x="124" y="1064"/>
                    </a:lnTo>
                    <a:lnTo>
                      <a:pt x="130" y="1073"/>
                    </a:lnTo>
                    <a:lnTo>
                      <a:pt x="136" y="1081"/>
                    </a:lnTo>
                    <a:lnTo>
                      <a:pt x="144" y="1089"/>
                    </a:lnTo>
                    <a:lnTo>
                      <a:pt x="152" y="1096"/>
                    </a:lnTo>
                    <a:lnTo>
                      <a:pt x="161" y="1103"/>
                    </a:lnTo>
                    <a:lnTo>
                      <a:pt x="170" y="1108"/>
                    </a:lnTo>
                    <a:lnTo>
                      <a:pt x="180" y="1112"/>
                    </a:lnTo>
                    <a:lnTo>
                      <a:pt x="191" y="1115"/>
                    </a:lnTo>
                    <a:lnTo>
                      <a:pt x="202" y="1117"/>
                    </a:lnTo>
                    <a:lnTo>
                      <a:pt x="213" y="1119"/>
                    </a:lnTo>
                    <a:lnTo>
                      <a:pt x="224" y="1119"/>
                    </a:lnTo>
                    <a:lnTo>
                      <a:pt x="236" y="1118"/>
                    </a:lnTo>
                    <a:lnTo>
                      <a:pt x="271" y="1112"/>
                    </a:lnTo>
                    <a:lnTo>
                      <a:pt x="287" y="1109"/>
                    </a:lnTo>
                    <a:lnTo>
                      <a:pt x="301" y="1104"/>
                    </a:lnTo>
                    <a:lnTo>
                      <a:pt x="314" y="1098"/>
                    </a:lnTo>
                    <a:lnTo>
                      <a:pt x="326" y="1088"/>
                    </a:lnTo>
                    <a:lnTo>
                      <a:pt x="337" y="1079"/>
                    </a:lnTo>
                    <a:lnTo>
                      <a:pt x="346" y="1068"/>
                    </a:lnTo>
                    <a:lnTo>
                      <a:pt x="354" y="1056"/>
                    </a:lnTo>
                    <a:lnTo>
                      <a:pt x="361" y="1042"/>
                    </a:lnTo>
                    <a:lnTo>
                      <a:pt x="369" y="1041"/>
                    </a:lnTo>
                    <a:lnTo>
                      <a:pt x="379" y="1039"/>
                    </a:lnTo>
                    <a:lnTo>
                      <a:pt x="391" y="1037"/>
                    </a:lnTo>
                    <a:lnTo>
                      <a:pt x="404" y="1034"/>
                    </a:lnTo>
                    <a:lnTo>
                      <a:pt x="978" y="953"/>
                    </a:lnTo>
                    <a:lnTo>
                      <a:pt x="993" y="951"/>
                    </a:lnTo>
                    <a:lnTo>
                      <a:pt x="1005" y="950"/>
                    </a:lnTo>
                    <a:lnTo>
                      <a:pt x="1017" y="949"/>
                    </a:lnTo>
                    <a:lnTo>
                      <a:pt x="1025" y="948"/>
                    </a:lnTo>
                    <a:lnTo>
                      <a:pt x="1034" y="959"/>
                    </a:lnTo>
                    <a:lnTo>
                      <a:pt x="1044" y="969"/>
                    </a:lnTo>
                    <a:lnTo>
                      <a:pt x="1053" y="976"/>
                    </a:lnTo>
                    <a:lnTo>
                      <a:pt x="1062" y="981"/>
                    </a:lnTo>
                    <a:lnTo>
                      <a:pt x="1072" y="985"/>
                    </a:lnTo>
                    <a:lnTo>
                      <a:pt x="1083" y="988"/>
                    </a:lnTo>
                    <a:lnTo>
                      <a:pt x="1093" y="990"/>
                    </a:lnTo>
                    <a:lnTo>
                      <a:pt x="1105" y="991"/>
                    </a:lnTo>
                    <a:lnTo>
                      <a:pt x="1116" y="991"/>
                    </a:lnTo>
                    <a:lnTo>
                      <a:pt x="1127" y="990"/>
                    </a:lnTo>
                    <a:lnTo>
                      <a:pt x="1163" y="985"/>
                    </a:lnTo>
                    <a:lnTo>
                      <a:pt x="1174" y="983"/>
                    </a:lnTo>
                    <a:lnTo>
                      <a:pt x="1186" y="980"/>
                    </a:lnTo>
                    <a:lnTo>
                      <a:pt x="1196" y="976"/>
                    </a:lnTo>
                    <a:lnTo>
                      <a:pt x="1205" y="971"/>
                    </a:lnTo>
                    <a:lnTo>
                      <a:pt x="1214" y="965"/>
                    </a:lnTo>
                    <a:lnTo>
                      <a:pt x="1223" y="958"/>
                    </a:lnTo>
                    <a:lnTo>
                      <a:pt x="1230" y="951"/>
                    </a:lnTo>
                    <a:lnTo>
                      <a:pt x="1237" y="942"/>
                    </a:lnTo>
                    <a:lnTo>
                      <a:pt x="1242" y="935"/>
                    </a:lnTo>
                    <a:lnTo>
                      <a:pt x="1247" y="927"/>
                    </a:lnTo>
                    <a:lnTo>
                      <a:pt x="1251" y="919"/>
                    </a:lnTo>
                    <a:lnTo>
                      <a:pt x="1254" y="909"/>
                    </a:lnTo>
                    <a:lnTo>
                      <a:pt x="1256" y="901"/>
                    </a:lnTo>
                    <a:lnTo>
                      <a:pt x="1258" y="892"/>
                    </a:lnTo>
                    <a:lnTo>
                      <a:pt x="1260" y="883"/>
                    </a:lnTo>
                    <a:lnTo>
                      <a:pt x="1261" y="874"/>
                    </a:lnTo>
                    <a:lnTo>
                      <a:pt x="1260" y="866"/>
                    </a:lnTo>
                    <a:lnTo>
                      <a:pt x="1258" y="859"/>
                    </a:lnTo>
                    <a:lnTo>
                      <a:pt x="1211" y="521"/>
                    </a:lnTo>
                    <a:lnTo>
                      <a:pt x="1209" y="510"/>
                    </a:lnTo>
                    <a:lnTo>
                      <a:pt x="1206" y="499"/>
                    </a:lnTo>
                    <a:lnTo>
                      <a:pt x="1201" y="489"/>
                    </a:lnTo>
                    <a:lnTo>
                      <a:pt x="1196" y="479"/>
                    </a:lnTo>
                    <a:lnTo>
                      <a:pt x="1199" y="464"/>
                    </a:lnTo>
                    <a:lnTo>
                      <a:pt x="1201" y="450"/>
                    </a:lnTo>
                    <a:lnTo>
                      <a:pt x="1200" y="443"/>
                    </a:lnTo>
                    <a:lnTo>
                      <a:pt x="1199" y="435"/>
                    </a:lnTo>
                    <a:lnTo>
                      <a:pt x="1151" y="96"/>
                    </a:lnTo>
                    <a:lnTo>
                      <a:pt x="1149" y="85"/>
                    </a:lnTo>
                    <a:lnTo>
                      <a:pt x="1146" y="75"/>
                    </a:lnTo>
                    <a:lnTo>
                      <a:pt x="1142" y="65"/>
                    </a:lnTo>
                    <a:lnTo>
                      <a:pt x="1137" y="55"/>
                    </a:lnTo>
                    <a:lnTo>
                      <a:pt x="1131" y="46"/>
                    </a:lnTo>
                    <a:lnTo>
                      <a:pt x="1124" y="38"/>
                    </a:lnTo>
                    <a:lnTo>
                      <a:pt x="1116" y="29"/>
                    </a:lnTo>
                    <a:lnTo>
                      <a:pt x="1108" y="22"/>
                    </a:lnTo>
                    <a:lnTo>
                      <a:pt x="1099" y="16"/>
                    </a:lnTo>
                    <a:lnTo>
                      <a:pt x="1088" y="10"/>
                    </a:lnTo>
                    <a:lnTo>
                      <a:pt x="1078" y="6"/>
                    </a:lnTo>
                    <a:lnTo>
                      <a:pt x="1068" y="3"/>
                    </a:lnTo>
                    <a:lnTo>
                      <a:pt x="1057" y="1"/>
                    </a:lnTo>
                    <a:lnTo>
                      <a:pt x="1046" y="0"/>
                    </a:lnTo>
                    <a:lnTo>
                      <a:pt x="1036" y="0"/>
                    </a:lnTo>
                    <a:lnTo>
                      <a:pt x="1025" y="0"/>
                    </a:lnTo>
                    <a:close/>
                  </a:path>
                </a:pathLst>
              </a:custGeom>
              <a:noFill/>
              <a:ln w="4763">
                <a:solidFill>
                  <a:srgbClr val="005A3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61"/>
              <p:cNvSpPr>
                <a:spLocks noEditPoints="1"/>
              </p:cNvSpPr>
              <p:nvPr/>
            </p:nvSpPr>
            <p:spPr bwMode="auto">
              <a:xfrm>
                <a:off x="732" y="686"/>
                <a:ext cx="82" cy="60"/>
              </a:xfrm>
              <a:custGeom>
                <a:avLst/>
                <a:gdLst>
                  <a:gd name="T0" fmla="*/ 987 w 1398"/>
                  <a:gd name="T1" fmla="*/ 3 h 1018"/>
                  <a:gd name="T2" fmla="*/ 947 w 1398"/>
                  <a:gd name="T3" fmla="*/ 22 h 1018"/>
                  <a:gd name="T4" fmla="*/ 915 w 1398"/>
                  <a:gd name="T5" fmla="*/ 60 h 1018"/>
                  <a:gd name="T6" fmla="*/ 868 w 1398"/>
                  <a:gd name="T7" fmla="*/ 63 h 1018"/>
                  <a:gd name="T8" fmla="*/ 251 w 1398"/>
                  <a:gd name="T9" fmla="*/ 77 h 1018"/>
                  <a:gd name="T10" fmla="*/ 217 w 1398"/>
                  <a:gd name="T11" fmla="*/ 47 h 1018"/>
                  <a:gd name="T12" fmla="*/ 179 w 1398"/>
                  <a:gd name="T13" fmla="*/ 27 h 1018"/>
                  <a:gd name="T14" fmla="*/ 108 w 1398"/>
                  <a:gd name="T15" fmla="*/ 24 h 1018"/>
                  <a:gd name="T16" fmla="*/ 65 w 1398"/>
                  <a:gd name="T17" fmla="*/ 34 h 1018"/>
                  <a:gd name="T18" fmla="*/ 31 w 1398"/>
                  <a:gd name="T19" fmla="*/ 58 h 1018"/>
                  <a:gd name="T20" fmla="*/ 8 w 1398"/>
                  <a:gd name="T21" fmla="*/ 93 h 1018"/>
                  <a:gd name="T22" fmla="*/ 0 w 1398"/>
                  <a:gd name="T23" fmla="*/ 136 h 1018"/>
                  <a:gd name="T24" fmla="*/ 4 w 1398"/>
                  <a:gd name="T25" fmla="*/ 309 h 1018"/>
                  <a:gd name="T26" fmla="*/ 8 w 1398"/>
                  <a:gd name="T27" fmla="*/ 481 h 1018"/>
                  <a:gd name="T28" fmla="*/ 18 w 1398"/>
                  <a:gd name="T29" fmla="*/ 525 h 1018"/>
                  <a:gd name="T30" fmla="*/ 10 w 1398"/>
                  <a:gd name="T31" fmla="*/ 565 h 1018"/>
                  <a:gd name="T32" fmla="*/ 15 w 1398"/>
                  <a:gd name="T33" fmla="*/ 738 h 1018"/>
                  <a:gd name="T34" fmla="*/ 19 w 1398"/>
                  <a:gd name="T35" fmla="*/ 909 h 1018"/>
                  <a:gd name="T36" fmla="*/ 28 w 1398"/>
                  <a:gd name="T37" fmla="*/ 951 h 1018"/>
                  <a:gd name="T38" fmla="*/ 53 w 1398"/>
                  <a:gd name="T39" fmla="*/ 988 h 1018"/>
                  <a:gd name="T40" fmla="*/ 91 w 1398"/>
                  <a:gd name="T41" fmla="*/ 1011 h 1018"/>
                  <a:gd name="T42" fmla="*/ 134 w 1398"/>
                  <a:gd name="T43" fmla="*/ 1018 h 1018"/>
                  <a:gd name="T44" fmla="*/ 203 w 1398"/>
                  <a:gd name="T45" fmla="*/ 1012 h 1018"/>
                  <a:gd name="T46" fmla="*/ 242 w 1398"/>
                  <a:gd name="T47" fmla="*/ 991 h 1018"/>
                  <a:gd name="T48" fmla="*/ 273 w 1398"/>
                  <a:gd name="T49" fmla="*/ 957 h 1018"/>
                  <a:gd name="T50" fmla="*/ 890 w 1398"/>
                  <a:gd name="T51" fmla="*/ 940 h 1018"/>
                  <a:gd name="T52" fmla="*/ 937 w 1398"/>
                  <a:gd name="T53" fmla="*/ 941 h 1018"/>
                  <a:gd name="T54" fmla="*/ 978 w 1398"/>
                  <a:gd name="T55" fmla="*/ 981 h 1018"/>
                  <a:gd name="T56" fmla="*/ 1019 w 1398"/>
                  <a:gd name="T57" fmla="*/ 995 h 1018"/>
                  <a:gd name="T58" fmla="*/ 1083 w 1398"/>
                  <a:gd name="T59" fmla="*/ 994 h 1018"/>
                  <a:gd name="T60" fmla="*/ 1123 w 1398"/>
                  <a:gd name="T61" fmla="*/ 980 h 1018"/>
                  <a:gd name="T62" fmla="*/ 1156 w 1398"/>
                  <a:gd name="T63" fmla="*/ 952 h 1018"/>
                  <a:gd name="T64" fmla="*/ 1176 w 1398"/>
                  <a:gd name="T65" fmla="*/ 915 h 1018"/>
                  <a:gd name="T66" fmla="*/ 1180 w 1398"/>
                  <a:gd name="T67" fmla="*/ 869 h 1018"/>
                  <a:gd name="T68" fmla="*/ 1189 w 1398"/>
                  <a:gd name="T69" fmla="*/ 750 h 1018"/>
                  <a:gd name="T70" fmla="*/ 1239 w 1398"/>
                  <a:gd name="T71" fmla="*/ 763 h 1018"/>
                  <a:gd name="T72" fmla="*/ 1291 w 1398"/>
                  <a:gd name="T73" fmla="*/ 767 h 1018"/>
                  <a:gd name="T74" fmla="*/ 1335 w 1398"/>
                  <a:gd name="T75" fmla="*/ 756 h 1018"/>
                  <a:gd name="T76" fmla="*/ 1371 w 1398"/>
                  <a:gd name="T77" fmla="*/ 728 h 1018"/>
                  <a:gd name="T78" fmla="*/ 1393 w 1398"/>
                  <a:gd name="T79" fmla="*/ 688 h 1018"/>
                  <a:gd name="T80" fmla="*/ 1398 w 1398"/>
                  <a:gd name="T81" fmla="*/ 649 h 1018"/>
                  <a:gd name="T82" fmla="*/ 1396 w 1398"/>
                  <a:gd name="T83" fmla="*/ 605 h 1018"/>
                  <a:gd name="T84" fmla="*/ 1375 w 1398"/>
                  <a:gd name="T85" fmla="*/ 556 h 1018"/>
                  <a:gd name="T86" fmla="*/ 1342 w 1398"/>
                  <a:gd name="T87" fmla="*/ 524 h 1018"/>
                  <a:gd name="T88" fmla="*/ 1334 w 1398"/>
                  <a:gd name="T89" fmla="*/ 489 h 1018"/>
                  <a:gd name="T90" fmla="*/ 1339 w 1398"/>
                  <a:gd name="T91" fmla="*/ 457 h 1018"/>
                  <a:gd name="T92" fmla="*/ 1369 w 1398"/>
                  <a:gd name="T93" fmla="*/ 427 h 1018"/>
                  <a:gd name="T94" fmla="*/ 1389 w 1398"/>
                  <a:gd name="T95" fmla="*/ 377 h 1018"/>
                  <a:gd name="T96" fmla="*/ 1390 w 1398"/>
                  <a:gd name="T97" fmla="*/ 332 h 1018"/>
                  <a:gd name="T98" fmla="*/ 1382 w 1398"/>
                  <a:gd name="T99" fmla="*/ 293 h 1018"/>
                  <a:gd name="T100" fmla="*/ 1360 w 1398"/>
                  <a:gd name="T101" fmla="*/ 254 h 1018"/>
                  <a:gd name="T102" fmla="*/ 1323 w 1398"/>
                  <a:gd name="T103" fmla="*/ 227 h 1018"/>
                  <a:gd name="T104" fmla="*/ 1279 w 1398"/>
                  <a:gd name="T105" fmla="*/ 217 h 1018"/>
                  <a:gd name="T106" fmla="*/ 1201 w 1398"/>
                  <a:gd name="T107" fmla="*/ 230 h 1018"/>
                  <a:gd name="T108" fmla="*/ 1163 w 1398"/>
                  <a:gd name="T109" fmla="*/ 197 h 1018"/>
                  <a:gd name="T110" fmla="*/ 1160 w 1398"/>
                  <a:gd name="T111" fmla="*/ 98 h 1018"/>
                  <a:gd name="T112" fmla="*/ 1147 w 1398"/>
                  <a:gd name="T113" fmla="*/ 57 h 1018"/>
                  <a:gd name="T114" fmla="*/ 1117 w 1398"/>
                  <a:gd name="T115" fmla="*/ 24 h 1018"/>
                  <a:gd name="T116" fmla="*/ 1079 w 1398"/>
                  <a:gd name="T117" fmla="*/ 4 h 1018"/>
                  <a:gd name="T118" fmla="*/ 911 w 1398"/>
                  <a:gd name="T119" fmla="*/ 543 h 1018"/>
                  <a:gd name="T120" fmla="*/ 911 w 1398"/>
                  <a:gd name="T121" fmla="*/ 543 h 1018"/>
                  <a:gd name="T122" fmla="*/ 280 w 1398"/>
                  <a:gd name="T123" fmla="*/ 903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8" h="1018">
                    <a:moveTo>
                      <a:pt x="1045" y="0"/>
                    </a:moveTo>
                    <a:lnTo>
                      <a:pt x="1009" y="1"/>
                    </a:lnTo>
                    <a:lnTo>
                      <a:pt x="998" y="2"/>
                    </a:lnTo>
                    <a:lnTo>
                      <a:pt x="987" y="3"/>
                    </a:lnTo>
                    <a:lnTo>
                      <a:pt x="976" y="6"/>
                    </a:lnTo>
                    <a:lnTo>
                      <a:pt x="966" y="10"/>
                    </a:lnTo>
                    <a:lnTo>
                      <a:pt x="956" y="15"/>
                    </a:lnTo>
                    <a:lnTo>
                      <a:pt x="947" y="22"/>
                    </a:lnTo>
                    <a:lnTo>
                      <a:pt x="938" y="29"/>
                    </a:lnTo>
                    <a:lnTo>
                      <a:pt x="930" y="36"/>
                    </a:lnTo>
                    <a:lnTo>
                      <a:pt x="922" y="48"/>
                    </a:lnTo>
                    <a:lnTo>
                      <a:pt x="915" y="60"/>
                    </a:lnTo>
                    <a:lnTo>
                      <a:pt x="907" y="61"/>
                    </a:lnTo>
                    <a:lnTo>
                      <a:pt x="896" y="62"/>
                    </a:lnTo>
                    <a:lnTo>
                      <a:pt x="883" y="62"/>
                    </a:lnTo>
                    <a:lnTo>
                      <a:pt x="868" y="63"/>
                    </a:lnTo>
                    <a:lnTo>
                      <a:pt x="289" y="78"/>
                    </a:lnTo>
                    <a:lnTo>
                      <a:pt x="273" y="78"/>
                    </a:lnTo>
                    <a:lnTo>
                      <a:pt x="261" y="78"/>
                    </a:lnTo>
                    <a:lnTo>
                      <a:pt x="251" y="77"/>
                    </a:lnTo>
                    <a:lnTo>
                      <a:pt x="243" y="76"/>
                    </a:lnTo>
                    <a:lnTo>
                      <a:pt x="234" y="65"/>
                    </a:lnTo>
                    <a:lnTo>
                      <a:pt x="225" y="54"/>
                    </a:lnTo>
                    <a:lnTo>
                      <a:pt x="217" y="47"/>
                    </a:lnTo>
                    <a:lnTo>
                      <a:pt x="208" y="41"/>
                    </a:lnTo>
                    <a:lnTo>
                      <a:pt x="199" y="35"/>
                    </a:lnTo>
                    <a:lnTo>
                      <a:pt x="189" y="31"/>
                    </a:lnTo>
                    <a:lnTo>
                      <a:pt x="179" y="27"/>
                    </a:lnTo>
                    <a:lnTo>
                      <a:pt x="168" y="25"/>
                    </a:lnTo>
                    <a:lnTo>
                      <a:pt x="156" y="24"/>
                    </a:lnTo>
                    <a:lnTo>
                      <a:pt x="145" y="23"/>
                    </a:lnTo>
                    <a:lnTo>
                      <a:pt x="108" y="24"/>
                    </a:lnTo>
                    <a:lnTo>
                      <a:pt x="97" y="25"/>
                    </a:lnTo>
                    <a:lnTo>
                      <a:pt x="87" y="27"/>
                    </a:lnTo>
                    <a:lnTo>
                      <a:pt x="76" y="30"/>
                    </a:lnTo>
                    <a:lnTo>
                      <a:pt x="65" y="34"/>
                    </a:lnTo>
                    <a:lnTo>
                      <a:pt x="56" y="39"/>
                    </a:lnTo>
                    <a:lnTo>
                      <a:pt x="47" y="44"/>
                    </a:lnTo>
                    <a:lnTo>
                      <a:pt x="39" y="51"/>
                    </a:lnTo>
                    <a:lnTo>
                      <a:pt x="31" y="58"/>
                    </a:lnTo>
                    <a:lnTo>
                      <a:pt x="24" y="66"/>
                    </a:lnTo>
                    <a:lnTo>
                      <a:pt x="18" y="74"/>
                    </a:lnTo>
                    <a:lnTo>
                      <a:pt x="12" y="83"/>
                    </a:lnTo>
                    <a:lnTo>
                      <a:pt x="8" y="93"/>
                    </a:lnTo>
                    <a:lnTo>
                      <a:pt x="4" y="103"/>
                    </a:lnTo>
                    <a:lnTo>
                      <a:pt x="2" y="114"/>
                    </a:lnTo>
                    <a:lnTo>
                      <a:pt x="0" y="125"/>
                    </a:lnTo>
                    <a:lnTo>
                      <a:pt x="0" y="136"/>
                    </a:lnTo>
                    <a:lnTo>
                      <a:pt x="0" y="151"/>
                    </a:lnTo>
                    <a:lnTo>
                      <a:pt x="1" y="190"/>
                    </a:lnTo>
                    <a:lnTo>
                      <a:pt x="2" y="246"/>
                    </a:lnTo>
                    <a:lnTo>
                      <a:pt x="4" y="309"/>
                    </a:lnTo>
                    <a:lnTo>
                      <a:pt x="5" y="373"/>
                    </a:lnTo>
                    <a:lnTo>
                      <a:pt x="7" y="427"/>
                    </a:lnTo>
                    <a:lnTo>
                      <a:pt x="8" y="467"/>
                    </a:lnTo>
                    <a:lnTo>
                      <a:pt x="8" y="481"/>
                    </a:lnTo>
                    <a:lnTo>
                      <a:pt x="9" y="493"/>
                    </a:lnTo>
                    <a:lnTo>
                      <a:pt x="11" y="504"/>
                    </a:lnTo>
                    <a:lnTo>
                      <a:pt x="14" y="514"/>
                    </a:lnTo>
                    <a:lnTo>
                      <a:pt x="18" y="525"/>
                    </a:lnTo>
                    <a:lnTo>
                      <a:pt x="15" y="534"/>
                    </a:lnTo>
                    <a:lnTo>
                      <a:pt x="12" y="544"/>
                    </a:lnTo>
                    <a:lnTo>
                      <a:pt x="11" y="555"/>
                    </a:lnTo>
                    <a:lnTo>
                      <a:pt x="10" y="565"/>
                    </a:lnTo>
                    <a:lnTo>
                      <a:pt x="11" y="580"/>
                    </a:lnTo>
                    <a:lnTo>
                      <a:pt x="12" y="619"/>
                    </a:lnTo>
                    <a:lnTo>
                      <a:pt x="13" y="674"/>
                    </a:lnTo>
                    <a:lnTo>
                      <a:pt x="15" y="738"/>
                    </a:lnTo>
                    <a:lnTo>
                      <a:pt x="16" y="800"/>
                    </a:lnTo>
                    <a:lnTo>
                      <a:pt x="18" y="855"/>
                    </a:lnTo>
                    <a:lnTo>
                      <a:pt x="18" y="894"/>
                    </a:lnTo>
                    <a:lnTo>
                      <a:pt x="19" y="909"/>
                    </a:lnTo>
                    <a:lnTo>
                      <a:pt x="20" y="920"/>
                    </a:lnTo>
                    <a:lnTo>
                      <a:pt x="22" y="931"/>
                    </a:lnTo>
                    <a:lnTo>
                      <a:pt x="24" y="941"/>
                    </a:lnTo>
                    <a:lnTo>
                      <a:pt x="28" y="951"/>
                    </a:lnTo>
                    <a:lnTo>
                      <a:pt x="33" y="961"/>
                    </a:lnTo>
                    <a:lnTo>
                      <a:pt x="39" y="970"/>
                    </a:lnTo>
                    <a:lnTo>
                      <a:pt x="46" y="979"/>
                    </a:lnTo>
                    <a:lnTo>
                      <a:pt x="53" y="988"/>
                    </a:lnTo>
                    <a:lnTo>
                      <a:pt x="62" y="995"/>
                    </a:lnTo>
                    <a:lnTo>
                      <a:pt x="71" y="1001"/>
                    </a:lnTo>
                    <a:lnTo>
                      <a:pt x="81" y="1007"/>
                    </a:lnTo>
                    <a:lnTo>
                      <a:pt x="91" y="1011"/>
                    </a:lnTo>
                    <a:lnTo>
                      <a:pt x="101" y="1015"/>
                    </a:lnTo>
                    <a:lnTo>
                      <a:pt x="112" y="1017"/>
                    </a:lnTo>
                    <a:lnTo>
                      <a:pt x="123" y="1018"/>
                    </a:lnTo>
                    <a:lnTo>
                      <a:pt x="134" y="1018"/>
                    </a:lnTo>
                    <a:lnTo>
                      <a:pt x="171" y="1017"/>
                    </a:lnTo>
                    <a:lnTo>
                      <a:pt x="182" y="1017"/>
                    </a:lnTo>
                    <a:lnTo>
                      <a:pt x="193" y="1015"/>
                    </a:lnTo>
                    <a:lnTo>
                      <a:pt x="203" y="1012"/>
                    </a:lnTo>
                    <a:lnTo>
                      <a:pt x="213" y="1008"/>
                    </a:lnTo>
                    <a:lnTo>
                      <a:pt x="223" y="1003"/>
                    </a:lnTo>
                    <a:lnTo>
                      <a:pt x="232" y="997"/>
                    </a:lnTo>
                    <a:lnTo>
                      <a:pt x="242" y="991"/>
                    </a:lnTo>
                    <a:lnTo>
                      <a:pt x="250" y="982"/>
                    </a:lnTo>
                    <a:lnTo>
                      <a:pt x="258" y="971"/>
                    </a:lnTo>
                    <a:lnTo>
                      <a:pt x="265" y="958"/>
                    </a:lnTo>
                    <a:lnTo>
                      <a:pt x="273" y="957"/>
                    </a:lnTo>
                    <a:lnTo>
                      <a:pt x="284" y="956"/>
                    </a:lnTo>
                    <a:lnTo>
                      <a:pt x="296" y="955"/>
                    </a:lnTo>
                    <a:lnTo>
                      <a:pt x="311" y="955"/>
                    </a:lnTo>
                    <a:lnTo>
                      <a:pt x="890" y="940"/>
                    </a:lnTo>
                    <a:lnTo>
                      <a:pt x="907" y="940"/>
                    </a:lnTo>
                    <a:lnTo>
                      <a:pt x="919" y="940"/>
                    </a:lnTo>
                    <a:lnTo>
                      <a:pt x="929" y="941"/>
                    </a:lnTo>
                    <a:lnTo>
                      <a:pt x="937" y="941"/>
                    </a:lnTo>
                    <a:lnTo>
                      <a:pt x="946" y="953"/>
                    </a:lnTo>
                    <a:lnTo>
                      <a:pt x="955" y="963"/>
                    </a:lnTo>
                    <a:lnTo>
                      <a:pt x="966" y="973"/>
                    </a:lnTo>
                    <a:lnTo>
                      <a:pt x="978" y="981"/>
                    </a:lnTo>
                    <a:lnTo>
                      <a:pt x="991" y="988"/>
                    </a:lnTo>
                    <a:lnTo>
                      <a:pt x="1005" y="992"/>
                    </a:lnTo>
                    <a:lnTo>
                      <a:pt x="1012" y="994"/>
                    </a:lnTo>
                    <a:lnTo>
                      <a:pt x="1019" y="995"/>
                    </a:lnTo>
                    <a:lnTo>
                      <a:pt x="1026" y="996"/>
                    </a:lnTo>
                    <a:lnTo>
                      <a:pt x="1034" y="996"/>
                    </a:lnTo>
                    <a:lnTo>
                      <a:pt x="1071" y="995"/>
                    </a:lnTo>
                    <a:lnTo>
                      <a:pt x="1083" y="994"/>
                    </a:lnTo>
                    <a:lnTo>
                      <a:pt x="1093" y="992"/>
                    </a:lnTo>
                    <a:lnTo>
                      <a:pt x="1104" y="989"/>
                    </a:lnTo>
                    <a:lnTo>
                      <a:pt x="1114" y="984"/>
                    </a:lnTo>
                    <a:lnTo>
                      <a:pt x="1123" y="980"/>
                    </a:lnTo>
                    <a:lnTo>
                      <a:pt x="1132" y="974"/>
                    </a:lnTo>
                    <a:lnTo>
                      <a:pt x="1140" y="967"/>
                    </a:lnTo>
                    <a:lnTo>
                      <a:pt x="1149" y="960"/>
                    </a:lnTo>
                    <a:lnTo>
                      <a:pt x="1156" y="952"/>
                    </a:lnTo>
                    <a:lnTo>
                      <a:pt x="1162" y="944"/>
                    </a:lnTo>
                    <a:lnTo>
                      <a:pt x="1167" y="935"/>
                    </a:lnTo>
                    <a:lnTo>
                      <a:pt x="1172" y="925"/>
                    </a:lnTo>
                    <a:lnTo>
                      <a:pt x="1176" y="915"/>
                    </a:lnTo>
                    <a:lnTo>
                      <a:pt x="1178" y="905"/>
                    </a:lnTo>
                    <a:lnTo>
                      <a:pt x="1180" y="893"/>
                    </a:lnTo>
                    <a:lnTo>
                      <a:pt x="1180" y="882"/>
                    </a:lnTo>
                    <a:lnTo>
                      <a:pt x="1180" y="869"/>
                    </a:lnTo>
                    <a:lnTo>
                      <a:pt x="1179" y="837"/>
                    </a:lnTo>
                    <a:lnTo>
                      <a:pt x="1178" y="793"/>
                    </a:lnTo>
                    <a:lnTo>
                      <a:pt x="1177" y="745"/>
                    </a:lnTo>
                    <a:lnTo>
                      <a:pt x="1189" y="750"/>
                    </a:lnTo>
                    <a:lnTo>
                      <a:pt x="1201" y="754"/>
                    </a:lnTo>
                    <a:lnTo>
                      <a:pt x="1213" y="757"/>
                    </a:lnTo>
                    <a:lnTo>
                      <a:pt x="1227" y="760"/>
                    </a:lnTo>
                    <a:lnTo>
                      <a:pt x="1239" y="763"/>
                    </a:lnTo>
                    <a:lnTo>
                      <a:pt x="1252" y="765"/>
                    </a:lnTo>
                    <a:lnTo>
                      <a:pt x="1266" y="766"/>
                    </a:lnTo>
                    <a:lnTo>
                      <a:pt x="1279" y="767"/>
                    </a:lnTo>
                    <a:lnTo>
                      <a:pt x="1291" y="767"/>
                    </a:lnTo>
                    <a:lnTo>
                      <a:pt x="1302" y="766"/>
                    </a:lnTo>
                    <a:lnTo>
                      <a:pt x="1314" y="764"/>
                    </a:lnTo>
                    <a:lnTo>
                      <a:pt x="1325" y="760"/>
                    </a:lnTo>
                    <a:lnTo>
                      <a:pt x="1335" y="756"/>
                    </a:lnTo>
                    <a:lnTo>
                      <a:pt x="1345" y="750"/>
                    </a:lnTo>
                    <a:lnTo>
                      <a:pt x="1354" y="744"/>
                    </a:lnTo>
                    <a:lnTo>
                      <a:pt x="1363" y="736"/>
                    </a:lnTo>
                    <a:lnTo>
                      <a:pt x="1371" y="728"/>
                    </a:lnTo>
                    <a:lnTo>
                      <a:pt x="1378" y="718"/>
                    </a:lnTo>
                    <a:lnTo>
                      <a:pt x="1383" y="708"/>
                    </a:lnTo>
                    <a:lnTo>
                      <a:pt x="1389" y="698"/>
                    </a:lnTo>
                    <a:lnTo>
                      <a:pt x="1393" y="688"/>
                    </a:lnTo>
                    <a:lnTo>
                      <a:pt x="1396" y="677"/>
                    </a:lnTo>
                    <a:lnTo>
                      <a:pt x="1397" y="666"/>
                    </a:lnTo>
                    <a:lnTo>
                      <a:pt x="1398" y="655"/>
                    </a:lnTo>
                    <a:lnTo>
                      <a:pt x="1398" y="649"/>
                    </a:lnTo>
                    <a:lnTo>
                      <a:pt x="1397" y="637"/>
                    </a:lnTo>
                    <a:lnTo>
                      <a:pt x="1397" y="624"/>
                    </a:lnTo>
                    <a:lnTo>
                      <a:pt x="1397" y="619"/>
                    </a:lnTo>
                    <a:lnTo>
                      <a:pt x="1396" y="605"/>
                    </a:lnTo>
                    <a:lnTo>
                      <a:pt x="1393" y="592"/>
                    </a:lnTo>
                    <a:lnTo>
                      <a:pt x="1389" y="580"/>
                    </a:lnTo>
                    <a:lnTo>
                      <a:pt x="1382" y="568"/>
                    </a:lnTo>
                    <a:lnTo>
                      <a:pt x="1375" y="556"/>
                    </a:lnTo>
                    <a:lnTo>
                      <a:pt x="1366" y="545"/>
                    </a:lnTo>
                    <a:lnTo>
                      <a:pt x="1356" y="536"/>
                    </a:lnTo>
                    <a:lnTo>
                      <a:pt x="1345" y="527"/>
                    </a:lnTo>
                    <a:lnTo>
                      <a:pt x="1342" y="524"/>
                    </a:lnTo>
                    <a:lnTo>
                      <a:pt x="1338" y="519"/>
                    </a:lnTo>
                    <a:lnTo>
                      <a:pt x="1336" y="512"/>
                    </a:lnTo>
                    <a:lnTo>
                      <a:pt x="1334" y="491"/>
                    </a:lnTo>
                    <a:lnTo>
                      <a:pt x="1334" y="489"/>
                    </a:lnTo>
                    <a:lnTo>
                      <a:pt x="1334" y="486"/>
                    </a:lnTo>
                    <a:lnTo>
                      <a:pt x="1335" y="467"/>
                    </a:lnTo>
                    <a:lnTo>
                      <a:pt x="1337" y="462"/>
                    </a:lnTo>
                    <a:lnTo>
                      <a:pt x="1339" y="457"/>
                    </a:lnTo>
                    <a:lnTo>
                      <a:pt x="1340" y="455"/>
                    </a:lnTo>
                    <a:lnTo>
                      <a:pt x="1351" y="447"/>
                    </a:lnTo>
                    <a:lnTo>
                      <a:pt x="1361" y="437"/>
                    </a:lnTo>
                    <a:lnTo>
                      <a:pt x="1369" y="427"/>
                    </a:lnTo>
                    <a:lnTo>
                      <a:pt x="1376" y="415"/>
                    </a:lnTo>
                    <a:lnTo>
                      <a:pt x="1382" y="403"/>
                    </a:lnTo>
                    <a:lnTo>
                      <a:pt x="1386" y="390"/>
                    </a:lnTo>
                    <a:lnTo>
                      <a:pt x="1389" y="377"/>
                    </a:lnTo>
                    <a:lnTo>
                      <a:pt x="1390" y="362"/>
                    </a:lnTo>
                    <a:lnTo>
                      <a:pt x="1390" y="356"/>
                    </a:lnTo>
                    <a:lnTo>
                      <a:pt x="1390" y="344"/>
                    </a:lnTo>
                    <a:lnTo>
                      <a:pt x="1390" y="332"/>
                    </a:lnTo>
                    <a:lnTo>
                      <a:pt x="1390" y="326"/>
                    </a:lnTo>
                    <a:lnTo>
                      <a:pt x="1389" y="315"/>
                    </a:lnTo>
                    <a:lnTo>
                      <a:pt x="1386" y="304"/>
                    </a:lnTo>
                    <a:lnTo>
                      <a:pt x="1382" y="293"/>
                    </a:lnTo>
                    <a:lnTo>
                      <a:pt x="1378" y="283"/>
                    </a:lnTo>
                    <a:lnTo>
                      <a:pt x="1373" y="272"/>
                    </a:lnTo>
                    <a:lnTo>
                      <a:pt x="1367" y="262"/>
                    </a:lnTo>
                    <a:lnTo>
                      <a:pt x="1360" y="254"/>
                    </a:lnTo>
                    <a:lnTo>
                      <a:pt x="1352" y="245"/>
                    </a:lnTo>
                    <a:lnTo>
                      <a:pt x="1343" y="238"/>
                    </a:lnTo>
                    <a:lnTo>
                      <a:pt x="1333" y="232"/>
                    </a:lnTo>
                    <a:lnTo>
                      <a:pt x="1323" y="227"/>
                    </a:lnTo>
                    <a:lnTo>
                      <a:pt x="1313" y="223"/>
                    </a:lnTo>
                    <a:lnTo>
                      <a:pt x="1301" y="220"/>
                    </a:lnTo>
                    <a:lnTo>
                      <a:pt x="1290" y="218"/>
                    </a:lnTo>
                    <a:lnTo>
                      <a:pt x="1279" y="217"/>
                    </a:lnTo>
                    <a:lnTo>
                      <a:pt x="1267" y="217"/>
                    </a:lnTo>
                    <a:lnTo>
                      <a:pt x="1240" y="221"/>
                    </a:lnTo>
                    <a:lnTo>
                      <a:pt x="1213" y="227"/>
                    </a:lnTo>
                    <a:lnTo>
                      <a:pt x="1201" y="230"/>
                    </a:lnTo>
                    <a:lnTo>
                      <a:pt x="1188" y="234"/>
                    </a:lnTo>
                    <a:lnTo>
                      <a:pt x="1176" y="239"/>
                    </a:lnTo>
                    <a:lnTo>
                      <a:pt x="1164" y="244"/>
                    </a:lnTo>
                    <a:lnTo>
                      <a:pt x="1163" y="197"/>
                    </a:lnTo>
                    <a:lnTo>
                      <a:pt x="1162" y="153"/>
                    </a:lnTo>
                    <a:lnTo>
                      <a:pt x="1161" y="122"/>
                    </a:lnTo>
                    <a:lnTo>
                      <a:pt x="1161" y="110"/>
                    </a:lnTo>
                    <a:lnTo>
                      <a:pt x="1160" y="98"/>
                    </a:lnTo>
                    <a:lnTo>
                      <a:pt x="1158" y="87"/>
                    </a:lnTo>
                    <a:lnTo>
                      <a:pt x="1155" y="77"/>
                    </a:lnTo>
                    <a:lnTo>
                      <a:pt x="1152" y="67"/>
                    </a:lnTo>
                    <a:lnTo>
                      <a:pt x="1147" y="57"/>
                    </a:lnTo>
                    <a:lnTo>
                      <a:pt x="1140" y="48"/>
                    </a:lnTo>
                    <a:lnTo>
                      <a:pt x="1133" y="39"/>
                    </a:lnTo>
                    <a:lnTo>
                      <a:pt x="1126" y="31"/>
                    </a:lnTo>
                    <a:lnTo>
                      <a:pt x="1117" y="24"/>
                    </a:lnTo>
                    <a:lnTo>
                      <a:pt x="1108" y="17"/>
                    </a:lnTo>
                    <a:lnTo>
                      <a:pt x="1099" y="11"/>
                    </a:lnTo>
                    <a:lnTo>
                      <a:pt x="1089" y="7"/>
                    </a:lnTo>
                    <a:lnTo>
                      <a:pt x="1079" y="4"/>
                    </a:lnTo>
                    <a:lnTo>
                      <a:pt x="1068" y="1"/>
                    </a:lnTo>
                    <a:lnTo>
                      <a:pt x="1056" y="0"/>
                    </a:lnTo>
                    <a:lnTo>
                      <a:pt x="1045" y="0"/>
                    </a:lnTo>
                    <a:close/>
                    <a:moveTo>
                      <a:pt x="911" y="543"/>
                    </a:moveTo>
                    <a:lnTo>
                      <a:pt x="911" y="544"/>
                    </a:lnTo>
                    <a:lnTo>
                      <a:pt x="911" y="544"/>
                    </a:lnTo>
                    <a:lnTo>
                      <a:pt x="911" y="544"/>
                    </a:lnTo>
                    <a:lnTo>
                      <a:pt x="911" y="543"/>
                    </a:lnTo>
                    <a:close/>
                    <a:moveTo>
                      <a:pt x="280" y="902"/>
                    </a:moveTo>
                    <a:lnTo>
                      <a:pt x="280" y="903"/>
                    </a:lnTo>
                    <a:lnTo>
                      <a:pt x="280" y="904"/>
                    </a:lnTo>
                    <a:lnTo>
                      <a:pt x="280" y="903"/>
                    </a:lnTo>
                    <a:lnTo>
                      <a:pt x="280" y="902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62"/>
              <p:cNvSpPr>
                <a:spLocks/>
              </p:cNvSpPr>
              <p:nvPr/>
            </p:nvSpPr>
            <p:spPr bwMode="auto">
              <a:xfrm>
                <a:off x="94" y="789"/>
                <a:ext cx="63" cy="59"/>
              </a:xfrm>
              <a:custGeom>
                <a:avLst/>
                <a:gdLst>
                  <a:gd name="T0" fmla="*/ 176 w 1080"/>
                  <a:gd name="T1" fmla="*/ 301 h 1001"/>
                  <a:gd name="T2" fmla="*/ 121 w 1080"/>
                  <a:gd name="T3" fmla="*/ 319 h 1001"/>
                  <a:gd name="T4" fmla="*/ 95 w 1080"/>
                  <a:gd name="T5" fmla="*/ 334 h 1001"/>
                  <a:gd name="T6" fmla="*/ 81 w 1080"/>
                  <a:gd name="T7" fmla="*/ 352 h 1001"/>
                  <a:gd name="T8" fmla="*/ 77 w 1080"/>
                  <a:gd name="T9" fmla="*/ 376 h 1001"/>
                  <a:gd name="T10" fmla="*/ 0 w 1080"/>
                  <a:gd name="T11" fmla="*/ 180 h 1001"/>
                  <a:gd name="T12" fmla="*/ 42 w 1080"/>
                  <a:gd name="T13" fmla="*/ 188 h 1001"/>
                  <a:gd name="T14" fmla="*/ 56 w 1080"/>
                  <a:gd name="T15" fmla="*/ 203 h 1001"/>
                  <a:gd name="T16" fmla="*/ 77 w 1080"/>
                  <a:gd name="T17" fmla="*/ 213 h 1001"/>
                  <a:gd name="T18" fmla="*/ 108 w 1080"/>
                  <a:gd name="T19" fmla="*/ 215 h 1001"/>
                  <a:gd name="T20" fmla="*/ 187 w 1080"/>
                  <a:gd name="T21" fmla="*/ 204 h 1001"/>
                  <a:gd name="T22" fmla="*/ 819 w 1080"/>
                  <a:gd name="T23" fmla="*/ 78 h 1001"/>
                  <a:gd name="T24" fmla="*/ 853 w 1080"/>
                  <a:gd name="T25" fmla="*/ 65 h 1001"/>
                  <a:gd name="T26" fmla="*/ 874 w 1080"/>
                  <a:gd name="T27" fmla="*/ 50 h 1001"/>
                  <a:gd name="T28" fmla="*/ 884 w 1080"/>
                  <a:gd name="T29" fmla="*/ 30 h 1001"/>
                  <a:gd name="T30" fmla="*/ 885 w 1080"/>
                  <a:gd name="T31" fmla="*/ 7 h 1001"/>
                  <a:gd name="T32" fmla="*/ 955 w 1080"/>
                  <a:gd name="T33" fmla="*/ 362 h 1001"/>
                  <a:gd name="T34" fmla="*/ 944 w 1080"/>
                  <a:gd name="T35" fmla="*/ 350 h 1001"/>
                  <a:gd name="T36" fmla="*/ 930 w 1080"/>
                  <a:gd name="T37" fmla="*/ 344 h 1001"/>
                  <a:gd name="T38" fmla="*/ 907 w 1080"/>
                  <a:gd name="T39" fmla="*/ 347 h 1001"/>
                  <a:gd name="T40" fmla="*/ 878 w 1080"/>
                  <a:gd name="T41" fmla="*/ 360 h 1001"/>
                  <a:gd name="T42" fmla="*/ 882 w 1080"/>
                  <a:gd name="T43" fmla="*/ 514 h 1001"/>
                  <a:gd name="T44" fmla="*/ 911 w 1080"/>
                  <a:gd name="T45" fmla="*/ 517 h 1001"/>
                  <a:gd name="T46" fmla="*/ 935 w 1080"/>
                  <a:gd name="T47" fmla="*/ 519 h 1001"/>
                  <a:gd name="T48" fmla="*/ 955 w 1080"/>
                  <a:gd name="T49" fmla="*/ 517 h 1001"/>
                  <a:gd name="T50" fmla="*/ 969 w 1080"/>
                  <a:gd name="T51" fmla="*/ 510 h 1001"/>
                  <a:gd name="T52" fmla="*/ 977 w 1080"/>
                  <a:gd name="T53" fmla="*/ 499 h 1001"/>
                  <a:gd name="T54" fmla="*/ 1080 w 1080"/>
                  <a:gd name="T55" fmla="*/ 820 h 1001"/>
                  <a:gd name="T56" fmla="*/ 1039 w 1080"/>
                  <a:gd name="T57" fmla="*/ 812 h 1001"/>
                  <a:gd name="T58" fmla="*/ 1025 w 1080"/>
                  <a:gd name="T59" fmla="*/ 796 h 1001"/>
                  <a:gd name="T60" fmla="*/ 1003 w 1080"/>
                  <a:gd name="T61" fmla="*/ 788 h 1001"/>
                  <a:gd name="T62" fmla="*/ 972 w 1080"/>
                  <a:gd name="T63" fmla="*/ 786 h 1001"/>
                  <a:gd name="T64" fmla="*/ 893 w 1080"/>
                  <a:gd name="T65" fmla="*/ 796 h 1001"/>
                  <a:gd name="T66" fmla="*/ 261 w 1080"/>
                  <a:gd name="T67" fmla="*/ 923 h 1001"/>
                  <a:gd name="T68" fmla="*/ 228 w 1080"/>
                  <a:gd name="T69" fmla="*/ 936 h 1001"/>
                  <a:gd name="T70" fmla="*/ 207 w 1080"/>
                  <a:gd name="T71" fmla="*/ 951 h 1001"/>
                  <a:gd name="T72" fmla="*/ 197 w 1080"/>
                  <a:gd name="T73" fmla="*/ 970 h 1001"/>
                  <a:gd name="T74" fmla="*/ 197 w 1080"/>
                  <a:gd name="T75" fmla="*/ 993 h 1001"/>
                  <a:gd name="T76" fmla="*/ 132 w 1080"/>
                  <a:gd name="T77" fmla="*/ 660 h 1001"/>
                  <a:gd name="T78" fmla="*/ 140 w 1080"/>
                  <a:gd name="T79" fmla="*/ 681 h 1001"/>
                  <a:gd name="T80" fmla="*/ 157 w 1080"/>
                  <a:gd name="T81" fmla="*/ 694 h 1001"/>
                  <a:gd name="T82" fmla="*/ 181 w 1080"/>
                  <a:gd name="T83" fmla="*/ 701 h 1001"/>
                  <a:gd name="T84" fmla="*/ 218 w 1080"/>
                  <a:gd name="T85" fmla="*/ 702 h 1001"/>
                  <a:gd name="T86" fmla="*/ 264 w 1080"/>
                  <a:gd name="T87" fmla="*/ 696 h 1001"/>
                  <a:gd name="T88" fmla="*/ 250 w 1080"/>
                  <a:gd name="T89" fmla="*/ 490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80" h="1001">
                    <a:moveTo>
                      <a:pt x="762" y="185"/>
                    </a:moveTo>
                    <a:lnTo>
                      <a:pt x="213" y="293"/>
                    </a:lnTo>
                    <a:lnTo>
                      <a:pt x="176" y="301"/>
                    </a:lnTo>
                    <a:lnTo>
                      <a:pt x="146" y="310"/>
                    </a:lnTo>
                    <a:lnTo>
                      <a:pt x="133" y="314"/>
                    </a:lnTo>
                    <a:lnTo>
                      <a:pt x="121" y="319"/>
                    </a:lnTo>
                    <a:lnTo>
                      <a:pt x="112" y="324"/>
                    </a:lnTo>
                    <a:lnTo>
                      <a:pt x="102" y="328"/>
                    </a:lnTo>
                    <a:lnTo>
                      <a:pt x="95" y="334"/>
                    </a:lnTo>
                    <a:lnTo>
                      <a:pt x="89" y="339"/>
                    </a:lnTo>
                    <a:lnTo>
                      <a:pt x="84" y="346"/>
                    </a:lnTo>
                    <a:lnTo>
                      <a:pt x="81" y="352"/>
                    </a:lnTo>
                    <a:lnTo>
                      <a:pt x="78" y="360"/>
                    </a:lnTo>
                    <a:lnTo>
                      <a:pt x="77" y="367"/>
                    </a:lnTo>
                    <a:lnTo>
                      <a:pt x="77" y="376"/>
                    </a:lnTo>
                    <a:lnTo>
                      <a:pt x="78" y="385"/>
                    </a:lnTo>
                    <a:lnTo>
                      <a:pt x="42" y="392"/>
                    </a:lnTo>
                    <a:lnTo>
                      <a:pt x="0" y="180"/>
                    </a:lnTo>
                    <a:lnTo>
                      <a:pt x="37" y="173"/>
                    </a:lnTo>
                    <a:lnTo>
                      <a:pt x="39" y="181"/>
                    </a:lnTo>
                    <a:lnTo>
                      <a:pt x="42" y="188"/>
                    </a:lnTo>
                    <a:lnTo>
                      <a:pt x="46" y="194"/>
                    </a:lnTo>
                    <a:lnTo>
                      <a:pt x="50" y="199"/>
                    </a:lnTo>
                    <a:lnTo>
                      <a:pt x="56" y="203"/>
                    </a:lnTo>
                    <a:lnTo>
                      <a:pt x="62" y="208"/>
                    </a:lnTo>
                    <a:lnTo>
                      <a:pt x="69" y="211"/>
                    </a:lnTo>
                    <a:lnTo>
                      <a:pt x="77" y="213"/>
                    </a:lnTo>
                    <a:lnTo>
                      <a:pt x="86" y="214"/>
                    </a:lnTo>
                    <a:lnTo>
                      <a:pt x="96" y="215"/>
                    </a:lnTo>
                    <a:lnTo>
                      <a:pt x="108" y="215"/>
                    </a:lnTo>
                    <a:lnTo>
                      <a:pt x="122" y="214"/>
                    </a:lnTo>
                    <a:lnTo>
                      <a:pt x="152" y="211"/>
                    </a:lnTo>
                    <a:lnTo>
                      <a:pt x="187" y="204"/>
                    </a:lnTo>
                    <a:lnTo>
                      <a:pt x="756" y="93"/>
                    </a:lnTo>
                    <a:lnTo>
                      <a:pt x="791" y="86"/>
                    </a:lnTo>
                    <a:lnTo>
                      <a:pt x="819" y="78"/>
                    </a:lnTo>
                    <a:lnTo>
                      <a:pt x="831" y="74"/>
                    </a:lnTo>
                    <a:lnTo>
                      <a:pt x="842" y="69"/>
                    </a:lnTo>
                    <a:lnTo>
                      <a:pt x="853" y="65"/>
                    </a:lnTo>
                    <a:lnTo>
                      <a:pt x="861" y="60"/>
                    </a:lnTo>
                    <a:lnTo>
                      <a:pt x="868" y="55"/>
                    </a:lnTo>
                    <a:lnTo>
                      <a:pt x="874" y="50"/>
                    </a:lnTo>
                    <a:lnTo>
                      <a:pt x="878" y="44"/>
                    </a:lnTo>
                    <a:lnTo>
                      <a:pt x="882" y="38"/>
                    </a:lnTo>
                    <a:lnTo>
                      <a:pt x="884" y="30"/>
                    </a:lnTo>
                    <a:lnTo>
                      <a:pt x="885" y="23"/>
                    </a:lnTo>
                    <a:lnTo>
                      <a:pt x="886" y="15"/>
                    </a:lnTo>
                    <a:lnTo>
                      <a:pt x="885" y="7"/>
                    </a:lnTo>
                    <a:lnTo>
                      <a:pt x="920" y="0"/>
                    </a:lnTo>
                    <a:lnTo>
                      <a:pt x="990" y="356"/>
                    </a:lnTo>
                    <a:lnTo>
                      <a:pt x="955" y="362"/>
                    </a:lnTo>
                    <a:lnTo>
                      <a:pt x="952" y="358"/>
                    </a:lnTo>
                    <a:lnTo>
                      <a:pt x="948" y="353"/>
                    </a:lnTo>
                    <a:lnTo>
                      <a:pt x="944" y="350"/>
                    </a:lnTo>
                    <a:lnTo>
                      <a:pt x="940" y="347"/>
                    </a:lnTo>
                    <a:lnTo>
                      <a:pt x="935" y="345"/>
                    </a:lnTo>
                    <a:lnTo>
                      <a:pt x="930" y="344"/>
                    </a:lnTo>
                    <a:lnTo>
                      <a:pt x="923" y="344"/>
                    </a:lnTo>
                    <a:lnTo>
                      <a:pt x="916" y="345"/>
                    </a:lnTo>
                    <a:lnTo>
                      <a:pt x="907" y="347"/>
                    </a:lnTo>
                    <a:lnTo>
                      <a:pt x="898" y="351"/>
                    </a:lnTo>
                    <a:lnTo>
                      <a:pt x="889" y="355"/>
                    </a:lnTo>
                    <a:lnTo>
                      <a:pt x="878" y="360"/>
                    </a:lnTo>
                    <a:lnTo>
                      <a:pt x="844" y="376"/>
                    </a:lnTo>
                    <a:lnTo>
                      <a:pt x="669" y="477"/>
                    </a:lnTo>
                    <a:lnTo>
                      <a:pt x="882" y="514"/>
                    </a:lnTo>
                    <a:lnTo>
                      <a:pt x="895" y="515"/>
                    </a:lnTo>
                    <a:lnTo>
                      <a:pt x="904" y="516"/>
                    </a:lnTo>
                    <a:lnTo>
                      <a:pt x="911" y="517"/>
                    </a:lnTo>
                    <a:lnTo>
                      <a:pt x="914" y="517"/>
                    </a:lnTo>
                    <a:lnTo>
                      <a:pt x="925" y="519"/>
                    </a:lnTo>
                    <a:lnTo>
                      <a:pt x="935" y="519"/>
                    </a:lnTo>
                    <a:lnTo>
                      <a:pt x="943" y="519"/>
                    </a:lnTo>
                    <a:lnTo>
                      <a:pt x="949" y="518"/>
                    </a:lnTo>
                    <a:lnTo>
                      <a:pt x="955" y="517"/>
                    </a:lnTo>
                    <a:lnTo>
                      <a:pt x="960" y="515"/>
                    </a:lnTo>
                    <a:lnTo>
                      <a:pt x="965" y="513"/>
                    </a:lnTo>
                    <a:lnTo>
                      <a:pt x="969" y="510"/>
                    </a:lnTo>
                    <a:lnTo>
                      <a:pt x="972" y="507"/>
                    </a:lnTo>
                    <a:lnTo>
                      <a:pt x="975" y="503"/>
                    </a:lnTo>
                    <a:lnTo>
                      <a:pt x="977" y="499"/>
                    </a:lnTo>
                    <a:lnTo>
                      <a:pt x="979" y="495"/>
                    </a:lnTo>
                    <a:lnTo>
                      <a:pt x="1016" y="488"/>
                    </a:lnTo>
                    <a:lnTo>
                      <a:pt x="1080" y="820"/>
                    </a:lnTo>
                    <a:lnTo>
                      <a:pt x="1044" y="828"/>
                    </a:lnTo>
                    <a:lnTo>
                      <a:pt x="1042" y="819"/>
                    </a:lnTo>
                    <a:lnTo>
                      <a:pt x="1039" y="812"/>
                    </a:lnTo>
                    <a:lnTo>
                      <a:pt x="1035" y="806"/>
                    </a:lnTo>
                    <a:lnTo>
                      <a:pt x="1031" y="801"/>
                    </a:lnTo>
                    <a:lnTo>
                      <a:pt x="1025" y="796"/>
                    </a:lnTo>
                    <a:lnTo>
                      <a:pt x="1019" y="792"/>
                    </a:lnTo>
                    <a:lnTo>
                      <a:pt x="1012" y="790"/>
                    </a:lnTo>
                    <a:lnTo>
                      <a:pt x="1003" y="788"/>
                    </a:lnTo>
                    <a:lnTo>
                      <a:pt x="994" y="786"/>
                    </a:lnTo>
                    <a:lnTo>
                      <a:pt x="984" y="786"/>
                    </a:lnTo>
                    <a:lnTo>
                      <a:pt x="972" y="786"/>
                    </a:lnTo>
                    <a:lnTo>
                      <a:pt x="959" y="786"/>
                    </a:lnTo>
                    <a:lnTo>
                      <a:pt x="928" y="790"/>
                    </a:lnTo>
                    <a:lnTo>
                      <a:pt x="893" y="796"/>
                    </a:lnTo>
                    <a:lnTo>
                      <a:pt x="324" y="907"/>
                    </a:lnTo>
                    <a:lnTo>
                      <a:pt x="290" y="915"/>
                    </a:lnTo>
                    <a:lnTo>
                      <a:pt x="261" y="923"/>
                    </a:lnTo>
                    <a:lnTo>
                      <a:pt x="249" y="927"/>
                    </a:lnTo>
                    <a:lnTo>
                      <a:pt x="238" y="931"/>
                    </a:lnTo>
                    <a:lnTo>
                      <a:pt x="228" y="936"/>
                    </a:lnTo>
                    <a:lnTo>
                      <a:pt x="220" y="940"/>
                    </a:lnTo>
                    <a:lnTo>
                      <a:pt x="213" y="946"/>
                    </a:lnTo>
                    <a:lnTo>
                      <a:pt x="207" y="951"/>
                    </a:lnTo>
                    <a:lnTo>
                      <a:pt x="203" y="957"/>
                    </a:lnTo>
                    <a:lnTo>
                      <a:pt x="199" y="963"/>
                    </a:lnTo>
                    <a:lnTo>
                      <a:pt x="197" y="970"/>
                    </a:lnTo>
                    <a:lnTo>
                      <a:pt x="196" y="977"/>
                    </a:lnTo>
                    <a:lnTo>
                      <a:pt x="196" y="985"/>
                    </a:lnTo>
                    <a:lnTo>
                      <a:pt x="197" y="993"/>
                    </a:lnTo>
                    <a:lnTo>
                      <a:pt x="160" y="1001"/>
                    </a:lnTo>
                    <a:lnTo>
                      <a:pt x="95" y="667"/>
                    </a:lnTo>
                    <a:lnTo>
                      <a:pt x="132" y="660"/>
                    </a:lnTo>
                    <a:lnTo>
                      <a:pt x="134" y="668"/>
                    </a:lnTo>
                    <a:lnTo>
                      <a:pt x="137" y="675"/>
                    </a:lnTo>
                    <a:lnTo>
                      <a:pt x="140" y="681"/>
                    </a:lnTo>
                    <a:lnTo>
                      <a:pt x="145" y="686"/>
                    </a:lnTo>
                    <a:lnTo>
                      <a:pt x="150" y="690"/>
                    </a:lnTo>
                    <a:lnTo>
                      <a:pt x="157" y="694"/>
                    </a:lnTo>
                    <a:lnTo>
                      <a:pt x="164" y="697"/>
                    </a:lnTo>
                    <a:lnTo>
                      <a:pt x="172" y="700"/>
                    </a:lnTo>
                    <a:lnTo>
                      <a:pt x="181" y="701"/>
                    </a:lnTo>
                    <a:lnTo>
                      <a:pt x="193" y="702"/>
                    </a:lnTo>
                    <a:lnTo>
                      <a:pt x="205" y="702"/>
                    </a:lnTo>
                    <a:lnTo>
                      <a:pt x="218" y="702"/>
                    </a:lnTo>
                    <a:lnTo>
                      <a:pt x="232" y="700"/>
                    </a:lnTo>
                    <a:lnTo>
                      <a:pt x="247" y="699"/>
                    </a:lnTo>
                    <a:lnTo>
                      <a:pt x="264" y="696"/>
                    </a:lnTo>
                    <a:lnTo>
                      <a:pt x="283" y="693"/>
                    </a:lnTo>
                    <a:lnTo>
                      <a:pt x="841" y="584"/>
                    </a:lnTo>
                    <a:lnTo>
                      <a:pt x="250" y="490"/>
                    </a:lnTo>
                    <a:lnTo>
                      <a:pt x="762" y="1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63"/>
              <p:cNvSpPr>
                <a:spLocks/>
              </p:cNvSpPr>
              <p:nvPr/>
            </p:nvSpPr>
            <p:spPr bwMode="auto">
              <a:xfrm>
                <a:off x="107" y="843"/>
                <a:ext cx="64" cy="51"/>
              </a:xfrm>
              <a:custGeom>
                <a:avLst/>
                <a:gdLst>
                  <a:gd name="T0" fmla="*/ 37 w 1090"/>
                  <a:gd name="T1" fmla="*/ 285 h 863"/>
                  <a:gd name="T2" fmla="*/ 50 w 1090"/>
                  <a:gd name="T3" fmla="*/ 302 h 863"/>
                  <a:gd name="T4" fmla="*/ 71 w 1090"/>
                  <a:gd name="T5" fmla="*/ 310 h 863"/>
                  <a:gd name="T6" fmla="*/ 99 w 1090"/>
                  <a:gd name="T7" fmla="*/ 311 h 863"/>
                  <a:gd name="T8" fmla="*/ 153 w 1090"/>
                  <a:gd name="T9" fmla="*/ 300 h 863"/>
                  <a:gd name="T10" fmla="*/ 772 w 1090"/>
                  <a:gd name="T11" fmla="*/ 99 h 863"/>
                  <a:gd name="T12" fmla="*/ 822 w 1090"/>
                  <a:gd name="T13" fmla="*/ 77 h 863"/>
                  <a:gd name="T14" fmla="*/ 845 w 1090"/>
                  <a:gd name="T15" fmla="*/ 59 h 863"/>
                  <a:gd name="T16" fmla="*/ 857 w 1090"/>
                  <a:gd name="T17" fmla="*/ 40 h 863"/>
                  <a:gd name="T18" fmla="*/ 858 w 1090"/>
                  <a:gd name="T19" fmla="*/ 19 h 863"/>
                  <a:gd name="T20" fmla="*/ 1041 w 1090"/>
                  <a:gd name="T21" fmla="*/ 461 h 863"/>
                  <a:gd name="T22" fmla="*/ 1056 w 1090"/>
                  <a:gd name="T23" fmla="*/ 505 h 863"/>
                  <a:gd name="T24" fmla="*/ 1069 w 1090"/>
                  <a:gd name="T25" fmla="*/ 528 h 863"/>
                  <a:gd name="T26" fmla="*/ 1090 w 1090"/>
                  <a:gd name="T27" fmla="*/ 540 h 863"/>
                  <a:gd name="T28" fmla="*/ 801 w 1090"/>
                  <a:gd name="T29" fmla="*/ 660 h 863"/>
                  <a:gd name="T30" fmla="*/ 855 w 1090"/>
                  <a:gd name="T31" fmla="*/ 615 h 863"/>
                  <a:gd name="T32" fmla="*/ 896 w 1090"/>
                  <a:gd name="T33" fmla="*/ 562 h 863"/>
                  <a:gd name="T34" fmla="*/ 921 w 1090"/>
                  <a:gd name="T35" fmla="*/ 503 h 863"/>
                  <a:gd name="T36" fmla="*/ 928 w 1090"/>
                  <a:gd name="T37" fmla="*/ 446 h 863"/>
                  <a:gd name="T38" fmla="*/ 918 w 1090"/>
                  <a:gd name="T39" fmla="*/ 387 h 863"/>
                  <a:gd name="T40" fmla="*/ 901 w 1090"/>
                  <a:gd name="T41" fmla="*/ 349 h 863"/>
                  <a:gd name="T42" fmla="*/ 880 w 1090"/>
                  <a:gd name="T43" fmla="*/ 324 h 863"/>
                  <a:gd name="T44" fmla="*/ 856 w 1090"/>
                  <a:gd name="T45" fmla="*/ 315 h 863"/>
                  <a:gd name="T46" fmla="*/ 826 w 1090"/>
                  <a:gd name="T47" fmla="*/ 317 h 863"/>
                  <a:gd name="T48" fmla="*/ 783 w 1090"/>
                  <a:gd name="T49" fmla="*/ 327 h 863"/>
                  <a:gd name="T50" fmla="*/ 685 w 1090"/>
                  <a:gd name="T51" fmla="*/ 360 h 863"/>
                  <a:gd name="T52" fmla="*/ 709 w 1090"/>
                  <a:gd name="T53" fmla="*/ 430 h 863"/>
                  <a:gd name="T54" fmla="*/ 723 w 1090"/>
                  <a:gd name="T55" fmla="*/ 462 h 863"/>
                  <a:gd name="T56" fmla="*/ 738 w 1090"/>
                  <a:gd name="T57" fmla="*/ 483 h 863"/>
                  <a:gd name="T58" fmla="*/ 762 w 1090"/>
                  <a:gd name="T59" fmla="*/ 496 h 863"/>
                  <a:gd name="T60" fmla="*/ 801 w 1090"/>
                  <a:gd name="T61" fmla="*/ 499 h 863"/>
                  <a:gd name="T62" fmla="*/ 850 w 1090"/>
                  <a:gd name="T63" fmla="*/ 488 h 863"/>
                  <a:gd name="T64" fmla="*/ 520 w 1090"/>
                  <a:gd name="T65" fmla="*/ 645 h 863"/>
                  <a:gd name="T66" fmla="*/ 558 w 1090"/>
                  <a:gd name="T67" fmla="*/ 616 h 863"/>
                  <a:gd name="T68" fmla="*/ 587 w 1090"/>
                  <a:gd name="T69" fmla="*/ 586 h 863"/>
                  <a:gd name="T70" fmla="*/ 609 w 1090"/>
                  <a:gd name="T71" fmla="*/ 555 h 863"/>
                  <a:gd name="T72" fmla="*/ 619 w 1090"/>
                  <a:gd name="T73" fmla="*/ 533 h 863"/>
                  <a:gd name="T74" fmla="*/ 623 w 1090"/>
                  <a:gd name="T75" fmla="*/ 511 h 863"/>
                  <a:gd name="T76" fmla="*/ 621 w 1090"/>
                  <a:gd name="T77" fmla="*/ 473 h 863"/>
                  <a:gd name="T78" fmla="*/ 604 w 1090"/>
                  <a:gd name="T79" fmla="*/ 415 h 863"/>
                  <a:gd name="T80" fmla="*/ 312 w 1090"/>
                  <a:gd name="T81" fmla="*/ 481 h 863"/>
                  <a:gd name="T82" fmla="*/ 256 w 1090"/>
                  <a:gd name="T83" fmla="*/ 505 h 863"/>
                  <a:gd name="T84" fmla="*/ 220 w 1090"/>
                  <a:gd name="T85" fmla="*/ 530 h 863"/>
                  <a:gd name="T86" fmla="*/ 202 w 1090"/>
                  <a:gd name="T87" fmla="*/ 555 h 863"/>
                  <a:gd name="T88" fmla="*/ 198 w 1090"/>
                  <a:gd name="T89" fmla="*/ 585 h 863"/>
                  <a:gd name="T90" fmla="*/ 206 w 1090"/>
                  <a:gd name="T91" fmla="*/ 623 h 863"/>
                  <a:gd name="T92" fmla="*/ 220 w 1090"/>
                  <a:gd name="T93" fmla="*/ 656 h 863"/>
                  <a:gd name="T94" fmla="*/ 238 w 1090"/>
                  <a:gd name="T95" fmla="*/ 687 h 863"/>
                  <a:gd name="T96" fmla="*/ 260 w 1090"/>
                  <a:gd name="T97" fmla="*/ 714 h 863"/>
                  <a:gd name="T98" fmla="*/ 286 w 1090"/>
                  <a:gd name="T99" fmla="*/ 737 h 863"/>
                  <a:gd name="T100" fmla="*/ 318 w 1090"/>
                  <a:gd name="T101" fmla="*/ 757 h 863"/>
                  <a:gd name="T102" fmla="*/ 374 w 1090"/>
                  <a:gd name="T103" fmla="*/ 782 h 863"/>
                  <a:gd name="T104" fmla="*/ 453 w 1090"/>
                  <a:gd name="T105" fmla="*/ 801 h 863"/>
                  <a:gd name="T106" fmla="*/ 546 w 1090"/>
                  <a:gd name="T107" fmla="*/ 810 h 863"/>
                  <a:gd name="T108" fmla="*/ 166 w 1090"/>
                  <a:gd name="T109" fmla="*/ 854 h 863"/>
                  <a:gd name="T110" fmla="*/ 171 w 1090"/>
                  <a:gd name="T111" fmla="*/ 831 h 863"/>
                  <a:gd name="T112" fmla="*/ 166 w 1090"/>
                  <a:gd name="T113" fmla="*/ 805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0" h="863">
                    <a:moveTo>
                      <a:pt x="0" y="289"/>
                    </a:moveTo>
                    <a:lnTo>
                      <a:pt x="35" y="278"/>
                    </a:lnTo>
                    <a:lnTo>
                      <a:pt x="37" y="285"/>
                    </a:lnTo>
                    <a:lnTo>
                      <a:pt x="41" y="291"/>
                    </a:lnTo>
                    <a:lnTo>
                      <a:pt x="45" y="297"/>
                    </a:lnTo>
                    <a:lnTo>
                      <a:pt x="50" y="302"/>
                    </a:lnTo>
                    <a:lnTo>
                      <a:pt x="57" y="305"/>
                    </a:lnTo>
                    <a:lnTo>
                      <a:pt x="64" y="308"/>
                    </a:lnTo>
                    <a:lnTo>
                      <a:pt x="71" y="310"/>
                    </a:lnTo>
                    <a:lnTo>
                      <a:pt x="79" y="311"/>
                    </a:lnTo>
                    <a:lnTo>
                      <a:pt x="88" y="311"/>
                    </a:lnTo>
                    <a:lnTo>
                      <a:pt x="99" y="311"/>
                    </a:lnTo>
                    <a:lnTo>
                      <a:pt x="110" y="309"/>
                    </a:lnTo>
                    <a:lnTo>
                      <a:pt x="123" y="307"/>
                    </a:lnTo>
                    <a:lnTo>
                      <a:pt x="153" y="300"/>
                    </a:lnTo>
                    <a:lnTo>
                      <a:pt x="188" y="289"/>
                    </a:lnTo>
                    <a:lnTo>
                      <a:pt x="739" y="110"/>
                    </a:lnTo>
                    <a:lnTo>
                      <a:pt x="772" y="99"/>
                    </a:lnTo>
                    <a:lnTo>
                      <a:pt x="800" y="88"/>
                    </a:lnTo>
                    <a:lnTo>
                      <a:pt x="812" y="82"/>
                    </a:lnTo>
                    <a:lnTo>
                      <a:pt x="822" y="77"/>
                    </a:lnTo>
                    <a:lnTo>
                      <a:pt x="831" y="71"/>
                    </a:lnTo>
                    <a:lnTo>
                      <a:pt x="838" y="64"/>
                    </a:lnTo>
                    <a:lnTo>
                      <a:pt x="845" y="59"/>
                    </a:lnTo>
                    <a:lnTo>
                      <a:pt x="850" y="53"/>
                    </a:lnTo>
                    <a:lnTo>
                      <a:pt x="854" y="47"/>
                    </a:lnTo>
                    <a:lnTo>
                      <a:pt x="857" y="40"/>
                    </a:lnTo>
                    <a:lnTo>
                      <a:pt x="858" y="33"/>
                    </a:lnTo>
                    <a:lnTo>
                      <a:pt x="859" y="26"/>
                    </a:lnTo>
                    <a:lnTo>
                      <a:pt x="858" y="19"/>
                    </a:lnTo>
                    <a:lnTo>
                      <a:pt x="856" y="11"/>
                    </a:lnTo>
                    <a:lnTo>
                      <a:pt x="892" y="0"/>
                    </a:lnTo>
                    <a:lnTo>
                      <a:pt x="1041" y="461"/>
                    </a:lnTo>
                    <a:lnTo>
                      <a:pt x="1048" y="483"/>
                    </a:lnTo>
                    <a:lnTo>
                      <a:pt x="1052" y="495"/>
                    </a:lnTo>
                    <a:lnTo>
                      <a:pt x="1056" y="505"/>
                    </a:lnTo>
                    <a:lnTo>
                      <a:pt x="1060" y="515"/>
                    </a:lnTo>
                    <a:lnTo>
                      <a:pt x="1064" y="522"/>
                    </a:lnTo>
                    <a:lnTo>
                      <a:pt x="1069" y="528"/>
                    </a:lnTo>
                    <a:lnTo>
                      <a:pt x="1074" y="534"/>
                    </a:lnTo>
                    <a:lnTo>
                      <a:pt x="1081" y="538"/>
                    </a:lnTo>
                    <a:lnTo>
                      <a:pt x="1090" y="540"/>
                    </a:lnTo>
                    <a:lnTo>
                      <a:pt x="794" y="694"/>
                    </a:lnTo>
                    <a:lnTo>
                      <a:pt x="778" y="674"/>
                    </a:lnTo>
                    <a:lnTo>
                      <a:pt x="801" y="660"/>
                    </a:lnTo>
                    <a:lnTo>
                      <a:pt x="821" y="646"/>
                    </a:lnTo>
                    <a:lnTo>
                      <a:pt x="839" y="631"/>
                    </a:lnTo>
                    <a:lnTo>
                      <a:pt x="855" y="615"/>
                    </a:lnTo>
                    <a:lnTo>
                      <a:pt x="870" y="598"/>
                    </a:lnTo>
                    <a:lnTo>
                      <a:pt x="885" y="580"/>
                    </a:lnTo>
                    <a:lnTo>
                      <a:pt x="896" y="562"/>
                    </a:lnTo>
                    <a:lnTo>
                      <a:pt x="906" y="543"/>
                    </a:lnTo>
                    <a:lnTo>
                      <a:pt x="914" y="524"/>
                    </a:lnTo>
                    <a:lnTo>
                      <a:pt x="921" y="503"/>
                    </a:lnTo>
                    <a:lnTo>
                      <a:pt x="925" y="484"/>
                    </a:lnTo>
                    <a:lnTo>
                      <a:pt x="927" y="465"/>
                    </a:lnTo>
                    <a:lnTo>
                      <a:pt x="928" y="446"/>
                    </a:lnTo>
                    <a:lnTo>
                      <a:pt x="926" y="427"/>
                    </a:lnTo>
                    <a:lnTo>
                      <a:pt x="923" y="406"/>
                    </a:lnTo>
                    <a:lnTo>
                      <a:pt x="918" y="387"/>
                    </a:lnTo>
                    <a:lnTo>
                      <a:pt x="913" y="373"/>
                    </a:lnTo>
                    <a:lnTo>
                      <a:pt x="907" y="360"/>
                    </a:lnTo>
                    <a:lnTo>
                      <a:pt x="901" y="349"/>
                    </a:lnTo>
                    <a:lnTo>
                      <a:pt x="895" y="339"/>
                    </a:lnTo>
                    <a:lnTo>
                      <a:pt x="888" y="332"/>
                    </a:lnTo>
                    <a:lnTo>
                      <a:pt x="880" y="324"/>
                    </a:lnTo>
                    <a:lnTo>
                      <a:pt x="872" y="320"/>
                    </a:lnTo>
                    <a:lnTo>
                      <a:pt x="863" y="316"/>
                    </a:lnTo>
                    <a:lnTo>
                      <a:pt x="856" y="315"/>
                    </a:lnTo>
                    <a:lnTo>
                      <a:pt x="847" y="315"/>
                    </a:lnTo>
                    <a:lnTo>
                      <a:pt x="838" y="316"/>
                    </a:lnTo>
                    <a:lnTo>
                      <a:pt x="826" y="317"/>
                    </a:lnTo>
                    <a:lnTo>
                      <a:pt x="814" y="320"/>
                    </a:lnTo>
                    <a:lnTo>
                      <a:pt x="800" y="323"/>
                    </a:lnTo>
                    <a:lnTo>
                      <a:pt x="783" y="327"/>
                    </a:lnTo>
                    <a:lnTo>
                      <a:pt x="767" y="333"/>
                    </a:lnTo>
                    <a:lnTo>
                      <a:pt x="729" y="346"/>
                    </a:lnTo>
                    <a:lnTo>
                      <a:pt x="685" y="360"/>
                    </a:lnTo>
                    <a:lnTo>
                      <a:pt x="695" y="391"/>
                    </a:lnTo>
                    <a:lnTo>
                      <a:pt x="703" y="416"/>
                    </a:lnTo>
                    <a:lnTo>
                      <a:pt x="709" y="430"/>
                    </a:lnTo>
                    <a:lnTo>
                      <a:pt x="713" y="442"/>
                    </a:lnTo>
                    <a:lnTo>
                      <a:pt x="718" y="452"/>
                    </a:lnTo>
                    <a:lnTo>
                      <a:pt x="723" y="462"/>
                    </a:lnTo>
                    <a:lnTo>
                      <a:pt x="728" y="470"/>
                    </a:lnTo>
                    <a:lnTo>
                      <a:pt x="733" y="477"/>
                    </a:lnTo>
                    <a:lnTo>
                      <a:pt x="738" y="483"/>
                    </a:lnTo>
                    <a:lnTo>
                      <a:pt x="743" y="487"/>
                    </a:lnTo>
                    <a:lnTo>
                      <a:pt x="752" y="492"/>
                    </a:lnTo>
                    <a:lnTo>
                      <a:pt x="762" y="496"/>
                    </a:lnTo>
                    <a:lnTo>
                      <a:pt x="774" y="499"/>
                    </a:lnTo>
                    <a:lnTo>
                      <a:pt x="786" y="499"/>
                    </a:lnTo>
                    <a:lnTo>
                      <a:pt x="801" y="499"/>
                    </a:lnTo>
                    <a:lnTo>
                      <a:pt x="816" y="497"/>
                    </a:lnTo>
                    <a:lnTo>
                      <a:pt x="832" y="493"/>
                    </a:lnTo>
                    <a:lnTo>
                      <a:pt x="850" y="488"/>
                    </a:lnTo>
                    <a:lnTo>
                      <a:pt x="860" y="508"/>
                    </a:lnTo>
                    <a:lnTo>
                      <a:pt x="530" y="665"/>
                    </a:lnTo>
                    <a:lnTo>
                      <a:pt x="520" y="645"/>
                    </a:lnTo>
                    <a:lnTo>
                      <a:pt x="534" y="636"/>
                    </a:lnTo>
                    <a:lnTo>
                      <a:pt x="547" y="626"/>
                    </a:lnTo>
                    <a:lnTo>
                      <a:pt x="558" y="616"/>
                    </a:lnTo>
                    <a:lnTo>
                      <a:pt x="569" y="607"/>
                    </a:lnTo>
                    <a:lnTo>
                      <a:pt x="578" y="597"/>
                    </a:lnTo>
                    <a:lnTo>
                      <a:pt x="587" y="586"/>
                    </a:lnTo>
                    <a:lnTo>
                      <a:pt x="596" y="574"/>
                    </a:lnTo>
                    <a:lnTo>
                      <a:pt x="604" y="562"/>
                    </a:lnTo>
                    <a:lnTo>
                      <a:pt x="609" y="555"/>
                    </a:lnTo>
                    <a:lnTo>
                      <a:pt x="613" y="548"/>
                    </a:lnTo>
                    <a:lnTo>
                      <a:pt x="616" y="540"/>
                    </a:lnTo>
                    <a:lnTo>
                      <a:pt x="619" y="533"/>
                    </a:lnTo>
                    <a:lnTo>
                      <a:pt x="621" y="526"/>
                    </a:lnTo>
                    <a:lnTo>
                      <a:pt x="622" y="519"/>
                    </a:lnTo>
                    <a:lnTo>
                      <a:pt x="623" y="511"/>
                    </a:lnTo>
                    <a:lnTo>
                      <a:pt x="624" y="503"/>
                    </a:lnTo>
                    <a:lnTo>
                      <a:pt x="623" y="489"/>
                    </a:lnTo>
                    <a:lnTo>
                      <a:pt x="621" y="473"/>
                    </a:lnTo>
                    <a:lnTo>
                      <a:pt x="617" y="457"/>
                    </a:lnTo>
                    <a:lnTo>
                      <a:pt x="612" y="439"/>
                    </a:lnTo>
                    <a:lnTo>
                      <a:pt x="604" y="415"/>
                    </a:lnTo>
                    <a:lnTo>
                      <a:pt x="596" y="388"/>
                    </a:lnTo>
                    <a:lnTo>
                      <a:pt x="334" y="473"/>
                    </a:lnTo>
                    <a:lnTo>
                      <a:pt x="312" y="481"/>
                    </a:lnTo>
                    <a:lnTo>
                      <a:pt x="290" y="489"/>
                    </a:lnTo>
                    <a:lnTo>
                      <a:pt x="272" y="497"/>
                    </a:lnTo>
                    <a:lnTo>
                      <a:pt x="256" y="505"/>
                    </a:lnTo>
                    <a:lnTo>
                      <a:pt x="242" y="514"/>
                    </a:lnTo>
                    <a:lnTo>
                      <a:pt x="230" y="522"/>
                    </a:lnTo>
                    <a:lnTo>
                      <a:pt x="220" y="530"/>
                    </a:lnTo>
                    <a:lnTo>
                      <a:pt x="211" y="539"/>
                    </a:lnTo>
                    <a:lnTo>
                      <a:pt x="206" y="546"/>
                    </a:lnTo>
                    <a:lnTo>
                      <a:pt x="202" y="555"/>
                    </a:lnTo>
                    <a:lnTo>
                      <a:pt x="200" y="564"/>
                    </a:lnTo>
                    <a:lnTo>
                      <a:pt x="199" y="574"/>
                    </a:lnTo>
                    <a:lnTo>
                      <a:pt x="198" y="585"/>
                    </a:lnTo>
                    <a:lnTo>
                      <a:pt x="200" y="598"/>
                    </a:lnTo>
                    <a:lnTo>
                      <a:pt x="202" y="610"/>
                    </a:lnTo>
                    <a:lnTo>
                      <a:pt x="206" y="623"/>
                    </a:lnTo>
                    <a:lnTo>
                      <a:pt x="210" y="634"/>
                    </a:lnTo>
                    <a:lnTo>
                      <a:pt x="214" y="646"/>
                    </a:lnTo>
                    <a:lnTo>
                      <a:pt x="220" y="656"/>
                    </a:lnTo>
                    <a:lnTo>
                      <a:pt x="226" y="667"/>
                    </a:lnTo>
                    <a:lnTo>
                      <a:pt x="232" y="677"/>
                    </a:lnTo>
                    <a:lnTo>
                      <a:pt x="238" y="687"/>
                    </a:lnTo>
                    <a:lnTo>
                      <a:pt x="245" y="696"/>
                    </a:lnTo>
                    <a:lnTo>
                      <a:pt x="252" y="705"/>
                    </a:lnTo>
                    <a:lnTo>
                      <a:pt x="260" y="714"/>
                    </a:lnTo>
                    <a:lnTo>
                      <a:pt x="268" y="722"/>
                    </a:lnTo>
                    <a:lnTo>
                      <a:pt x="277" y="729"/>
                    </a:lnTo>
                    <a:lnTo>
                      <a:pt x="286" y="737"/>
                    </a:lnTo>
                    <a:lnTo>
                      <a:pt x="296" y="744"/>
                    </a:lnTo>
                    <a:lnTo>
                      <a:pt x="308" y="750"/>
                    </a:lnTo>
                    <a:lnTo>
                      <a:pt x="318" y="757"/>
                    </a:lnTo>
                    <a:lnTo>
                      <a:pt x="330" y="763"/>
                    </a:lnTo>
                    <a:lnTo>
                      <a:pt x="351" y="773"/>
                    </a:lnTo>
                    <a:lnTo>
                      <a:pt x="374" y="782"/>
                    </a:lnTo>
                    <a:lnTo>
                      <a:pt x="399" y="790"/>
                    </a:lnTo>
                    <a:lnTo>
                      <a:pt x="425" y="796"/>
                    </a:lnTo>
                    <a:lnTo>
                      <a:pt x="453" y="801"/>
                    </a:lnTo>
                    <a:lnTo>
                      <a:pt x="483" y="805"/>
                    </a:lnTo>
                    <a:lnTo>
                      <a:pt x="513" y="808"/>
                    </a:lnTo>
                    <a:lnTo>
                      <a:pt x="546" y="810"/>
                    </a:lnTo>
                    <a:lnTo>
                      <a:pt x="541" y="834"/>
                    </a:lnTo>
                    <a:lnTo>
                      <a:pt x="162" y="863"/>
                    </a:lnTo>
                    <a:lnTo>
                      <a:pt x="166" y="854"/>
                    </a:lnTo>
                    <a:lnTo>
                      <a:pt x="169" y="847"/>
                    </a:lnTo>
                    <a:lnTo>
                      <a:pt x="171" y="839"/>
                    </a:lnTo>
                    <a:lnTo>
                      <a:pt x="171" y="831"/>
                    </a:lnTo>
                    <a:lnTo>
                      <a:pt x="170" y="824"/>
                    </a:lnTo>
                    <a:lnTo>
                      <a:pt x="169" y="815"/>
                    </a:lnTo>
                    <a:lnTo>
                      <a:pt x="166" y="805"/>
                    </a:lnTo>
                    <a:lnTo>
                      <a:pt x="163" y="795"/>
                    </a:lnTo>
                    <a:lnTo>
                      <a:pt x="0" y="2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64"/>
              <p:cNvSpPr>
                <a:spLocks noEditPoints="1"/>
              </p:cNvSpPr>
              <p:nvPr/>
            </p:nvSpPr>
            <p:spPr bwMode="auto">
              <a:xfrm>
                <a:off x="107" y="898"/>
                <a:ext cx="85" cy="62"/>
              </a:xfrm>
              <a:custGeom>
                <a:avLst/>
                <a:gdLst>
                  <a:gd name="T0" fmla="*/ 453 w 1448"/>
                  <a:gd name="T1" fmla="*/ 326 h 1038"/>
                  <a:gd name="T2" fmla="*/ 454 w 1448"/>
                  <a:gd name="T3" fmla="*/ 304 h 1038"/>
                  <a:gd name="T4" fmla="*/ 481 w 1448"/>
                  <a:gd name="T5" fmla="*/ 279 h 1038"/>
                  <a:gd name="T6" fmla="*/ 556 w 1448"/>
                  <a:gd name="T7" fmla="*/ 242 h 1038"/>
                  <a:gd name="T8" fmla="*/ 716 w 1448"/>
                  <a:gd name="T9" fmla="*/ 190 h 1038"/>
                  <a:gd name="T10" fmla="*/ 885 w 1448"/>
                  <a:gd name="T11" fmla="*/ 158 h 1038"/>
                  <a:gd name="T12" fmla="*/ 1024 w 1448"/>
                  <a:gd name="T13" fmla="*/ 151 h 1038"/>
                  <a:gd name="T14" fmla="*/ 1137 w 1448"/>
                  <a:gd name="T15" fmla="*/ 161 h 1038"/>
                  <a:gd name="T16" fmla="*/ 1200 w 1448"/>
                  <a:gd name="T17" fmla="*/ 189 h 1038"/>
                  <a:gd name="T18" fmla="*/ 1223 w 1448"/>
                  <a:gd name="T19" fmla="*/ 214 h 1038"/>
                  <a:gd name="T20" fmla="*/ 1232 w 1448"/>
                  <a:gd name="T21" fmla="*/ 241 h 1038"/>
                  <a:gd name="T22" fmla="*/ 1226 w 1448"/>
                  <a:gd name="T23" fmla="*/ 265 h 1038"/>
                  <a:gd name="T24" fmla="*/ 1205 w 1448"/>
                  <a:gd name="T25" fmla="*/ 288 h 1038"/>
                  <a:gd name="T26" fmla="*/ 655 w 1448"/>
                  <a:gd name="T27" fmla="*/ 548 h 1038"/>
                  <a:gd name="T28" fmla="*/ 603 w 1448"/>
                  <a:gd name="T29" fmla="*/ 565 h 1038"/>
                  <a:gd name="T30" fmla="*/ 569 w 1448"/>
                  <a:gd name="T31" fmla="*/ 562 h 1038"/>
                  <a:gd name="T32" fmla="*/ 553 w 1448"/>
                  <a:gd name="T33" fmla="*/ 546 h 1038"/>
                  <a:gd name="T34" fmla="*/ 0 w 1448"/>
                  <a:gd name="T35" fmla="*/ 230 h 1038"/>
                  <a:gd name="T36" fmla="*/ 85 w 1448"/>
                  <a:gd name="T37" fmla="*/ 238 h 1038"/>
                  <a:gd name="T38" fmla="*/ 183 w 1448"/>
                  <a:gd name="T39" fmla="*/ 240 h 1038"/>
                  <a:gd name="T40" fmla="*/ 244 w 1448"/>
                  <a:gd name="T41" fmla="*/ 257 h 1038"/>
                  <a:gd name="T42" fmla="*/ 288 w 1448"/>
                  <a:gd name="T43" fmla="*/ 282 h 1038"/>
                  <a:gd name="T44" fmla="*/ 325 w 1448"/>
                  <a:gd name="T45" fmla="*/ 314 h 1038"/>
                  <a:gd name="T46" fmla="*/ 353 w 1448"/>
                  <a:gd name="T47" fmla="*/ 355 h 1038"/>
                  <a:gd name="T48" fmla="*/ 514 w 1448"/>
                  <a:gd name="T49" fmla="*/ 710 h 1038"/>
                  <a:gd name="T50" fmla="*/ 519 w 1448"/>
                  <a:gd name="T51" fmla="*/ 786 h 1038"/>
                  <a:gd name="T52" fmla="*/ 502 w 1448"/>
                  <a:gd name="T53" fmla="*/ 847 h 1038"/>
                  <a:gd name="T54" fmla="*/ 476 w 1448"/>
                  <a:gd name="T55" fmla="*/ 894 h 1038"/>
                  <a:gd name="T56" fmla="*/ 414 w 1448"/>
                  <a:gd name="T57" fmla="*/ 968 h 1038"/>
                  <a:gd name="T58" fmla="*/ 648 w 1448"/>
                  <a:gd name="T59" fmla="*/ 858 h 1038"/>
                  <a:gd name="T60" fmla="*/ 627 w 1448"/>
                  <a:gd name="T61" fmla="*/ 841 h 1038"/>
                  <a:gd name="T62" fmla="*/ 628 w 1448"/>
                  <a:gd name="T63" fmla="*/ 822 h 1038"/>
                  <a:gd name="T64" fmla="*/ 648 w 1448"/>
                  <a:gd name="T65" fmla="*/ 800 h 1038"/>
                  <a:gd name="T66" fmla="*/ 739 w 1448"/>
                  <a:gd name="T67" fmla="*/ 751 h 1038"/>
                  <a:gd name="T68" fmla="*/ 1329 w 1448"/>
                  <a:gd name="T69" fmla="*/ 482 h 1038"/>
                  <a:gd name="T70" fmla="*/ 1380 w 1448"/>
                  <a:gd name="T71" fmla="*/ 477 h 1038"/>
                  <a:gd name="T72" fmla="*/ 1409 w 1448"/>
                  <a:gd name="T73" fmla="*/ 495 h 1038"/>
                  <a:gd name="T74" fmla="*/ 1189 w 1448"/>
                  <a:gd name="T75" fmla="*/ 16 h 1038"/>
                  <a:gd name="T76" fmla="*/ 1195 w 1448"/>
                  <a:gd name="T77" fmla="*/ 42 h 1038"/>
                  <a:gd name="T78" fmla="*/ 1177 w 1448"/>
                  <a:gd name="T79" fmla="*/ 61 h 1038"/>
                  <a:gd name="T80" fmla="*/ 1130 w 1448"/>
                  <a:gd name="T81" fmla="*/ 76 h 1038"/>
                  <a:gd name="T82" fmla="*/ 991 w 1448"/>
                  <a:gd name="T83" fmla="*/ 68 h 1038"/>
                  <a:gd name="T84" fmla="*/ 815 w 1448"/>
                  <a:gd name="T85" fmla="*/ 79 h 1038"/>
                  <a:gd name="T86" fmla="*/ 660 w 1448"/>
                  <a:gd name="T87" fmla="*/ 106 h 1038"/>
                  <a:gd name="T88" fmla="*/ 511 w 1448"/>
                  <a:gd name="T89" fmla="*/ 145 h 1038"/>
                  <a:gd name="T90" fmla="*/ 391 w 1448"/>
                  <a:gd name="T91" fmla="*/ 177 h 1038"/>
                  <a:gd name="T92" fmla="*/ 338 w 1448"/>
                  <a:gd name="T93" fmla="*/ 181 h 1038"/>
                  <a:gd name="T94" fmla="*/ 316 w 1448"/>
                  <a:gd name="T95" fmla="*/ 172 h 1038"/>
                  <a:gd name="T96" fmla="*/ 314 w 1448"/>
                  <a:gd name="T97" fmla="*/ 147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8" h="1038">
                    <a:moveTo>
                      <a:pt x="472" y="375"/>
                    </a:moveTo>
                    <a:lnTo>
                      <a:pt x="462" y="352"/>
                    </a:lnTo>
                    <a:lnTo>
                      <a:pt x="455" y="334"/>
                    </a:lnTo>
                    <a:lnTo>
                      <a:pt x="453" y="326"/>
                    </a:lnTo>
                    <a:lnTo>
                      <a:pt x="452" y="320"/>
                    </a:lnTo>
                    <a:lnTo>
                      <a:pt x="452" y="314"/>
                    </a:lnTo>
                    <a:lnTo>
                      <a:pt x="452" y="310"/>
                    </a:lnTo>
                    <a:lnTo>
                      <a:pt x="454" y="304"/>
                    </a:lnTo>
                    <a:lnTo>
                      <a:pt x="460" y="298"/>
                    </a:lnTo>
                    <a:lnTo>
                      <a:pt x="465" y="292"/>
                    </a:lnTo>
                    <a:lnTo>
                      <a:pt x="473" y="286"/>
                    </a:lnTo>
                    <a:lnTo>
                      <a:pt x="481" y="279"/>
                    </a:lnTo>
                    <a:lnTo>
                      <a:pt x="492" y="272"/>
                    </a:lnTo>
                    <a:lnTo>
                      <a:pt x="504" y="265"/>
                    </a:lnTo>
                    <a:lnTo>
                      <a:pt x="518" y="258"/>
                    </a:lnTo>
                    <a:lnTo>
                      <a:pt x="556" y="242"/>
                    </a:lnTo>
                    <a:lnTo>
                      <a:pt x="594" y="227"/>
                    </a:lnTo>
                    <a:lnTo>
                      <a:pt x="634" y="214"/>
                    </a:lnTo>
                    <a:lnTo>
                      <a:pt x="674" y="201"/>
                    </a:lnTo>
                    <a:lnTo>
                      <a:pt x="716" y="190"/>
                    </a:lnTo>
                    <a:lnTo>
                      <a:pt x="758" y="179"/>
                    </a:lnTo>
                    <a:lnTo>
                      <a:pt x="802" y="170"/>
                    </a:lnTo>
                    <a:lnTo>
                      <a:pt x="846" y="163"/>
                    </a:lnTo>
                    <a:lnTo>
                      <a:pt x="885" y="158"/>
                    </a:lnTo>
                    <a:lnTo>
                      <a:pt x="921" y="155"/>
                    </a:lnTo>
                    <a:lnTo>
                      <a:pt x="957" y="152"/>
                    </a:lnTo>
                    <a:lnTo>
                      <a:pt x="991" y="151"/>
                    </a:lnTo>
                    <a:lnTo>
                      <a:pt x="1024" y="151"/>
                    </a:lnTo>
                    <a:lnTo>
                      <a:pt x="1056" y="152"/>
                    </a:lnTo>
                    <a:lnTo>
                      <a:pt x="1086" y="154"/>
                    </a:lnTo>
                    <a:lnTo>
                      <a:pt x="1116" y="157"/>
                    </a:lnTo>
                    <a:lnTo>
                      <a:pt x="1137" y="161"/>
                    </a:lnTo>
                    <a:lnTo>
                      <a:pt x="1155" y="166"/>
                    </a:lnTo>
                    <a:lnTo>
                      <a:pt x="1172" y="172"/>
                    </a:lnTo>
                    <a:lnTo>
                      <a:pt x="1187" y="179"/>
                    </a:lnTo>
                    <a:lnTo>
                      <a:pt x="1200" y="189"/>
                    </a:lnTo>
                    <a:lnTo>
                      <a:pt x="1211" y="198"/>
                    </a:lnTo>
                    <a:lnTo>
                      <a:pt x="1216" y="203"/>
                    </a:lnTo>
                    <a:lnTo>
                      <a:pt x="1220" y="209"/>
                    </a:lnTo>
                    <a:lnTo>
                      <a:pt x="1223" y="214"/>
                    </a:lnTo>
                    <a:lnTo>
                      <a:pt x="1226" y="220"/>
                    </a:lnTo>
                    <a:lnTo>
                      <a:pt x="1229" y="227"/>
                    </a:lnTo>
                    <a:lnTo>
                      <a:pt x="1231" y="234"/>
                    </a:lnTo>
                    <a:lnTo>
                      <a:pt x="1232" y="241"/>
                    </a:lnTo>
                    <a:lnTo>
                      <a:pt x="1232" y="247"/>
                    </a:lnTo>
                    <a:lnTo>
                      <a:pt x="1231" y="253"/>
                    </a:lnTo>
                    <a:lnTo>
                      <a:pt x="1229" y="259"/>
                    </a:lnTo>
                    <a:lnTo>
                      <a:pt x="1226" y="265"/>
                    </a:lnTo>
                    <a:lnTo>
                      <a:pt x="1222" y="271"/>
                    </a:lnTo>
                    <a:lnTo>
                      <a:pt x="1217" y="277"/>
                    </a:lnTo>
                    <a:lnTo>
                      <a:pt x="1212" y="283"/>
                    </a:lnTo>
                    <a:lnTo>
                      <a:pt x="1205" y="288"/>
                    </a:lnTo>
                    <a:lnTo>
                      <a:pt x="1195" y="294"/>
                    </a:lnTo>
                    <a:lnTo>
                      <a:pt x="1176" y="306"/>
                    </a:lnTo>
                    <a:lnTo>
                      <a:pt x="1152" y="318"/>
                    </a:lnTo>
                    <a:lnTo>
                      <a:pt x="655" y="548"/>
                    </a:lnTo>
                    <a:lnTo>
                      <a:pt x="641" y="554"/>
                    </a:lnTo>
                    <a:lnTo>
                      <a:pt x="628" y="559"/>
                    </a:lnTo>
                    <a:lnTo>
                      <a:pt x="615" y="563"/>
                    </a:lnTo>
                    <a:lnTo>
                      <a:pt x="603" y="565"/>
                    </a:lnTo>
                    <a:lnTo>
                      <a:pt x="593" y="566"/>
                    </a:lnTo>
                    <a:lnTo>
                      <a:pt x="584" y="566"/>
                    </a:lnTo>
                    <a:lnTo>
                      <a:pt x="576" y="564"/>
                    </a:lnTo>
                    <a:lnTo>
                      <a:pt x="569" y="562"/>
                    </a:lnTo>
                    <a:lnTo>
                      <a:pt x="565" y="559"/>
                    </a:lnTo>
                    <a:lnTo>
                      <a:pt x="561" y="556"/>
                    </a:lnTo>
                    <a:lnTo>
                      <a:pt x="557" y="551"/>
                    </a:lnTo>
                    <a:lnTo>
                      <a:pt x="553" y="546"/>
                    </a:lnTo>
                    <a:lnTo>
                      <a:pt x="545" y="531"/>
                    </a:lnTo>
                    <a:lnTo>
                      <a:pt x="535" y="512"/>
                    </a:lnTo>
                    <a:lnTo>
                      <a:pt x="472" y="375"/>
                    </a:lnTo>
                    <a:close/>
                    <a:moveTo>
                      <a:pt x="0" y="230"/>
                    </a:moveTo>
                    <a:lnTo>
                      <a:pt x="3" y="252"/>
                    </a:lnTo>
                    <a:lnTo>
                      <a:pt x="31" y="246"/>
                    </a:lnTo>
                    <a:lnTo>
                      <a:pt x="59" y="241"/>
                    </a:lnTo>
                    <a:lnTo>
                      <a:pt x="85" y="238"/>
                    </a:lnTo>
                    <a:lnTo>
                      <a:pt x="111" y="236"/>
                    </a:lnTo>
                    <a:lnTo>
                      <a:pt x="136" y="236"/>
                    </a:lnTo>
                    <a:lnTo>
                      <a:pt x="160" y="238"/>
                    </a:lnTo>
                    <a:lnTo>
                      <a:pt x="183" y="240"/>
                    </a:lnTo>
                    <a:lnTo>
                      <a:pt x="205" y="245"/>
                    </a:lnTo>
                    <a:lnTo>
                      <a:pt x="219" y="248"/>
                    </a:lnTo>
                    <a:lnTo>
                      <a:pt x="232" y="252"/>
                    </a:lnTo>
                    <a:lnTo>
                      <a:pt x="244" y="257"/>
                    </a:lnTo>
                    <a:lnTo>
                      <a:pt x="256" y="262"/>
                    </a:lnTo>
                    <a:lnTo>
                      <a:pt x="267" y="268"/>
                    </a:lnTo>
                    <a:lnTo>
                      <a:pt x="278" y="274"/>
                    </a:lnTo>
                    <a:lnTo>
                      <a:pt x="288" y="282"/>
                    </a:lnTo>
                    <a:lnTo>
                      <a:pt x="299" y="289"/>
                    </a:lnTo>
                    <a:lnTo>
                      <a:pt x="308" y="297"/>
                    </a:lnTo>
                    <a:lnTo>
                      <a:pt x="317" y="305"/>
                    </a:lnTo>
                    <a:lnTo>
                      <a:pt x="325" y="314"/>
                    </a:lnTo>
                    <a:lnTo>
                      <a:pt x="333" y="324"/>
                    </a:lnTo>
                    <a:lnTo>
                      <a:pt x="340" y="334"/>
                    </a:lnTo>
                    <a:lnTo>
                      <a:pt x="347" y="344"/>
                    </a:lnTo>
                    <a:lnTo>
                      <a:pt x="353" y="355"/>
                    </a:lnTo>
                    <a:lnTo>
                      <a:pt x="359" y="368"/>
                    </a:lnTo>
                    <a:lnTo>
                      <a:pt x="500" y="673"/>
                    </a:lnTo>
                    <a:lnTo>
                      <a:pt x="508" y="692"/>
                    </a:lnTo>
                    <a:lnTo>
                      <a:pt x="514" y="710"/>
                    </a:lnTo>
                    <a:lnTo>
                      <a:pt x="518" y="730"/>
                    </a:lnTo>
                    <a:lnTo>
                      <a:pt x="520" y="749"/>
                    </a:lnTo>
                    <a:lnTo>
                      <a:pt x="520" y="767"/>
                    </a:lnTo>
                    <a:lnTo>
                      <a:pt x="519" y="786"/>
                    </a:lnTo>
                    <a:lnTo>
                      <a:pt x="515" y="806"/>
                    </a:lnTo>
                    <a:lnTo>
                      <a:pt x="510" y="824"/>
                    </a:lnTo>
                    <a:lnTo>
                      <a:pt x="506" y="835"/>
                    </a:lnTo>
                    <a:lnTo>
                      <a:pt x="502" y="847"/>
                    </a:lnTo>
                    <a:lnTo>
                      <a:pt x="497" y="858"/>
                    </a:lnTo>
                    <a:lnTo>
                      <a:pt x="491" y="869"/>
                    </a:lnTo>
                    <a:lnTo>
                      <a:pt x="484" y="881"/>
                    </a:lnTo>
                    <a:lnTo>
                      <a:pt x="476" y="894"/>
                    </a:lnTo>
                    <a:lnTo>
                      <a:pt x="468" y="906"/>
                    </a:lnTo>
                    <a:lnTo>
                      <a:pt x="458" y="918"/>
                    </a:lnTo>
                    <a:lnTo>
                      <a:pt x="438" y="943"/>
                    </a:lnTo>
                    <a:lnTo>
                      <a:pt x="414" y="968"/>
                    </a:lnTo>
                    <a:lnTo>
                      <a:pt x="388" y="995"/>
                    </a:lnTo>
                    <a:lnTo>
                      <a:pt x="358" y="1021"/>
                    </a:lnTo>
                    <a:lnTo>
                      <a:pt x="372" y="1038"/>
                    </a:lnTo>
                    <a:lnTo>
                      <a:pt x="648" y="858"/>
                    </a:lnTo>
                    <a:lnTo>
                      <a:pt x="640" y="854"/>
                    </a:lnTo>
                    <a:lnTo>
                      <a:pt x="634" y="849"/>
                    </a:lnTo>
                    <a:lnTo>
                      <a:pt x="630" y="845"/>
                    </a:lnTo>
                    <a:lnTo>
                      <a:pt x="627" y="841"/>
                    </a:lnTo>
                    <a:lnTo>
                      <a:pt x="626" y="836"/>
                    </a:lnTo>
                    <a:lnTo>
                      <a:pt x="625" y="832"/>
                    </a:lnTo>
                    <a:lnTo>
                      <a:pt x="626" y="827"/>
                    </a:lnTo>
                    <a:lnTo>
                      <a:pt x="628" y="822"/>
                    </a:lnTo>
                    <a:lnTo>
                      <a:pt x="631" y="817"/>
                    </a:lnTo>
                    <a:lnTo>
                      <a:pt x="636" y="811"/>
                    </a:lnTo>
                    <a:lnTo>
                      <a:pt x="642" y="806"/>
                    </a:lnTo>
                    <a:lnTo>
                      <a:pt x="648" y="800"/>
                    </a:lnTo>
                    <a:lnTo>
                      <a:pt x="665" y="789"/>
                    </a:lnTo>
                    <a:lnTo>
                      <a:pt x="686" y="777"/>
                    </a:lnTo>
                    <a:lnTo>
                      <a:pt x="711" y="765"/>
                    </a:lnTo>
                    <a:lnTo>
                      <a:pt x="739" y="751"/>
                    </a:lnTo>
                    <a:lnTo>
                      <a:pt x="1246" y="516"/>
                    </a:lnTo>
                    <a:lnTo>
                      <a:pt x="1279" y="502"/>
                    </a:lnTo>
                    <a:lnTo>
                      <a:pt x="1307" y="490"/>
                    </a:lnTo>
                    <a:lnTo>
                      <a:pt x="1329" y="482"/>
                    </a:lnTo>
                    <a:lnTo>
                      <a:pt x="1347" y="478"/>
                    </a:lnTo>
                    <a:lnTo>
                      <a:pt x="1359" y="476"/>
                    </a:lnTo>
                    <a:lnTo>
                      <a:pt x="1371" y="476"/>
                    </a:lnTo>
                    <a:lnTo>
                      <a:pt x="1380" y="477"/>
                    </a:lnTo>
                    <a:lnTo>
                      <a:pt x="1389" y="479"/>
                    </a:lnTo>
                    <a:lnTo>
                      <a:pt x="1397" y="483"/>
                    </a:lnTo>
                    <a:lnTo>
                      <a:pt x="1404" y="488"/>
                    </a:lnTo>
                    <a:lnTo>
                      <a:pt x="1409" y="495"/>
                    </a:lnTo>
                    <a:lnTo>
                      <a:pt x="1414" y="503"/>
                    </a:lnTo>
                    <a:lnTo>
                      <a:pt x="1448" y="487"/>
                    </a:lnTo>
                    <a:lnTo>
                      <a:pt x="1223" y="0"/>
                    </a:lnTo>
                    <a:lnTo>
                      <a:pt x="1189" y="16"/>
                    </a:lnTo>
                    <a:lnTo>
                      <a:pt x="1193" y="25"/>
                    </a:lnTo>
                    <a:lnTo>
                      <a:pt x="1195" y="31"/>
                    </a:lnTo>
                    <a:lnTo>
                      <a:pt x="1195" y="37"/>
                    </a:lnTo>
                    <a:lnTo>
                      <a:pt x="1195" y="42"/>
                    </a:lnTo>
                    <a:lnTo>
                      <a:pt x="1192" y="47"/>
                    </a:lnTo>
                    <a:lnTo>
                      <a:pt x="1189" y="52"/>
                    </a:lnTo>
                    <a:lnTo>
                      <a:pt x="1184" y="57"/>
                    </a:lnTo>
                    <a:lnTo>
                      <a:pt x="1177" y="61"/>
                    </a:lnTo>
                    <a:lnTo>
                      <a:pt x="1170" y="66"/>
                    </a:lnTo>
                    <a:lnTo>
                      <a:pt x="1157" y="71"/>
                    </a:lnTo>
                    <a:lnTo>
                      <a:pt x="1143" y="74"/>
                    </a:lnTo>
                    <a:lnTo>
                      <a:pt x="1130" y="76"/>
                    </a:lnTo>
                    <a:lnTo>
                      <a:pt x="1116" y="76"/>
                    </a:lnTo>
                    <a:lnTo>
                      <a:pt x="1075" y="72"/>
                    </a:lnTo>
                    <a:lnTo>
                      <a:pt x="1034" y="69"/>
                    </a:lnTo>
                    <a:lnTo>
                      <a:pt x="991" y="68"/>
                    </a:lnTo>
                    <a:lnTo>
                      <a:pt x="948" y="69"/>
                    </a:lnTo>
                    <a:lnTo>
                      <a:pt x="905" y="71"/>
                    </a:lnTo>
                    <a:lnTo>
                      <a:pt x="860" y="74"/>
                    </a:lnTo>
                    <a:lnTo>
                      <a:pt x="815" y="79"/>
                    </a:lnTo>
                    <a:lnTo>
                      <a:pt x="768" y="86"/>
                    </a:lnTo>
                    <a:lnTo>
                      <a:pt x="733" y="91"/>
                    </a:lnTo>
                    <a:lnTo>
                      <a:pt x="696" y="98"/>
                    </a:lnTo>
                    <a:lnTo>
                      <a:pt x="660" y="106"/>
                    </a:lnTo>
                    <a:lnTo>
                      <a:pt x="624" y="115"/>
                    </a:lnTo>
                    <a:lnTo>
                      <a:pt x="586" y="124"/>
                    </a:lnTo>
                    <a:lnTo>
                      <a:pt x="549" y="134"/>
                    </a:lnTo>
                    <a:lnTo>
                      <a:pt x="511" y="145"/>
                    </a:lnTo>
                    <a:lnTo>
                      <a:pt x="474" y="157"/>
                    </a:lnTo>
                    <a:lnTo>
                      <a:pt x="444" y="165"/>
                    </a:lnTo>
                    <a:lnTo>
                      <a:pt x="416" y="172"/>
                    </a:lnTo>
                    <a:lnTo>
                      <a:pt x="391" y="177"/>
                    </a:lnTo>
                    <a:lnTo>
                      <a:pt x="367" y="180"/>
                    </a:lnTo>
                    <a:lnTo>
                      <a:pt x="356" y="181"/>
                    </a:lnTo>
                    <a:lnTo>
                      <a:pt x="347" y="182"/>
                    </a:lnTo>
                    <a:lnTo>
                      <a:pt x="338" y="181"/>
                    </a:lnTo>
                    <a:lnTo>
                      <a:pt x="331" y="180"/>
                    </a:lnTo>
                    <a:lnTo>
                      <a:pt x="325" y="178"/>
                    </a:lnTo>
                    <a:lnTo>
                      <a:pt x="320" y="176"/>
                    </a:lnTo>
                    <a:lnTo>
                      <a:pt x="316" y="172"/>
                    </a:lnTo>
                    <a:lnTo>
                      <a:pt x="314" y="168"/>
                    </a:lnTo>
                    <a:lnTo>
                      <a:pt x="313" y="164"/>
                    </a:lnTo>
                    <a:lnTo>
                      <a:pt x="313" y="156"/>
                    </a:lnTo>
                    <a:lnTo>
                      <a:pt x="314" y="147"/>
                    </a:lnTo>
                    <a:lnTo>
                      <a:pt x="317" y="140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65"/>
              <p:cNvSpPr>
                <a:spLocks/>
              </p:cNvSpPr>
              <p:nvPr/>
            </p:nvSpPr>
            <p:spPr bwMode="auto">
              <a:xfrm>
                <a:off x="149" y="933"/>
                <a:ext cx="70" cy="68"/>
              </a:xfrm>
              <a:custGeom>
                <a:avLst/>
                <a:gdLst>
                  <a:gd name="T0" fmla="*/ 249 w 1203"/>
                  <a:gd name="T1" fmla="*/ 679 h 1154"/>
                  <a:gd name="T2" fmla="*/ 221 w 1203"/>
                  <a:gd name="T3" fmla="*/ 705 h 1154"/>
                  <a:gd name="T4" fmla="*/ 207 w 1203"/>
                  <a:gd name="T5" fmla="*/ 727 h 1154"/>
                  <a:gd name="T6" fmla="*/ 205 w 1203"/>
                  <a:gd name="T7" fmla="*/ 751 h 1154"/>
                  <a:gd name="T8" fmla="*/ 214 w 1203"/>
                  <a:gd name="T9" fmla="*/ 774 h 1154"/>
                  <a:gd name="T10" fmla="*/ 31 w 1203"/>
                  <a:gd name="T11" fmla="*/ 486 h 1154"/>
                  <a:gd name="T12" fmla="*/ 46 w 1203"/>
                  <a:gd name="T13" fmla="*/ 502 h 1154"/>
                  <a:gd name="T14" fmla="*/ 66 w 1203"/>
                  <a:gd name="T15" fmla="*/ 508 h 1154"/>
                  <a:gd name="T16" fmla="*/ 91 w 1203"/>
                  <a:gd name="T17" fmla="*/ 505 h 1154"/>
                  <a:gd name="T18" fmla="*/ 124 w 1203"/>
                  <a:gd name="T19" fmla="*/ 492 h 1154"/>
                  <a:gd name="T20" fmla="*/ 670 w 1203"/>
                  <a:gd name="T21" fmla="*/ 146 h 1154"/>
                  <a:gd name="T22" fmla="*/ 733 w 1203"/>
                  <a:gd name="T23" fmla="*/ 100 h 1154"/>
                  <a:gd name="T24" fmla="*/ 755 w 1203"/>
                  <a:gd name="T25" fmla="*/ 76 h 1154"/>
                  <a:gd name="T26" fmla="*/ 765 w 1203"/>
                  <a:gd name="T27" fmla="*/ 55 h 1154"/>
                  <a:gd name="T28" fmla="*/ 765 w 1203"/>
                  <a:gd name="T29" fmla="*/ 34 h 1154"/>
                  <a:gd name="T30" fmla="*/ 790 w 1203"/>
                  <a:gd name="T31" fmla="*/ 0 h 1154"/>
                  <a:gd name="T32" fmla="*/ 937 w 1203"/>
                  <a:gd name="T33" fmla="*/ 302 h 1154"/>
                  <a:gd name="T34" fmla="*/ 920 w 1203"/>
                  <a:gd name="T35" fmla="*/ 288 h 1154"/>
                  <a:gd name="T36" fmla="*/ 897 w 1203"/>
                  <a:gd name="T37" fmla="*/ 284 h 1154"/>
                  <a:gd name="T38" fmla="*/ 868 w 1203"/>
                  <a:gd name="T39" fmla="*/ 289 h 1154"/>
                  <a:gd name="T40" fmla="*/ 832 w 1203"/>
                  <a:gd name="T41" fmla="*/ 304 h 1154"/>
                  <a:gd name="T42" fmla="*/ 788 w 1203"/>
                  <a:gd name="T43" fmla="*/ 331 h 1154"/>
                  <a:gd name="T44" fmla="*/ 917 w 1203"/>
                  <a:gd name="T45" fmla="*/ 501 h 1154"/>
                  <a:gd name="T46" fmla="*/ 954 w 1203"/>
                  <a:gd name="T47" fmla="*/ 472 h 1154"/>
                  <a:gd name="T48" fmla="*/ 980 w 1203"/>
                  <a:gd name="T49" fmla="*/ 448 h 1154"/>
                  <a:gd name="T50" fmla="*/ 994 w 1203"/>
                  <a:gd name="T51" fmla="*/ 425 h 1154"/>
                  <a:gd name="T52" fmla="*/ 997 w 1203"/>
                  <a:gd name="T53" fmla="*/ 403 h 1154"/>
                  <a:gd name="T54" fmla="*/ 989 w 1203"/>
                  <a:gd name="T55" fmla="*/ 381 h 1154"/>
                  <a:gd name="T56" fmla="*/ 1172 w 1203"/>
                  <a:gd name="T57" fmla="*/ 669 h 1154"/>
                  <a:gd name="T58" fmla="*/ 1156 w 1203"/>
                  <a:gd name="T59" fmla="*/ 653 h 1154"/>
                  <a:gd name="T60" fmla="*/ 1136 w 1203"/>
                  <a:gd name="T61" fmla="*/ 646 h 1154"/>
                  <a:gd name="T62" fmla="*/ 1111 w 1203"/>
                  <a:gd name="T63" fmla="*/ 649 h 1154"/>
                  <a:gd name="T64" fmla="*/ 1079 w 1203"/>
                  <a:gd name="T65" fmla="*/ 663 h 1154"/>
                  <a:gd name="T66" fmla="*/ 532 w 1203"/>
                  <a:gd name="T67" fmla="*/ 1008 h 1154"/>
                  <a:gd name="T68" fmla="*/ 469 w 1203"/>
                  <a:gd name="T69" fmla="*/ 1055 h 1154"/>
                  <a:gd name="T70" fmla="*/ 447 w 1203"/>
                  <a:gd name="T71" fmla="*/ 1078 h 1154"/>
                  <a:gd name="T72" fmla="*/ 437 w 1203"/>
                  <a:gd name="T73" fmla="*/ 1100 h 1154"/>
                  <a:gd name="T74" fmla="*/ 437 w 1203"/>
                  <a:gd name="T75" fmla="*/ 1121 h 1154"/>
                  <a:gd name="T76" fmla="*/ 413 w 1203"/>
                  <a:gd name="T77" fmla="*/ 1154 h 1154"/>
                  <a:gd name="T78" fmla="*/ 266 w 1203"/>
                  <a:gd name="T79" fmla="*/ 854 h 1154"/>
                  <a:gd name="T80" fmla="*/ 284 w 1203"/>
                  <a:gd name="T81" fmla="*/ 867 h 1154"/>
                  <a:gd name="T82" fmla="*/ 306 w 1203"/>
                  <a:gd name="T83" fmla="*/ 870 h 1154"/>
                  <a:gd name="T84" fmla="*/ 336 w 1203"/>
                  <a:gd name="T85" fmla="*/ 864 h 1154"/>
                  <a:gd name="T86" fmla="*/ 373 w 1203"/>
                  <a:gd name="T87" fmla="*/ 847 h 1154"/>
                  <a:gd name="T88" fmla="*/ 420 w 1203"/>
                  <a:gd name="T89" fmla="*/ 818 h 1154"/>
                  <a:gd name="T90" fmla="*/ 305 w 1203"/>
                  <a:gd name="T91" fmla="*/ 639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03" h="1154">
                    <a:moveTo>
                      <a:pt x="305" y="639"/>
                    </a:moveTo>
                    <a:lnTo>
                      <a:pt x="274" y="661"/>
                    </a:lnTo>
                    <a:lnTo>
                      <a:pt x="249" y="679"/>
                    </a:lnTo>
                    <a:lnTo>
                      <a:pt x="238" y="688"/>
                    </a:lnTo>
                    <a:lnTo>
                      <a:pt x="229" y="697"/>
                    </a:lnTo>
                    <a:lnTo>
                      <a:pt x="221" y="705"/>
                    </a:lnTo>
                    <a:lnTo>
                      <a:pt x="215" y="712"/>
                    </a:lnTo>
                    <a:lnTo>
                      <a:pt x="210" y="720"/>
                    </a:lnTo>
                    <a:lnTo>
                      <a:pt x="207" y="727"/>
                    </a:lnTo>
                    <a:lnTo>
                      <a:pt x="205" y="734"/>
                    </a:lnTo>
                    <a:lnTo>
                      <a:pt x="204" y="742"/>
                    </a:lnTo>
                    <a:lnTo>
                      <a:pt x="205" y="751"/>
                    </a:lnTo>
                    <a:lnTo>
                      <a:pt x="207" y="758"/>
                    </a:lnTo>
                    <a:lnTo>
                      <a:pt x="210" y="766"/>
                    </a:lnTo>
                    <a:lnTo>
                      <a:pt x="214" y="774"/>
                    </a:lnTo>
                    <a:lnTo>
                      <a:pt x="183" y="794"/>
                    </a:lnTo>
                    <a:lnTo>
                      <a:pt x="0" y="506"/>
                    </a:lnTo>
                    <a:lnTo>
                      <a:pt x="31" y="486"/>
                    </a:lnTo>
                    <a:lnTo>
                      <a:pt x="35" y="492"/>
                    </a:lnTo>
                    <a:lnTo>
                      <a:pt x="40" y="498"/>
                    </a:lnTo>
                    <a:lnTo>
                      <a:pt x="46" y="502"/>
                    </a:lnTo>
                    <a:lnTo>
                      <a:pt x="52" y="505"/>
                    </a:lnTo>
                    <a:lnTo>
                      <a:pt x="59" y="507"/>
                    </a:lnTo>
                    <a:lnTo>
                      <a:pt x="66" y="508"/>
                    </a:lnTo>
                    <a:lnTo>
                      <a:pt x="73" y="508"/>
                    </a:lnTo>
                    <a:lnTo>
                      <a:pt x="82" y="507"/>
                    </a:lnTo>
                    <a:lnTo>
                      <a:pt x="91" y="505"/>
                    </a:lnTo>
                    <a:lnTo>
                      <a:pt x="101" y="502"/>
                    </a:lnTo>
                    <a:lnTo>
                      <a:pt x="112" y="497"/>
                    </a:lnTo>
                    <a:lnTo>
                      <a:pt x="124" y="492"/>
                    </a:lnTo>
                    <a:lnTo>
                      <a:pt x="150" y="477"/>
                    </a:lnTo>
                    <a:lnTo>
                      <a:pt x="182" y="458"/>
                    </a:lnTo>
                    <a:lnTo>
                      <a:pt x="670" y="146"/>
                    </a:lnTo>
                    <a:lnTo>
                      <a:pt x="699" y="126"/>
                    </a:lnTo>
                    <a:lnTo>
                      <a:pt x="722" y="108"/>
                    </a:lnTo>
                    <a:lnTo>
                      <a:pt x="733" y="100"/>
                    </a:lnTo>
                    <a:lnTo>
                      <a:pt x="742" y="92"/>
                    </a:lnTo>
                    <a:lnTo>
                      <a:pt x="749" y="84"/>
                    </a:lnTo>
                    <a:lnTo>
                      <a:pt x="755" y="76"/>
                    </a:lnTo>
                    <a:lnTo>
                      <a:pt x="760" y="69"/>
                    </a:lnTo>
                    <a:lnTo>
                      <a:pt x="763" y="62"/>
                    </a:lnTo>
                    <a:lnTo>
                      <a:pt x="765" y="55"/>
                    </a:lnTo>
                    <a:lnTo>
                      <a:pt x="766" y="48"/>
                    </a:lnTo>
                    <a:lnTo>
                      <a:pt x="766" y="42"/>
                    </a:lnTo>
                    <a:lnTo>
                      <a:pt x="765" y="34"/>
                    </a:lnTo>
                    <a:lnTo>
                      <a:pt x="762" y="27"/>
                    </a:lnTo>
                    <a:lnTo>
                      <a:pt x="759" y="20"/>
                    </a:lnTo>
                    <a:lnTo>
                      <a:pt x="790" y="0"/>
                    </a:lnTo>
                    <a:lnTo>
                      <a:pt x="973" y="288"/>
                    </a:lnTo>
                    <a:lnTo>
                      <a:pt x="942" y="309"/>
                    </a:lnTo>
                    <a:lnTo>
                      <a:pt x="937" y="302"/>
                    </a:lnTo>
                    <a:lnTo>
                      <a:pt x="932" y="296"/>
                    </a:lnTo>
                    <a:lnTo>
                      <a:pt x="926" y="292"/>
                    </a:lnTo>
                    <a:lnTo>
                      <a:pt x="920" y="288"/>
                    </a:lnTo>
                    <a:lnTo>
                      <a:pt x="913" y="286"/>
                    </a:lnTo>
                    <a:lnTo>
                      <a:pt x="905" y="284"/>
                    </a:lnTo>
                    <a:lnTo>
                      <a:pt x="897" y="284"/>
                    </a:lnTo>
                    <a:lnTo>
                      <a:pt x="888" y="284"/>
                    </a:lnTo>
                    <a:lnTo>
                      <a:pt x="878" y="286"/>
                    </a:lnTo>
                    <a:lnTo>
                      <a:pt x="868" y="289"/>
                    </a:lnTo>
                    <a:lnTo>
                      <a:pt x="857" y="293"/>
                    </a:lnTo>
                    <a:lnTo>
                      <a:pt x="845" y="298"/>
                    </a:lnTo>
                    <a:lnTo>
                      <a:pt x="832" y="304"/>
                    </a:lnTo>
                    <a:lnTo>
                      <a:pt x="819" y="313"/>
                    </a:lnTo>
                    <a:lnTo>
                      <a:pt x="803" y="321"/>
                    </a:lnTo>
                    <a:lnTo>
                      <a:pt x="788" y="331"/>
                    </a:lnTo>
                    <a:lnTo>
                      <a:pt x="560" y="476"/>
                    </a:lnTo>
                    <a:lnTo>
                      <a:pt x="903" y="511"/>
                    </a:lnTo>
                    <a:lnTo>
                      <a:pt x="917" y="501"/>
                    </a:lnTo>
                    <a:lnTo>
                      <a:pt x="931" y="492"/>
                    </a:lnTo>
                    <a:lnTo>
                      <a:pt x="943" y="482"/>
                    </a:lnTo>
                    <a:lnTo>
                      <a:pt x="954" y="472"/>
                    </a:lnTo>
                    <a:lnTo>
                      <a:pt x="964" y="464"/>
                    </a:lnTo>
                    <a:lnTo>
                      <a:pt x="972" y="456"/>
                    </a:lnTo>
                    <a:lnTo>
                      <a:pt x="980" y="448"/>
                    </a:lnTo>
                    <a:lnTo>
                      <a:pt x="986" y="440"/>
                    </a:lnTo>
                    <a:lnTo>
                      <a:pt x="990" y="432"/>
                    </a:lnTo>
                    <a:lnTo>
                      <a:pt x="994" y="425"/>
                    </a:lnTo>
                    <a:lnTo>
                      <a:pt x="996" y="417"/>
                    </a:lnTo>
                    <a:lnTo>
                      <a:pt x="997" y="410"/>
                    </a:lnTo>
                    <a:lnTo>
                      <a:pt x="997" y="403"/>
                    </a:lnTo>
                    <a:lnTo>
                      <a:pt x="995" y="396"/>
                    </a:lnTo>
                    <a:lnTo>
                      <a:pt x="993" y="388"/>
                    </a:lnTo>
                    <a:lnTo>
                      <a:pt x="989" y="381"/>
                    </a:lnTo>
                    <a:lnTo>
                      <a:pt x="1020" y="361"/>
                    </a:lnTo>
                    <a:lnTo>
                      <a:pt x="1203" y="649"/>
                    </a:lnTo>
                    <a:lnTo>
                      <a:pt x="1172" y="669"/>
                    </a:lnTo>
                    <a:lnTo>
                      <a:pt x="1167" y="663"/>
                    </a:lnTo>
                    <a:lnTo>
                      <a:pt x="1162" y="658"/>
                    </a:lnTo>
                    <a:lnTo>
                      <a:pt x="1156" y="653"/>
                    </a:lnTo>
                    <a:lnTo>
                      <a:pt x="1150" y="649"/>
                    </a:lnTo>
                    <a:lnTo>
                      <a:pt x="1144" y="647"/>
                    </a:lnTo>
                    <a:lnTo>
                      <a:pt x="1136" y="646"/>
                    </a:lnTo>
                    <a:lnTo>
                      <a:pt x="1128" y="646"/>
                    </a:lnTo>
                    <a:lnTo>
                      <a:pt x="1120" y="647"/>
                    </a:lnTo>
                    <a:lnTo>
                      <a:pt x="1111" y="649"/>
                    </a:lnTo>
                    <a:lnTo>
                      <a:pt x="1101" y="653"/>
                    </a:lnTo>
                    <a:lnTo>
                      <a:pt x="1090" y="658"/>
                    </a:lnTo>
                    <a:lnTo>
                      <a:pt x="1079" y="663"/>
                    </a:lnTo>
                    <a:lnTo>
                      <a:pt x="1051" y="677"/>
                    </a:lnTo>
                    <a:lnTo>
                      <a:pt x="1021" y="696"/>
                    </a:lnTo>
                    <a:lnTo>
                      <a:pt x="532" y="1008"/>
                    </a:lnTo>
                    <a:lnTo>
                      <a:pt x="503" y="1028"/>
                    </a:lnTo>
                    <a:lnTo>
                      <a:pt x="479" y="1046"/>
                    </a:lnTo>
                    <a:lnTo>
                      <a:pt x="469" y="1055"/>
                    </a:lnTo>
                    <a:lnTo>
                      <a:pt x="460" y="1063"/>
                    </a:lnTo>
                    <a:lnTo>
                      <a:pt x="453" y="1070"/>
                    </a:lnTo>
                    <a:lnTo>
                      <a:pt x="447" y="1078"/>
                    </a:lnTo>
                    <a:lnTo>
                      <a:pt x="443" y="1085"/>
                    </a:lnTo>
                    <a:lnTo>
                      <a:pt x="439" y="1092"/>
                    </a:lnTo>
                    <a:lnTo>
                      <a:pt x="437" y="1100"/>
                    </a:lnTo>
                    <a:lnTo>
                      <a:pt x="436" y="1107"/>
                    </a:lnTo>
                    <a:lnTo>
                      <a:pt x="436" y="1114"/>
                    </a:lnTo>
                    <a:lnTo>
                      <a:pt x="437" y="1121"/>
                    </a:lnTo>
                    <a:lnTo>
                      <a:pt x="440" y="1128"/>
                    </a:lnTo>
                    <a:lnTo>
                      <a:pt x="444" y="1134"/>
                    </a:lnTo>
                    <a:lnTo>
                      <a:pt x="413" y="1154"/>
                    </a:lnTo>
                    <a:lnTo>
                      <a:pt x="229" y="867"/>
                    </a:lnTo>
                    <a:lnTo>
                      <a:pt x="261" y="847"/>
                    </a:lnTo>
                    <a:lnTo>
                      <a:pt x="266" y="854"/>
                    </a:lnTo>
                    <a:lnTo>
                      <a:pt x="271" y="859"/>
                    </a:lnTo>
                    <a:lnTo>
                      <a:pt x="277" y="864"/>
                    </a:lnTo>
                    <a:lnTo>
                      <a:pt x="284" y="867"/>
                    </a:lnTo>
                    <a:lnTo>
                      <a:pt x="290" y="869"/>
                    </a:lnTo>
                    <a:lnTo>
                      <a:pt x="298" y="870"/>
                    </a:lnTo>
                    <a:lnTo>
                      <a:pt x="306" y="870"/>
                    </a:lnTo>
                    <a:lnTo>
                      <a:pt x="315" y="869"/>
                    </a:lnTo>
                    <a:lnTo>
                      <a:pt x="325" y="867"/>
                    </a:lnTo>
                    <a:lnTo>
                      <a:pt x="336" y="864"/>
                    </a:lnTo>
                    <a:lnTo>
                      <a:pt x="347" y="859"/>
                    </a:lnTo>
                    <a:lnTo>
                      <a:pt x="360" y="854"/>
                    </a:lnTo>
                    <a:lnTo>
                      <a:pt x="373" y="847"/>
                    </a:lnTo>
                    <a:lnTo>
                      <a:pt x="387" y="839"/>
                    </a:lnTo>
                    <a:lnTo>
                      <a:pt x="403" y="829"/>
                    </a:lnTo>
                    <a:lnTo>
                      <a:pt x="420" y="818"/>
                    </a:lnTo>
                    <a:lnTo>
                      <a:pt x="790" y="582"/>
                    </a:lnTo>
                    <a:lnTo>
                      <a:pt x="448" y="547"/>
                    </a:lnTo>
                    <a:lnTo>
                      <a:pt x="305" y="6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66"/>
              <p:cNvSpPr>
                <a:spLocks/>
              </p:cNvSpPr>
              <p:nvPr/>
            </p:nvSpPr>
            <p:spPr bwMode="auto">
              <a:xfrm>
                <a:off x="196" y="975"/>
                <a:ext cx="55" cy="70"/>
              </a:xfrm>
              <a:custGeom>
                <a:avLst/>
                <a:gdLst>
                  <a:gd name="T0" fmla="*/ 374 w 934"/>
                  <a:gd name="T1" fmla="*/ 139 h 1182"/>
                  <a:gd name="T2" fmla="*/ 411 w 934"/>
                  <a:gd name="T3" fmla="*/ 98 h 1182"/>
                  <a:gd name="T4" fmla="*/ 426 w 934"/>
                  <a:gd name="T5" fmla="*/ 73 h 1182"/>
                  <a:gd name="T6" fmla="*/ 430 w 934"/>
                  <a:gd name="T7" fmla="*/ 51 h 1182"/>
                  <a:gd name="T8" fmla="*/ 423 w 934"/>
                  <a:gd name="T9" fmla="*/ 31 h 1182"/>
                  <a:gd name="T10" fmla="*/ 668 w 934"/>
                  <a:gd name="T11" fmla="*/ 258 h 1182"/>
                  <a:gd name="T12" fmla="*/ 626 w 934"/>
                  <a:gd name="T13" fmla="*/ 270 h 1182"/>
                  <a:gd name="T14" fmla="*/ 606 w 934"/>
                  <a:gd name="T15" fmla="*/ 262 h 1182"/>
                  <a:gd name="T16" fmla="*/ 583 w 934"/>
                  <a:gd name="T17" fmla="*/ 265 h 1182"/>
                  <a:gd name="T18" fmla="*/ 554 w 934"/>
                  <a:gd name="T19" fmla="*/ 279 h 1182"/>
                  <a:gd name="T20" fmla="*/ 490 w 934"/>
                  <a:gd name="T21" fmla="*/ 328 h 1182"/>
                  <a:gd name="T22" fmla="*/ 367 w 934"/>
                  <a:gd name="T23" fmla="*/ 437 h 1182"/>
                  <a:gd name="T24" fmla="*/ 350 w 934"/>
                  <a:gd name="T25" fmla="*/ 460 h 1182"/>
                  <a:gd name="T26" fmla="*/ 342 w 934"/>
                  <a:gd name="T27" fmla="*/ 485 h 1182"/>
                  <a:gd name="T28" fmla="*/ 342 w 934"/>
                  <a:gd name="T29" fmla="*/ 509 h 1182"/>
                  <a:gd name="T30" fmla="*/ 350 w 934"/>
                  <a:gd name="T31" fmla="*/ 532 h 1182"/>
                  <a:gd name="T32" fmla="*/ 371 w 934"/>
                  <a:gd name="T33" fmla="*/ 558 h 1182"/>
                  <a:gd name="T34" fmla="*/ 408 w 934"/>
                  <a:gd name="T35" fmla="*/ 583 h 1182"/>
                  <a:gd name="T36" fmla="*/ 452 w 934"/>
                  <a:gd name="T37" fmla="*/ 599 h 1182"/>
                  <a:gd name="T38" fmla="*/ 643 w 934"/>
                  <a:gd name="T39" fmla="*/ 450 h 1182"/>
                  <a:gd name="T40" fmla="*/ 681 w 934"/>
                  <a:gd name="T41" fmla="*/ 409 h 1182"/>
                  <a:gd name="T42" fmla="*/ 695 w 934"/>
                  <a:gd name="T43" fmla="*/ 386 h 1182"/>
                  <a:gd name="T44" fmla="*/ 697 w 934"/>
                  <a:gd name="T45" fmla="*/ 362 h 1182"/>
                  <a:gd name="T46" fmla="*/ 688 w 934"/>
                  <a:gd name="T47" fmla="*/ 340 h 1182"/>
                  <a:gd name="T48" fmla="*/ 934 w 934"/>
                  <a:gd name="T49" fmla="*/ 569 h 1182"/>
                  <a:gd name="T50" fmla="*/ 894 w 934"/>
                  <a:gd name="T51" fmla="*/ 582 h 1182"/>
                  <a:gd name="T52" fmla="*/ 874 w 934"/>
                  <a:gd name="T53" fmla="*/ 575 h 1182"/>
                  <a:gd name="T54" fmla="*/ 851 w 934"/>
                  <a:gd name="T55" fmla="*/ 578 h 1182"/>
                  <a:gd name="T56" fmla="*/ 822 w 934"/>
                  <a:gd name="T57" fmla="*/ 592 h 1182"/>
                  <a:gd name="T58" fmla="*/ 760 w 934"/>
                  <a:gd name="T59" fmla="*/ 641 h 1182"/>
                  <a:gd name="T60" fmla="*/ 273 w 934"/>
                  <a:gd name="T61" fmla="*/ 1064 h 1182"/>
                  <a:gd name="T62" fmla="*/ 251 w 934"/>
                  <a:gd name="T63" fmla="*/ 1092 h 1182"/>
                  <a:gd name="T64" fmla="*/ 240 w 934"/>
                  <a:gd name="T65" fmla="*/ 1115 h 1182"/>
                  <a:gd name="T66" fmla="*/ 240 w 934"/>
                  <a:gd name="T67" fmla="*/ 1137 h 1182"/>
                  <a:gd name="T68" fmla="*/ 252 w 934"/>
                  <a:gd name="T69" fmla="*/ 1157 h 1182"/>
                  <a:gd name="T70" fmla="*/ 28 w 934"/>
                  <a:gd name="T71" fmla="*/ 897 h 1182"/>
                  <a:gd name="T72" fmla="*/ 47 w 934"/>
                  <a:gd name="T73" fmla="*/ 913 h 1182"/>
                  <a:gd name="T74" fmla="*/ 69 w 934"/>
                  <a:gd name="T75" fmla="*/ 917 h 1182"/>
                  <a:gd name="T76" fmla="*/ 96 w 934"/>
                  <a:gd name="T77" fmla="*/ 910 h 1182"/>
                  <a:gd name="T78" fmla="*/ 128 w 934"/>
                  <a:gd name="T79" fmla="*/ 891 h 1182"/>
                  <a:gd name="T80" fmla="*/ 169 w 934"/>
                  <a:gd name="T81" fmla="*/ 861 h 1182"/>
                  <a:gd name="T82" fmla="*/ 368 w 934"/>
                  <a:gd name="T83" fmla="*/ 657 h 1182"/>
                  <a:gd name="T84" fmla="*/ 297 w 934"/>
                  <a:gd name="T85" fmla="*/ 631 h 1182"/>
                  <a:gd name="T86" fmla="*/ 256 w 934"/>
                  <a:gd name="T87" fmla="*/ 607 h 1182"/>
                  <a:gd name="T88" fmla="*/ 217 w 934"/>
                  <a:gd name="T89" fmla="*/ 575 h 1182"/>
                  <a:gd name="T90" fmla="*/ 181 w 934"/>
                  <a:gd name="T91" fmla="*/ 534 h 1182"/>
                  <a:gd name="T92" fmla="*/ 161 w 934"/>
                  <a:gd name="T93" fmla="*/ 500 h 1182"/>
                  <a:gd name="T94" fmla="*/ 152 w 934"/>
                  <a:gd name="T95" fmla="*/ 474 h 1182"/>
                  <a:gd name="T96" fmla="*/ 148 w 934"/>
                  <a:gd name="T97" fmla="*/ 445 h 1182"/>
                  <a:gd name="T98" fmla="*/ 148 w 934"/>
                  <a:gd name="T99" fmla="*/ 416 h 1182"/>
                  <a:gd name="T100" fmla="*/ 153 w 934"/>
                  <a:gd name="T101" fmla="*/ 386 h 1182"/>
                  <a:gd name="T102" fmla="*/ 162 w 934"/>
                  <a:gd name="T103" fmla="*/ 356 h 1182"/>
                  <a:gd name="T104" fmla="*/ 177 w 934"/>
                  <a:gd name="T105" fmla="*/ 328 h 1182"/>
                  <a:gd name="T106" fmla="*/ 219 w 934"/>
                  <a:gd name="T107" fmla="*/ 274 h 1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34" h="1182">
                    <a:moveTo>
                      <a:pt x="237" y="257"/>
                    </a:moveTo>
                    <a:lnTo>
                      <a:pt x="349" y="162"/>
                    </a:lnTo>
                    <a:lnTo>
                      <a:pt x="374" y="139"/>
                    </a:lnTo>
                    <a:lnTo>
                      <a:pt x="395" y="117"/>
                    </a:lnTo>
                    <a:lnTo>
                      <a:pt x="403" y="107"/>
                    </a:lnTo>
                    <a:lnTo>
                      <a:pt x="411" y="98"/>
                    </a:lnTo>
                    <a:lnTo>
                      <a:pt x="418" y="89"/>
                    </a:lnTo>
                    <a:lnTo>
                      <a:pt x="423" y="81"/>
                    </a:lnTo>
                    <a:lnTo>
                      <a:pt x="426" y="73"/>
                    </a:lnTo>
                    <a:lnTo>
                      <a:pt x="429" y="66"/>
                    </a:lnTo>
                    <a:lnTo>
                      <a:pt x="430" y="58"/>
                    </a:lnTo>
                    <a:lnTo>
                      <a:pt x="430" y="51"/>
                    </a:lnTo>
                    <a:lnTo>
                      <a:pt x="429" y="45"/>
                    </a:lnTo>
                    <a:lnTo>
                      <a:pt x="426" y="38"/>
                    </a:lnTo>
                    <a:lnTo>
                      <a:pt x="423" y="31"/>
                    </a:lnTo>
                    <a:lnTo>
                      <a:pt x="418" y="25"/>
                    </a:lnTo>
                    <a:lnTo>
                      <a:pt x="446" y="0"/>
                    </a:lnTo>
                    <a:lnTo>
                      <a:pt x="668" y="258"/>
                    </a:lnTo>
                    <a:lnTo>
                      <a:pt x="639" y="282"/>
                    </a:lnTo>
                    <a:lnTo>
                      <a:pt x="633" y="275"/>
                    </a:lnTo>
                    <a:lnTo>
                      <a:pt x="626" y="270"/>
                    </a:lnTo>
                    <a:lnTo>
                      <a:pt x="620" y="267"/>
                    </a:lnTo>
                    <a:lnTo>
                      <a:pt x="613" y="264"/>
                    </a:lnTo>
                    <a:lnTo>
                      <a:pt x="606" y="262"/>
                    </a:lnTo>
                    <a:lnTo>
                      <a:pt x="599" y="262"/>
                    </a:lnTo>
                    <a:lnTo>
                      <a:pt x="591" y="263"/>
                    </a:lnTo>
                    <a:lnTo>
                      <a:pt x="583" y="265"/>
                    </a:lnTo>
                    <a:lnTo>
                      <a:pt x="574" y="269"/>
                    </a:lnTo>
                    <a:lnTo>
                      <a:pt x="564" y="273"/>
                    </a:lnTo>
                    <a:lnTo>
                      <a:pt x="554" y="279"/>
                    </a:lnTo>
                    <a:lnTo>
                      <a:pt x="543" y="287"/>
                    </a:lnTo>
                    <a:lnTo>
                      <a:pt x="519" y="305"/>
                    </a:lnTo>
                    <a:lnTo>
                      <a:pt x="490" y="328"/>
                    </a:lnTo>
                    <a:lnTo>
                      <a:pt x="382" y="422"/>
                    </a:lnTo>
                    <a:lnTo>
                      <a:pt x="374" y="429"/>
                    </a:lnTo>
                    <a:lnTo>
                      <a:pt x="367" y="437"/>
                    </a:lnTo>
                    <a:lnTo>
                      <a:pt x="360" y="444"/>
                    </a:lnTo>
                    <a:lnTo>
                      <a:pt x="355" y="452"/>
                    </a:lnTo>
                    <a:lnTo>
                      <a:pt x="350" y="460"/>
                    </a:lnTo>
                    <a:lnTo>
                      <a:pt x="347" y="469"/>
                    </a:lnTo>
                    <a:lnTo>
                      <a:pt x="344" y="477"/>
                    </a:lnTo>
                    <a:lnTo>
                      <a:pt x="342" y="485"/>
                    </a:lnTo>
                    <a:lnTo>
                      <a:pt x="341" y="493"/>
                    </a:lnTo>
                    <a:lnTo>
                      <a:pt x="341" y="501"/>
                    </a:lnTo>
                    <a:lnTo>
                      <a:pt x="342" y="509"/>
                    </a:lnTo>
                    <a:lnTo>
                      <a:pt x="344" y="517"/>
                    </a:lnTo>
                    <a:lnTo>
                      <a:pt x="346" y="525"/>
                    </a:lnTo>
                    <a:lnTo>
                      <a:pt x="350" y="532"/>
                    </a:lnTo>
                    <a:lnTo>
                      <a:pt x="355" y="539"/>
                    </a:lnTo>
                    <a:lnTo>
                      <a:pt x="360" y="546"/>
                    </a:lnTo>
                    <a:lnTo>
                      <a:pt x="371" y="558"/>
                    </a:lnTo>
                    <a:lnTo>
                      <a:pt x="382" y="568"/>
                    </a:lnTo>
                    <a:lnTo>
                      <a:pt x="395" y="576"/>
                    </a:lnTo>
                    <a:lnTo>
                      <a:pt x="408" y="583"/>
                    </a:lnTo>
                    <a:lnTo>
                      <a:pt x="423" y="589"/>
                    </a:lnTo>
                    <a:lnTo>
                      <a:pt x="438" y="595"/>
                    </a:lnTo>
                    <a:lnTo>
                      <a:pt x="452" y="599"/>
                    </a:lnTo>
                    <a:lnTo>
                      <a:pt x="468" y="603"/>
                    </a:lnTo>
                    <a:lnTo>
                      <a:pt x="617" y="475"/>
                    </a:lnTo>
                    <a:lnTo>
                      <a:pt x="643" y="450"/>
                    </a:lnTo>
                    <a:lnTo>
                      <a:pt x="666" y="428"/>
                    </a:lnTo>
                    <a:lnTo>
                      <a:pt x="674" y="419"/>
                    </a:lnTo>
                    <a:lnTo>
                      <a:pt x="681" y="409"/>
                    </a:lnTo>
                    <a:lnTo>
                      <a:pt x="687" y="401"/>
                    </a:lnTo>
                    <a:lnTo>
                      <a:pt x="692" y="393"/>
                    </a:lnTo>
                    <a:lnTo>
                      <a:pt x="695" y="386"/>
                    </a:lnTo>
                    <a:lnTo>
                      <a:pt x="697" y="378"/>
                    </a:lnTo>
                    <a:lnTo>
                      <a:pt x="698" y="370"/>
                    </a:lnTo>
                    <a:lnTo>
                      <a:pt x="697" y="362"/>
                    </a:lnTo>
                    <a:lnTo>
                      <a:pt x="695" y="355"/>
                    </a:lnTo>
                    <a:lnTo>
                      <a:pt x="692" y="347"/>
                    </a:lnTo>
                    <a:lnTo>
                      <a:pt x="688" y="340"/>
                    </a:lnTo>
                    <a:lnTo>
                      <a:pt x="683" y="333"/>
                    </a:lnTo>
                    <a:lnTo>
                      <a:pt x="710" y="309"/>
                    </a:lnTo>
                    <a:lnTo>
                      <a:pt x="934" y="569"/>
                    </a:lnTo>
                    <a:lnTo>
                      <a:pt x="906" y="593"/>
                    </a:lnTo>
                    <a:lnTo>
                      <a:pt x="900" y="587"/>
                    </a:lnTo>
                    <a:lnTo>
                      <a:pt x="894" y="582"/>
                    </a:lnTo>
                    <a:lnTo>
                      <a:pt x="887" y="579"/>
                    </a:lnTo>
                    <a:lnTo>
                      <a:pt x="881" y="576"/>
                    </a:lnTo>
                    <a:lnTo>
                      <a:pt x="874" y="575"/>
                    </a:lnTo>
                    <a:lnTo>
                      <a:pt x="866" y="575"/>
                    </a:lnTo>
                    <a:lnTo>
                      <a:pt x="859" y="576"/>
                    </a:lnTo>
                    <a:lnTo>
                      <a:pt x="851" y="578"/>
                    </a:lnTo>
                    <a:lnTo>
                      <a:pt x="843" y="582"/>
                    </a:lnTo>
                    <a:lnTo>
                      <a:pt x="833" y="586"/>
                    </a:lnTo>
                    <a:lnTo>
                      <a:pt x="822" y="592"/>
                    </a:lnTo>
                    <a:lnTo>
                      <a:pt x="811" y="599"/>
                    </a:lnTo>
                    <a:lnTo>
                      <a:pt x="787" y="617"/>
                    </a:lnTo>
                    <a:lnTo>
                      <a:pt x="760" y="641"/>
                    </a:lnTo>
                    <a:lnTo>
                      <a:pt x="320" y="1019"/>
                    </a:lnTo>
                    <a:lnTo>
                      <a:pt x="294" y="1043"/>
                    </a:lnTo>
                    <a:lnTo>
                      <a:pt x="273" y="1064"/>
                    </a:lnTo>
                    <a:lnTo>
                      <a:pt x="265" y="1073"/>
                    </a:lnTo>
                    <a:lnTo>
                      <a:pt x="257" y="1083"/>
                    </a:lnTo>
                    <a:lnTo>
                      <a:pt x="251" y="1092"/>
                    </a:lnTo>
                    <a:lnTo>
                      <a:pt x="246" y="1100"/>
                    </a:lnTo>
                    <a:lnTo>
                      <a:pt x="242" y="1108"/>
                    </a:lnTo>
                    <a:lnTo>
                      <a:pt x="240" y="1115"/>
                    </a:lnTo>
                    <a:lnTo>
                      <a:pt x="238" y="1123"/>
                    </a:lnTo>
                    <a:lnTo>
                      <a:pt x="239" y="1130"/>
                    </a:lnTo>
                    <a:lnTo>
                      <a:pt x="240" y="1137"/>
                    </a:lnTo>
                    <a:lnTo>
                      <a:pt x="242" y="1144"/>
                    </a:lnTo>
                    <a:lnTo>
                      <a:pt x="246" y="1151"/>
                    </a:lnTo>
                    <a:lnTo>
                      <a:pt x="252" y="1157"/>
                    </a:lnTo>
                    <a:lnTo>
                      <a:pt x="223" y="1182"/>
                    </a:lnTo>
                    <a:lnTo>
                      <a:pt x="0" y="922"/>
                    </a:lnTo>
                    <a:lnTo>
                      <a:pt x="28" y="897"/>
                    </a:lnTo>
                    <a:lnTo>
                      <a:pt x="34" y="904"/>
                    </a:lnTo>
                    <a:lnTo>
                      <a:pt x="41" y="909"/>
                    </a:lnTo>
                    <a:lnTo>
                      <a:pt x="47" y="913"/>
                    </a:lnTo>
                    <a:lnTo>
                      <a:pt x="54" y="915"/>
                    </a:lnTo>
                    <a:lnTo>
                      <a:pt x="62" y="917"/>
                    </a:lnTo>
                    <a:lnTo>
                      <a:pt x="69" y="917"/>
                    </a:lnTo>
                    <a:lnTo>
                      <a:pt x="78" y="916"/>
                    </a:lnTo>
                    <a:lnTo>
                      <a:pt x="87" y="913"/>
                    </a:lnTo>
                    <a:lnTo>
                      <a:pt x="96" y="910"/>
                    </a:lnTo>
                    <a:lnTo>
                      <a:pt x="106" y="905"/>
                    </a:lnTo>
                    <a:lnTo>
                      <a:pt x="117" y="898"/>
                    </a:lnTo>
                    <a:lnTo>
                      <a:pt x="128" y="891"/>
                    </a:lnTo>
                    <a:lnTo>
                      <a:pt x="141" y="882"/>
                    </a:lnTo>
                    <a:lnTo>
                      <a:pt x="154" y="872"/>
                    </a:lnTo>
                    <a:lnTo>
                      <a:pt x="169" y="861"/>
                    </a:lnTo>
                    <a:lnTo>
                      <a:pt x="183" y="849"/>
                    </a:lnTo>
                    <a:lnTo>
                      <a:pt x="397" y="664"/>
                    </a:lnTo>
                    <a:lnTo>
                      <a:pt x="368" y="657"/>
                    </a:lnTo>
                    <a:lnTo>
                      <a:pt x="341" y="649"/>
                    </a:lnTo>
                    <a:lnTo>
                      <a:pt x="317" y="641"/>
                    </a:lnTo>
                    <a:lnTo>
                      <a:pt x="297" y="631"/>
                    </a:lnTo>
                    <a:lnTo>
                      <a:pt x="283" y="624"/>
                    </a:lnTo>
                    <a:lnTo>
                      <a:pt x="269" y="616"/>
                    </a:lnTo>
                    <a:lnTo>
                      <a:pt x="256" y="607"/>
                    </a:lnTo>
                    <a:lnTo>
                      <a:pt x="242" y="597"/>
                    </a:lnTo>
                    <a:lnTo>
                      <a:pt x="229" y="587"/>
                    </a:lnTo>
                    <a:lnTo>
                      <a:pt x="217" y="575"/>
                    </a:lnTo>
                    <a:lnTo>
                      <a:pt x="205" y="563"/>
                    </a:lnTo>
                    <a:lnTo>
                      <a:pt x="193" y="549"/>
                    </a:lnTo>
                    <a:lnTo>
                      <a:pt x="181" y="534"/>
                    </a:lnTo>
                    <a:lnTo>
                      <a:pt x="171" y="517"/>
                    </a:lnTo>
                    <a:lnTo>
                      <a:pt x="165" y="509"/>
                    </a:lnTo>
                    <a:lnTo>
                      <a:pt x="161" y="500"/>
                    </a:lnTo>
                    <a:lnTo>
                      <a:pt x="158" y="492"/>
                    </a:lnTo>
                    <a:lnTo>
                      <a:pt x="155" y="483"/>
                    </a:lnTo>
                    <a:lnTo>
                      <a:pt x="152" y="474"/>
                    </a:lnTo>
                    <a:lnTo>
                      <a:pt x="151" y="465"/>
                    </a:lnTo>
                    <a:lnTo>
                      <a:pt x="149" y="454"/>
                    </a:lnTo>
                    <a:lnTo>
                      <a:pt x="148" y="445"/>
                    </a:lnTo>
                    <a:lnTo>
                      <a:pt x="148" y="435"/>
                    </a:lnTo>
                    <a:lnTo>
                      <a:pt x="148" y="426"/>
                    </a:lnTo>
                    <a:lnTo>
                      <a:pt x="148" y="416"/>
                    </a:lnTo>
                    <a:lnTo>
                      <a:pt x="149" y="406"/>
                    </a:lnTo>
                    <a:lnTo>
                      <a:pt x="151" y="396"/>
                    </a:lnTo>
                    <a:lnTo>
                      <a:pt x="153" y="386"/>
                    </a:lnTo>
                    <a:lnTo>
                      <a:pt x="156" y="376"/>
                    </a:lnTo>
                    <a:lnTo>
                      <a:pt x="159" y="365"/>
                    </a:lnTo>
                    <a:lnTo>
                      <a:pt x="162" y="356"/>
                    </a:lnTo>
                    <a:lnTo>
                      <a:pt x="166" y="346"/>
                    </a:lnTo>
                    <a:lnTo>
                      <a:pt x="172" y="337"/>
                    </a:lnTo>
                    <a:lnTo>
                      <a:pt x="177" y="328"/>
                    </a:lnTo>
                    <a:lnTo>
                      <a:pt x="189" y="310"/>
                    </a:lnTo>
                    <a:lnTo>
                      <a:pt x="203" y="292"/>
                    </a:lnTo>
                    <a:lnTo>
                      <a:pt x="219" y="274"/>
                    </a:lnTo>
                    <a:lnTo>
                      <a:pt x="237" y="2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67"/>
              <p:cNvSpPr>
                <a:spLocks/>
              </p:cNvSpPr>
              <p:nvPr/>
            </p:nvSpPr>
            <p:spPr bwMode="auto">
              <a:xfrm>
                <a:off x="220" y="1013"/>
                <a:ext cx="70" cy="72"/>
              </a:xfrm>
              <a:custGeom>
                <a:avLst/>
                <a:gdLst>
                  <a:gd name="T0" fmla="*/ 290 w 1193"/>
                  <a:gd name="T1" fmla="*/ 808 h 1213"/>
                  <a:gd name="T2" fmla="*/ 272 w 1193"/>
                  <a:gd name="T3" fmla="*/ 840 h 1213"/>
                  <a:gd name="T4" fmla="*/ 265 w 1193"/>
                  <a:gd name="T5" fmla="*/ 865 h 1213"/>
                  <a:gd name="T6" fmla="*/ 269 w 1193"/>
                  <a:gd name="T7" fmla="*/ 889 h 1213"/>
                  <a:gd name="T8" fmla="*/ 285 w 1193"/>
                  <a:gd name="T9" fmla="*/ 908 h 1213"/>
                  <a:gd name="T10" fmla="*/ 25 w 1193"/>
                  <a:gd name="T11" fmla="*/ 686 h 1213"/>
                  <a:gd name="T12" fmla="*/ 44 w 1193"/>
                  <a:gd name="T13" fmla="*/ 698 h 1213"/>
                  <a:gd name="T14" fmla="*/ 65 w 1193"/>
                  <a:gd name="T15" fmla="*/ 698 h 1213"/>
                  <a:gd name="T16" fmla="*/ 87 w 1193"/>
                  <a:gd name="T17" fmla="*/ 687 h 1213"/>
                  <a:gd name="T18" fmla="*/ 116 w 1193"/>
                  <a:gd name="T19" fmla="*/ 665 h 1213"/>
                  <a:gd name="T20" fmla="*/ 534 w 1193"/>
                  <a:gd name="T21" fmla="*/ 176 h 1213"/>
                  <a:gd name="T22" fmla="*/ 579 w 1193"/>
                  <a:gd name="T23" fmla="*/ 114 h 1213"/>
                  <a:gd name="T24" fmla="*/ 594 w 1193"/>
                  <a:gd name="T25" fmla="*/ 84 h 1213"/>
                  <a:gd name="T26" fmla="*/ 598 w 1193"/>
                  <a:gd name="T27" fmla="*/ 58 h 1213"/>
                  <a:gd name="T28" fmla="*/ 593 w 1193"/>
                  <a:gd name="T29" fmla="*/ 38 h 1213"/>
                  <a:gd name="T30" fmla="*/ 608 w 1193"/>
                  <a:gd name="T31" fmla="*/ 0 h 1213"/>
                  <a:gd name="T32" fmla="*/ 838 w 1193"/>
                  <a:gd name="T33" fmla="*/ 244 h 1213"/>
                  <a:gd name="T34" fmla="*/ 816 w 1193"/>
                  <a:gd name="T35" fmla="*/ 236 h 1213"/>
                  <a:gd name="T36" fmla="*/ 794 w 1193"/>
                  <a:gd name="T37" fmla="*/ 238 h 1213"/>
                  <a:gd name="T38" fmla="*/ 768 w 1193"/>
                  <a:gd name="T39" fmla="*/ 252 h 1213"/>
                  <a:gd name="T40" fmla="*/ 738 w 1193"/>
                  <a:gd name="T41" fmla="*/ 278 h 1213"/>
                  <a:gd name="T42" fmla="*/ 703 w 1193"/>
                  <a:gd name="T43" fmla="*/ 315 h 1213"/>
                  <a:gd name="T44" fmla="*/ 866 w 1193"/>
                  <a:gd name="T45" fmla="*/ 454 h 1213"/>
                  <a:gd name="T46" fmla="*/ 896 w 1193"/>
                  <a:gd name="T47" fmla="*/ 414 h 1213"/>
                  <a:gd name="T48" fmla="*/ 917 w 1193"/>
                  <a:gd name="T49" fmla="*/ 381 h 1213"/>
                  <a:gd name="T50" fmla="*/ 926 w 1193"/>
                  <a:gd name="T51" fmla="*/ 353 h 1213"/>
                  <a:gd name="T52" fmla="*/ 926 w 1193"/>
                  <a:gd name="T53" fmla="*/ 330 h 1213"/>
                  <a:gd name="T54" fmla="*/ 915 w 1193"/>
                  <a:gd name="T55" fmla="*/ 311 h 1213"/>
                  <a:gd name="T56" fmla="*/ 1193 w 1193"/>
                  <a:gd name="T57" fmla="*/ 497 h 1213"/>
                  <a:gd name="T58" fmla="*/ 1156 w 1193"/>
                  <a:gd name="T59" fmla="*/ 517 h 1213"/>
                  <a:gd name="T60" fmla="*/ 1135 w 1193"/>
                  <a:gd name="T61" fmla="*/ 513 h 1213"/>
                  <a:gd name="T62" fmla="*/ 1114 w 1193"/>
                  <a:gd name="T63" fmla="*/ 521 h 1213"/>
                  <a:gd name="T64" fmla="*/ 1088 w 1193"/>
                  <a:gd name="T65" fmla="*/ 539 h 1213"/>
                  <a:gd name="T66" fmla="*/ 1033 w 1193"/>
                  <a:gd name="T67" fmla="*/ 596 h 1213"/>
                  <a:gd name="T68" fmla="*/ 618 w 1193"/>
                  <a:gd name="T69" fmla="*/ 1090 h 1213"/>
                  <a:gd name="T70" fmla="*/ 601 w 1193"/>
                  <a:gd name="T71" fmla="*/ 1121 h 1213"/>
                  <a:gd name="T72" fmla="*/ 594 w 1193"/>
                  <a:gd name="T73" fmla="*/ 1147 h 1213"/>
                  <a:gd name="T74" fmla="*/ 597 w 1193"/>
                  <a:gd name="T75" fmla="*/ 1168 h 1213"/>
                  <a:gd name="T76" fmla="*/ 610 w 1193"/>
                  <a:gd name="T77" fmla="*/ 1185 h 1213"/>
                  <a:gd name="T78" fmla="*/ 351 w 1193"/>
                  <a:gd name="T79" fmla="*/ 965 h 1213"/>
                  <a:gd name="T80" fmla="*/ 371 w 1193"/>
                  <a:gd name="T81" fmla="*/ 976 h 1213"/>
                  <a:gd name="T82" fmla="*/ 393 w 1193"/>
                  <a:gd name="T83" fmla="*/ 976 h 1213"/>
                  <a:gd name="T84" fmla="*/ 417 w 1193"/>
                  <a:gd name="T85" fmla="*/ 965 h 1213"/>
                  <a:gd name="T86" fmla="*/ 447 w 1193"/>
                  <a:gd name="T87" fmla="*/ 941 h 1213"/>
                  <a:gd name="T88" fmla="*/ 756 w 1193"/>
                  <a:gd name="T89" fmla="*/ 583 h 1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93" h="1213">
                    <a:moveTo>
                      <a:pt x="332" y="752"/>
                    </a:moveTo>
                    <a:lnTo>
                      <a:pt x="309" y="781"/>
                    </a:lnTo>
                    <a:lnTo>
                      <a:pt x="290" y="808"/>
                    </a:lnTo>
                    <a:lnTo>
                      <a:pt x="283" y="819"/>
                    </a:lnTo>
                    <a:lnTo>
                      <a:pt x="277" y="830"/>
                    </a:lnTo>
                    <a:lnTo>
                      <a:pt x="272" y="840"/>
                    </a:lnTo>
                    <a:lnTo>
                      <a:pt x="268" y="849"/>
                    </a:lnTo>
                    <a:lnTo>
                      <a:pt x="266" y="857"/>
                    </a:lnTo>
                    <a:lnTo>
                      <a:pt x="265" y="865"/>
                    </a:lnTo>
                    <a:lnTo>
                      <a:pt x="265" y="874"/>
                    </a:lnTo>
                    <a:lnTo>
                      <a:pt x="267" y="882"/>
                    </a:lnTo>
                    <a:lnTo>
                      <a:pt x="269" y="889"/>
                    </a:lnTo>
                    <a:lnTo>
                      <a:pt x="273" y="896"/>
                    </a:lnTo>
                    <a:lnTo>
                      <a:pt x="278" y="902"/>
                    </a:lnTo>
                    <a:lnTo>
                      <a:pt x="285" y="908"/>
                    </a:lnTo>
                    <a:lnTo>
                      <a:pt x="261" y="936"/>
                    </a:lnTo>
                    <a:lnTo>
                      <a:pt x="0" y="715"/>
                    </a:lnTo>
                    <a:lnTo>
                      <a:pt x="25" y="686"/>
                    </a:lnTo>
                    <a:lnTo>
                      <a:pt x="31" y="691"/>
                    </a:lnTo>
                    <a:lnTo>
                      <a:pt x="38" y="696"/>
                    </a:lnTo>
                    <a:lnTo>
                      <a:pt x="44" y="698"/>
                    </a:lnTo>
                    <a:lnTo>
                      <a:pt x="51" y="699"/>
                    </a:lnTo>
                    <a:lnTo>
                      <a:pt x="58" y="699"/>
                    </a:lnTo>
                    <a:lnTo>
                      <a:pt x="65" y="698"/>
                    </a:lnTo>
                    <a:lnTo>
                      <a:pt x="72" y="696"/>
                    </a:lnTo>
                    <a:lnTo>
                      <a:pt x="80" y="692"/>
                    </a:lnTo>
                    <a:lnTo>
                      <a:pt x="87" y="687"/>
                    </a:lnTo>
                    <a:lnTo>
                      <a:pt x="97" y="681"/>
                    </a:lnTo>
                    <a:lnTo>
                      <a:pt x="106" y="674"/>
                    </a:lnTo>
                    <a:lnTo>
                      <a:pt x="116" y="665"/>
                    </a:lnTo>
                    <a:lnTo>
                      <a:pt x="137" y="644"/>
                    </a:lnTo>
                    <a:lnTo>
                      <a:pt x="161" y="617"/>
                    </a:lnTo>
                    <a:lnTo>
                      <a:pt x="534" y="176"/>
                    </a:lnTo>
                    <a:lnTo>
                      <a:pt x="556" y="149"/>
                    </a:lnTo>
                    <a:lnTo>
                      <a:pt x="572" y="125"/>
                    </a:lnTo>
                    <a:lnTo>
                      <a:pt x="579" y="114"/>
                    </a:lnTo>
                    <a:lnTo>
                      <a:pt x="585" y="104"/>
                    </a:lnTo>
                    <a:lnTo>
                      <a:pt x="590" y="94"/>
                    </a:lnTo>
                    <a:lnTo>
                      <a:pt x="594" y="84"/>
                    </a:lnTo>
                    <a:lnTo>
                      <a:pt x="596" y="74"/>
                    </a:lnTo>
                    <a:lnTo>
                      <a:pt x="598" y="66"/>
                    </a:lnTo>
                    <a:lnTo>
                      <a:pt x="598" y="58"/>
                    </a:lnTo>
                    <a:lnTo>
                      <a:pt x="598" y="51"/>
                    </a:lnTo>
                    <a:lnTo>
                      <a:pt x="596" y="44"/>
                    </a:lnTo>
                    <a:lnTo>
                      <a:pt x="593" y="38"/>
                    </a:lnTo>
                    <a:lnTo>
                      <a:pt x="589" y="33"/>
                    </a:lnTo>
                    <a:lnTo>
                      <a:pt x="583" y="28"/>
                    </a:lnTo>
                    <a:lnTo>
                      <a:pt x="608" y="0"/>
                    </a:lnTo>
                    <a:lnTo>
                      <a:pt x="868" y="220"/>
                    </a:lnTo>
                    <a:lnTo>
                      <a:pt x="844" y="248"/>
                    </a:lnTo>
                    <a:lnTo>
                      <a:pt x="838" y="244"/>
                    </a:lnTo>
                    <a:lnTo>
                      <a:pt x="830" y="240"/>
                    </a:lnTo>
                    <a:lnTo>
                      <a:pt x="823" y="237"/>
                    </a:lnTo>
                    <a:lnTo>
                      <a:pt x="816" y="236"/>
                    </a:lnTo>
                    <a:lnTo>
                      <a:pt x="809" y="236"/>
                    </a:lnTo>
                    <a:lnTo>
                      <a:pt x="801" y="237"/>
                    </a:lnTo>
                    <a:lnTo>
                      <a:pt x="794" y="238"/>
                    </a:lnTo>
                    <a:lnTo>
                      <a:pt x="786" y="242"/>
                    </a:lnTo>
                    <a:lnTo>
                      <a:pt x="777" y="246"/>
                    </a:lnTo>
                    <a:lnTo>
                      <a:pt x="768" y="252"/>
                    </a:lnTo>
                    <a:lnTo>
                      <a:pt x="759" y="260"/>
                    </a:lnTo>
                    <a:lnTo>
                      <a:pt x="748" y="268"/>
                    </a:lnTo>
                    <a:lnTo>
                      <a:pt x="738" y="278"/>
                    </a:lnTo>
                    <a:lnTo>
                      <a:pt x="727" y="289"/>
                    </a:lnTo>
                    <a:lnTo>
                      <a:pt x="715" y="301"/>
                    </a:lnTo>
                    <a:lnTo>
                      <a:pt x="703" y="315"/>
                    </a:lnTo>
                    <a:lnTo>
                      <a:pt x="654" y="374"/>
                    </a:lnTo>
                    <a:lnTo>
                      <a:pt x="816" y="511"/>
                    </a:lnTo>
                    <a:lnTo>
                      <a:pt x="866" y="454"/>
                    </a:lnTo>
                    <a:lnTo>
                      <a:pt x="877" y="440"/>
                    </a:lnTo>
                    <a:lnTo>
                      <a:pt x="887" y="426"/>
                    </a:lnTo>
                    <a:lnTo>
                      <a:pt x="896" y="414"/>
                    </a:lnTo>
                    <a:lnTo>
                      <a:pt x="904" y="402"/>
                    </a:lnTo>
                    <a:lnTo>
                      <a:pt x="910" y="391"/>
                    </a:lnTo>
                    <a:lnTo>
                      <a:pt x="917" y="381"/>
                    </a:lnTo>
                    <a:lnTo>
                      <a:pt x="921" y="371"/>
                    </a:lnTo>
                    <a:lnTo>
                      <a:pt x="924" y="362"/>
                    </a:lnTo>
                    <a:lnTo>
                      <a:pt x="926" y="353"/>
                    </a:lnTo>
                    <a:lnTo>
                      <a:pt x="927" y="345"/>
                    </a:lnTo>
                    <a:lnTo>
                      <a:pt x="927" y="337"/>
                    </a:lnTo>
                    <a:lnTo>
                      <a:pt x="926" y="330"/>
                    </a:lnTo>
                    <a:lnTo>
                      <a:pt x="924" y="323"/>
                    </a:lnTo>
                    <a:lnTo>
                      <a:pt x="921" y="317"/>
                    </a:lnTo>
                    <a:lnTo>
                      <a:pt x="915" y="311"/>
                    </a:lnTo>
                    <a:lnTo>
                      <a:pt x="910" y="305"/>
                    </a:lnTo>
                    <a:lnTo>
                      <a:pt x="934" y="277"/>
                    </a:lnTo>
                    <a:lnTo>
                      <a:pt x="1193" y="497"/>
                    </a:lnTo>
                    <a:lnTo>
                      <a:pt x="1170" y="526"/>
                    </a:lnTo>
                    <a:lnTo>
                      <a:pt x="1163" y="522"/>
                    </a:lnTo>
                    <a:lnTo>
                      <a:pt x="1156" y="517"/>
                    </a:lnTo>
                    <a:lnTo>
                      <a:pt x="1149" y="515"/>
                    </a:lnTo>
                    <a:lnTo>
                      <a:pt x="1142" y="513"/>
                    </a:lnTo>
                    <a:lnTo>
                      <a:pt x="1135" y="513"/>
                    </a:lnTo>
                    <a:lnTo>
                      <a:pt x="1128" y="514"/>
                    </a:lnTo>
                    <a:lnTo>
                      <a:pt x="1121" y="517"/>
                    </a:lnTo>
                    <a:lnTo>
                      <a:pt x="1114" y="521"/>
                    </a:lnTo>
                    <a:lnTo>
                      <a:pt x="1106" y="526"/>
                    </a:lnTo>
                    <a:lnTo>
                      <a:pt x="1097" y="532"/>
                    </a:lnTo>
                    <a:lnTo>
                      <a:pt x="1088" y="539"/>
                    </a:lnTo>
                    <a:lnTo>
                      <a:pt x="1078" y="548"/>
                    </a:lnTo>
                    <a:lnTo>
                      <a:pt x="1056" y="569"/>
                    </a:lnTo>
                    <a:lnTo>
                      <a:pt x="1033" y="596"/>
                    </a:lnTo>
                    <a:lnTo>
                      <a:pt x="657" y="1038"/>
                    </a:lnTo>
                    <a:lnTo>
                      <a:pt x="635" y="1066"/>
                    </a:lnTo>
                    <a:lnTo>
                      <a:pt x="618" y="1090"/>
                    </a:lnTo>
                    <a:lnTo>
                      <a:pt x="611" y="1101"/>
                    </a:lnTo>
                    <a:lnTo>
                      <a:pt x="605" y="1112"/>
                    </a:lnTo>
                    <a:lnTo>
                      <a:pt x="601" y="1121"/>
                    </a:lnTo>
                    <a:lnTo>
                      <a:pt x="597" y="1130"/>
                    </a:lnTo>
                    <a:lnTo>
                      <a:pt x="595" y="1139"/>
                    </a:lnTo>
                    <a:lnTo>
                      <a:pt x="594" y="1147"/>
                    </a:lnTo>
                    <a:lnTo>
                      <a:pt x="593" y="1154"/>
                    </a:lnTo>
                    <a:lnTo>
                      <a:pt x="595" y="1161"/>
                    </a:lnTo>
                    <a:lnTo>
                      <a:pt x="597" y="1168"/>
                    </a:lnTo>
                    <a:lnTo>
                      <a:pt x="600" y="1174"/>
                    </a:lnTo>
                    <a:lnTo>
                      <a:pt x="605" y="1180"/>
                    </a:lnTo>
                    <a:lnTo>
                      <a:pt x="610" y="1185"/>
                    </a:lnTo>
                    <a:lnTo>
                      <a:pt x="585" y="1213"/>
                    </a:lnTo>
                    <a:lnTo>
                      <a:pt x="327" y="993"/>
                    </a:lnTo>
                    <a:lnTo>
                      <a:pt x="351" y="965"/>
                    </a:lnTo>
                    <a:lnTo>
                      <a:pt x="358" y="970"/>
                    </a:lnTo>
                    <a:lnTo>
                      <a:pt x="364" y="974"/>
                    </a:lnTo>
                    <a:lnTo>
                      <a:pt x="371" y="976"/>
                    </a:lnTo>
                    <a:lnTo>
                      <a:pt x="378" y="977"/>
                    </a:lnTo>
                    <a:lnTo>
                      <a:pt x="386" y="977"/>
                    </a:lnTo>
                    <a:lnTo>
                      <a:pt x="393" y="976"/>
                    </a:lnTo>
                    <a:lnTo>
                      <a:pt x="401" y="974"/>
                    </a:lnTo>
                    <a:lnTo>
                      <a:pt x="409" y="970"/>
                    </a:lnTo>
                    <a:lnTo>
                      <a:pt x="417" y="965"/>
                    </a:lnTo>
                    <a:lnTo>
                      <a:pt x="427" y="958"/>
                    </a:lnTo>
                    <a:lnTo>
                      <a:pt x="437" y="950"/>
                    </a:lnTo>
                    <a:lnTo>
                      <a:pt x="447" y="941"/>
                    </a:lnTo>
                    <a:lnTo>
                      <a:pt x="469" y="919"/>
                    </a:lnTo>
                    <a:lnTo>
                      <a:pt x="494" y="891"/>
                    </a:lnTo>
                    <a:lnTo>
                      <a:pt x="756" y="583"/>
                    </a:lnTo>
                    <a:lnTo>
                      <a:pt x="593" y="446"/>
                    </a:lnTo>
                    <a:lnTo>
                      <a:pt x="332" y="7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68"/>
              <p:cNvSpPr>
                <a:spLocks/>
              </p:cNvSpPr>
              <p:nvPr/>
            </p:nvSpPr>
            <p:spPr bwMode="auto">
              <a:xfrm>
                <a:off x="267" y="1046"/>
                <a:ext cx="67" cy="71"/>
              </a:xfrm>
              <a:custGeom>
                <a:avLst/>
                <a:gdLst>
                  <a:gd name="T0" fmla="*/ 301 w 1137"/>
                  <a:gd name="T1" fmla="*/ 852 h 1200"/>
                  <a:gd name="T2" fmla="*/ 289 w 1137"/>
                  <a:gd name="T3" fmla="*/ 887 h 1200"/>
                  <a:gd name="T4" fmla="*/ 287 w 1137"/>
                  <a:gd name="T5" fmla="*/ 913 h 1200"/>
                  <a:gd name="T6" fmla="*/ 295 w 1137"/>
                  <a:gd name="T7" fmla="*/ 935 h 1200"/>
                  <a:gd name="T8" fmla="*/ 314 w 1137"/>
                  <a:gd name="T9" fmla="*/ 952 h 1200"/>
                  <a:gd name="T10" fmla="*/ 19 w 1137"/>
                  <a:gd name="T11" fmla="*/ 779 h 1200"/>
                  <a:gd name="T12" fmla="*/ 40 w 1137"/>
                  <a:gd name="T13" fmla="*/ 786 h 1200"/>
                  <a:gd name="T14" fmla="*/ 61 w 1137"/>
                  <a:gd name="T15" fmla="*/ 783 h 1200"/>
                  <a:gd name="T16" fmla="*/ 81 w 1137"/>
                  <a:gd name="T17" fmla="*/ 769 h 1200"/>
                  <a:gd name="T18" fmla="*/ 104 w 1137"/>
                  <a:gd name="T19" fmla="*/ 741 h 1200"/>
                  <a:gd name="T20" fmla="*/ 433 w 1137"/>
                  <a:gd name="T21" fmla="*/ 184 h 1200"/>
                  <a:gd name="T22" fmla="*/ 468 w 1137"/>
                  <a:gd name="T23" fmla="*/ 114 h 1200"/>
                  <a:gd name="T24" fmla="*/ 477 w 1137"/>
                  <a:gd name="T25" fmla="*/ 84 h 1200"/>
                  <a:gd name="T26" fmla="*/ 477 w 1137"/>
                  <a:gd name="T27" fmla="*/ 60 h 1200"/>
                  <a:gd name="T28" fmla="*/ 467 w 1137"/>
                  <a:gd name="T29" fmla="*/ 41 h 1200"/>
                  <a:gd name="T30" fmla="*/ 473 w 1137"/>
                  <a:gd name="T31" fmla="*/ 0 h 1200"/>
                  <a:gd name="T32" fmla="*/ 742 w 1137"/>
                  <a:gd name="T33" fmla="*/ 201 h 1200"/>
                  <a:gd name="T34" fmla="*/ 720 w 1137"/>
                  <a:gd name="T35" fmla="*/ 197 h 1200"/>
                  <a:gd name="T36" fmla="*/ 698 w 1137"/>
                  <a:gd name="T37" fmla="*/ 203 h 1200"/>
                  <a:gd name="T38" fmla="*/ 675 w 1137"/>
                  <a:gd name="T39" fmla="*/ 221 h 1200"/>
                  <a:gd name="T40" fmla="*/ 650 w 1137"/>
                  <a:gd name="T41" fmla="*/ 252 h 1200"/>
                  <a:gd name="T42" fmla="*/ 623 w 1137"/>
                  <a:gd name="T43" fmla="*/ 295 h 1200"/>
                  <a:gd name="T44" fmla="*/ 822 w 1137"/>
                  <a:gd name="T45" fmla="*/ 372 h 1200"/>
                  <a:gd name="T46" fmla="*/ 843 w 1137"/>
                  <a:gd name="T47" fmla="*/ 322 h 1200"/>
                  <a:gd name="T48" fmla="*/ 848 w 1137"/>
                  <a:gd name="T49" fmla="*/ 293 h 1200"/>
                  <a:gd name="T50" fmla="*/ 843 w 1137"/>
                  <a:gd name="T51" fmla="*/ 270 h 1200"/>
                  <a:gd name="T52" fmla="*/ 830 w 1137"/>
                  <a:gd name="T53" fmla="*/ 253 h 1200"/>
                  <a:gd name="T54" fmla="*/ 1137 w 1137"/>
                  <a:gd name="T55" fmla="*/ 388 h 1200"/>
                  <a:gd name="T56" fmla="*/ 1104 w 1137"/>
                  <a:gd name="T57" fmla="*/ 415 h 1200"/>
                  <a:gd name="T58" fmla="*/ 1082 w 1137"/>
                  <a:gd name="T59" fmla="*/ 415 h 1200"/>
                  <a:gd name="T60" fmla="*/ 1062 w 1137"/>
                  <a:gd name="T61" fmla="*/ 425 h 1200"/>
                  <a:gd name="T62" fmla="*/ 1040 w 1137"/>
                  <a:gd name="T63" fmla="*/ 448 h 1200"/>
                  <a:gd name="T64" fmla="*/ 995 w 1137"/>
                  <a:gd name="T65" fmla="*/ 514 h 1200"/>
                  <a:gd name="T66" fmla="*/ 673 w 1137"/>
                  <a:gd name="T67" fmla="*/ 1073 h 1200"/>
                  <a:gd name="T68" fmla="*/ 661 w 1137"/>
                  <a:gd name="T69" fmla="*/ 1107 h 1200"/>
                  <a:gd name="T70" fmla="*/ 659 w 1137"/>
                  <a:gd name="T71" fmla="*/ 1132 h 1200"/>
                  <a:gd name="T72" fmla="*/ 665 w 1137"/>
                  <a:gd name="T73" fmla="*/ 1152 h 1200"/>
                  <a:gd name="T74" fmla="*/ 682 w 1137"/>
                  <a:gd name="T75" fmla="*/ 1167 h 1200"/>
                  <a:gd name="T76" fmla="*/ 388 w 1137"/>
                  <a:gd name="T77" fmla="*/ 995 h 1200"/>
                  <a:gd name="T78" fmla="*/ 410 w 1137"/>
                  <a:gd name="T79" fmla="*/ 1002 h 1200"/>
                  <a:gd name="T80" fmla="*/ 432 w 1137"/>
                  <a:gd name="T81" fmla="*/ 998 h 1200"/>
                  <a:gd name="T82" fmla="*/ 455 w 1137"/>
                  <a:gd name="T83" fmla="*/ 984 h 1200"/>
                  <a:gd name="T84" fmla="*/ 479 w 1137"/>
                  <a:gd name="T85" fmla="*/ 956 h 1200"/>
                  <a:gd name="T86" fmla="*/ 739 w 1137"/>
                  <a:gd name="T87" fmla="*/ 518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37" h="1200">
                    <a:moveTo>
                      <a:pt x="333" y="790"/>
                    </a:moveTo>
                    <a:lnTo>
                      <a:pt x="315" y="823"/>
                    </a:lnTo>
                    <a:lnTo>
                      <a:pt x="301" y="852"/>
                    </a:lnTo>
                    <a:lnTo>
                      <a:pt x="296" y="865"/>
                    </a:lnTo>
                    <a:lnTo>
                      <a:pt x="292" y="876"/>
                    </a:lnTo>
                    <a:lnTo>
                      <a:pt x="289" y="887"/>
                    </a:lnTo>
                    <a:lnTo>
                      <a:pt x="287" y="896"/>
                    </a:lnTo>
                    <a:lnTo>
                      <a:pt x="286" y="905"/>
                    </a:lnTo>
                    <a:lnTo>
                      <a:pt x="287" y="913"/>
                    </a:lnTo>
                    <a:lnTo>
                      <a:pt x="288" y="921"/>
                    </a:lnTo>
                    <a:lnTo>
                      <a:pt x="291" y="929"/>
                    </a:lnTo>
                    <a:lnTo>
                      <a:pt x="295" y="935"/>
                    </a:lnTo>
                    <a:lnTo>
                      <a:pt x="300" y="941"/>
                    </a:lnTo>
                    <a:lnTo>
                      <a:pt x="306" y="947"/>
                    </a:lnTo>
                    <a:lnTo>
                      <a:pt x="314" y="952"/>
                    </a:lnTo>
                    <a:lnTo>
                      <a:pt x="295" y="984"/>
                    </a:lnTo>
                    <a:lnTo>
                      <a:pt x="0" y="811"/>
                    </a:lnTo>
                    <a:lnTo>
                      <a:pt x="19" y="779"/>
                    </a:lnTo>
                    <a:lnTo>
                      <a:pt x="25" y="783"/>
                    </a:lnTo>
                    <a:lnTo>
                      <a:pt x="33" y="785"/>
                    </a:lnTo>
                    <a:lnTo>
                      <a:pt x="40" y="786"/>
                    </a:lnTo>
                    <a:lnTo>
                      <a:pt x="47" y="786"/>
                    </a:lnTo>
                    <a:lnTo>
                      <a:pt x="54" y="785"/>
                    </a:lnTo>
                    <a:lnTo>
                      <a:pt x="61" y="783"/>
                    </a:lnTo>
                    <a:lnTo>
                      <a:pt x="68" y="779"/>
                    </a:lnTo>
                    <a:lnTo>
                      <a:pt x="74" y="775"/>
                    </a:lnTo>
                    <a:lnTo>
                      <a:pt x="81" y="769"/>
                    </a:lnTo>
                    <a:lnTo>
                      <a:pt x="88" y="761"/>
                    </a:lnTo>
                    <a:lnTo>
                      <a:pt x="96" y="753"/>
                    </a:lnTo>
                    <a:lnTo>
                      <a:pt x="104" y="741"/>
                    </a:lnTo>
                    <a:lnTo>
                      <a:pt x="122" y="717"/>
                    </a:lnTo>
                    <a:lnTo>
                      <a:pt x="141" y="686"/>
                    </a:lnTo>
                    <a:lnTo>
                      <a:pt x="433" y="184"/>
                    </a:lnTo>
                    <a:lnTo>
                      <a:pt x="451" y="154"/>
                    </a:lnTo>
                    <a:lnTo>
                      <a:pt x="464" y="126"/>
                    </a:lnTo>
                    <a:lnTo>
                      <a:pt x="468" y="114"/>
                    </a:lnTo>
                    <a:lnTo>
                      <a:pt x="472" y="103"/>
                    </a:lnTo>
                    <a:lnTo>
                      <a:pt x="475" y="93"/>
                    </a:lnTo>
                    <a:lnTo>
                      <a:pt x="477" y="84"/>
                    </a:lnTo>
                    <a:lnTo>
                      <a:pt x="478" y="75"/>
                    </a:lnTo>
                    <a:lnTo>
                      <a:pt x="478" y="68"/>
                    </a:lnTo>
                    <a:lnTo>
                      <a:pt x="477" y="60"/>
                    </a:lnTo>
                    <a:lnTo>
                      <a:pt x="474" y="54"/>
                    </a:lnTo>
                    <a:lnTo>
                      <a:pt x="471" y="47"/>
                    </a:lnTo>
                    <a:lnTo>
                      <a:pt x="467" y="41"/>
                    </a:lnTo>
                    <a:lnTo>
                      <a:pt x="461" y="36"/>
                    </a:lnTo>
                    <a:lnTo>
                      <a:pt x="455" y="31"/>
                    </a:lnTo>
                    <a:lnTo>
                      <a:pt x="473" y="0"/>
                    </a:lnTo>
                    <a:lnTo>
                      <a:pt x="768" y="172"/>
                    </a:lnTo>
                    <a:lnTo>
                      <a:pt x="749" y="204"/>
                    </a:lnTo>
                    <a:lnTo>
                      <a:pt x="742" y="201"/>
                    </a:lnTo>
                    <a:lnTo>
                      <a:pt x="735" y="198"/>
                    </a:lnTo>
                    <a:lnTo>
                      <a:pt x="727" y="197"/>
                    </a:lnTo>
                    <a:lnTo>
                      <a:pt x="720" y="197"/>
                    </a:lnTo>
                    <a:lnTo>
                      <a:pt x="713" y="198"/>
                    </a:lnTo>
                    <a:lnTo>
                      <a:pt x="706" y="200"/>
                    </a:lnTo>
                    <a:lnTo>
                      <a:pt x="698" y="203"/>
                    </a:lnTo>
                    <a:lnTo>
                      <a:pt x="691" y="208"/>
                    </a:lnTo>
                    <a:lnTo>
                      <a:pt x="682" y="214"/>
                    </a:lnTo>
                    <a:lnTo>
                      <a:pt x="675" y="221"/>
                    </a:lnTo>
                    <a:lnTo>
                      <a:pt x="667" y="231"/>
                    </a:lnTo>
                    <a:lnTo>
                      <a:pt x="658" y="240"/>
                    </a:lnTo>
                    <a:lnTo>
                      <a:pt x="650" y="252"/>
                    </a:lnTo>
                    <a:lnTo>
                      <a:pt x="641" y="265"/>
                    </a:lnTo>
                    <a:lnTo>
                      <a:pt x="632" y="279"/>
                    </a:lnTo>
                    <a:lnTo>
                      <a:pt x="623" y="295"/>
                    </a:lnTo>
                    <a:lnTo>
                      <a:pt x="486" y="528"/>
                    </a:lnTo>
                    <a:lnTo>
                      <a:pt x="806" y="403"/>
                    </a:lnTo>
                    <a:lnTo>
                      <a:pt x="822" y="372"/>
                    </a:lnTo>
                    <a:lnTo>
                      <a:pt x="835" y="346"/>
                    </a:lnTo>
                    <a:lnTo>
                      <a:pt x="839" y="334"/>
                    </a:lnTo>
                    <a:lnTo>
                      <a:pt x="843" y="322"/>
                    </a:lnTo>
                    <a:lnTo>
                      <a:pt x="845" y="311"/>
                    </a:lnTo>
                    <a:lnTo>
                      <a:pt x="847" y="301"/>
                    </a:lnTo>
                    <a:lnTo>
                      <a:pt x="848" y="293"/>
                    </a:lnTo>
                    <a:lnTo>
                      <a:pt x="847" y="284"/>
                    </a:lnTo>
                    <a:lnTo>
                      <a:pt x="846" y="277"/>
                    </a:lnTo>
                    <a:lnTo>
                      <a:pt x="843" y="270"/>
                    </a:lnTo>
                    <a:lnTo>
                      <a:pt x="840" y="264"/>
                    </a:lnTo>
                    <a:lnTo>
                      <a:pt x="836" y="258"/>
                    </a:lnTo>
                    <a:lnTo>
                      <a:pt x="830" y="253"/>
                    </a:lnTo>
                    <a:lnTo>
                      <a:pt x="824" y="249"/>
                    </a:lnTo>
                    <a:lnTo>
                      <a:pt x="842" y="216"/>
                    </a:lnTo>
                    <a:lnTo>
                      <a:pt x="1137" y="388"/>
                    </a:lnTo>
                    <a:lnTo>
                      <a:pt x="1118" y="421"/>
                    </a:lnTo>
                    <a:lnTo>
                      <a:pt x="1111" y="417"/>
                    </a:lnTo>
                    <a:lnTo>
                      <a:pt x="1104" y="415"/>
                    </a:lnTo>
                    <a:lnTo>
                      <a:pt x="1096" y="414"/>
                    </a:lnTo>
                    <a:lnTo>
                      <a:pt x="1089" y="414"/>
                    </a:lnTo>
                    <a:lnTo>
                      <a:pt x="1082" y="415"/>
                    </a:lnTo>
                    <a:lnTo>
                      <a:pt x="1076" y="417"/>
                    </a:lnTo>
                    <a:lnTo>
                      <a:pt x="1069" y="421"/>
                    </a:lnTo>
                    <a:lnTo>
                      <a:pt x="1062" y="425"/>
                    </a:lnTo>
                    <a:lnTo>
                      <a:pt x="1055" y="431"/>
                    </a:lnTo>
                    <a:lnTo>
                      <a:pt x="1048" y="439"/>
                    </a:lnTo>
                    <a:lnTo>
                      <a:pt x="1040" y="448"/>
                    </a:lnTo>
                    <a:lnTo>
                      <a:pt x="1032" y="458"/>
                    </a:lnTo>
                    <a:lnTo>
                      <a:pt x="1014" y="483"/>
                    </a:lnTo>
                    <a:lnTo>
                      <a:pt x="995" y="514"/>
                    </a:lnTo>
                    <a:lnTo>
                      <a:pt x="704" y="1015"/>
                    </a:lnTo>
                    <a:lnTo>
                      <a:pt x="686" y="1046"/>
                    </a:lnTo>
                    <a:lnTo>
                      <a:pt x="673" y="1073"/>
                    </a:lnTo>
                    <a:lnTo>
                      <a:pt x="668" y="1085"/>
                    </a:lnTo>
                    <a:lnTo>
                      <a:pt x="664" y="1096"/>
                    </a:lnTo>
                    <a:lnTo>
                      <a:pt x="661" y="1107"/>
                    </a:lnTo>
                    <a:lnTo>
                      <a:pt x="659" y="1116"/>
                    </a:lnTo>
                    <a:lnTo>
                      <a:pt x="658" y="1124"/>
                    </a:lnTo>
                    <a:lnTo>
                      <a:pt x="659" y="1132"/>
                    </a:lnTo>
                    <a:lnTo>
                      <a:pt x="660" y="1139"/>
                    </a:lnTo>
                    <a:lnTo>
                      <a:pt x="662" y="1146"/>
                    </a:lnTo>
                    <a:lnTo>
                      <a:pt x="665" y="1152"/>
                    </a:lnTo>
                    <a:lnTo>
                      <a:pt x="670" y="1158"/>
                    </a:lnTo>
                    <a:lnTo>
                      <a:pt x="675" y="1163"/>
                    </a:lnTo>
                    <a:lnTo>
                      <a:pt x="682" y="1167"/>
                    </a:lnTo>
                    <a:lnTo>
                      <a:pt x="663" y="1200"/>
                    </a:lnTo>
                    <a:lnTo>
                      <a:pt x="370" y="1028"/>
                    </a:lnTo>
                    <a:lnTo>
                      <a:pt x="388" y="995"/>
                    </a:lnTo>
                    <a:lnTo>
                      <a:pt x="396" y="999"/>
                    </a:lnTo>
                    <a:lnTo>
                      <a:pt x="403" y="1001"/>
                    </a:lnTo>
                    <a:lnTo>
                      <a:pt x="410" y="1002"/>
                    </a:lnTo>
                    <a:lnTo>
                      <a:pt x="417" y="1002"/>
                    </a:lnTo>
                    <a:lnTo>
                      <a:pt x="425" y="1001"/>
                    </a:lnTo>
                    <a:lnTo>
                      <a:pt x="432" y="998"/>
                    </a:lnTo>
                    <a:lnTo>
                      <a:pt x="439" y="995"/>
                    </a:lnTo>
                    <a:lnTo>
                      <a:pt x="447" y="990"/>
                    </a:lnTo>
                    <a:lnTo>
                      <a:pt x="455" y="984"/>
                    </a:lnTo>
                    <a:lnTo>
                      <a:pt x="462" y="976"/>
                    </a:lnTo>
                    <a:lnTo>
                      <a:pt x="471" y="967"/>
                    </a:lnTo>
                    <a:lnTo>
                      <a:pt x="479" y="956"/>
                    </a:lnTo>
                    <a:lnTo>
                      <a:pt x="497" y="930"/>
                    </a:lnTo>
                    <a:lnTo>
                      <a:pt x="517" y="897"/>
                    </a:lnTo>
                    <a:lnTo>
                      <a:pt x="739" y="518"/>
                    </a:lnTo>
                    <a:lnTo>
                      <a:pt x="419" y="643"/>
                    </a:lnTo>
                    <a:lnTo>
                      <a:pt x="333" y="7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69"/>
              <p:cNvSpPr>
                <a:spLocks noEditPoints="1"/>
              </p:cNvSpPr>
              <p:nvPr/>
            </p:nvSpPr>
            <p:spPr bwMode="auto">
              <a:xfrm>
                <a:off x="321" y="1064"/>
                <a:ext cx="61" cy="75"/>
              </a:xfrm>
              <a:custGeom>
                <a:avLst/>
                <a:gdLst>
                  <a:gd name="T0" fmla="*/ 633 w 1036"/>
                  <a:gd name="T1" fmla="*/ 34 h 1279"/>
                  <a:gd name="T2" fmla="*/ 650 w 1036"/>
                  <a:gd name="T3" fmla="*/ 62 h 1279"/>
                  <a:gd name="T4" fmla="*/ 678 w 1036"/>
                  <a:gd name="T5" fmla="*/ 86 h 1279"/>
                  <a:gd name="T6" fmla="*/ 716 w 1036"/>
                  <a:gd name="T7" fmla="*/ 107 h 1279"/>
                  <a:gd name="T8" fmla="*/ 762 w 1036"/>
                  <a:gd name="T9" fmla="*/ 121 h 1279"/>
                  <a:gd name="T10" fmla="*/ 801 w 1036"/>
                  <a:gd name="T11" fmla="*/ 123 h 1279"/>
                  <a:gd name="T12" fmla="*/ 856 w 1036"/>
                  <a:gd name="T13" fmla="*/ 107 h 1279"/>
                  <a:gd name="T14" fmla="*/ 884 w 1036"/>
                  <a:gd name="T15" fmla="*/ 139 h 1279"/>
                  <a:gd name="T16" fmla="*/ 841 w 1036"/>
                  <a:gd name="T17" fmla="*/ 187 h 1279"/>
                  <a:gd name="T18" fmla="*/ 783 w 1036"/>
                  <a:gd name="T19" fmla="*/ 215 h 1279"/>
                  <a:gd name="T20" fmla="*/ 723 w 1036"/>
                  <a:gd name="T21" fmla="*/ 219 h 1279"/>
                  <a:gd name="T22" fmla="*/ 664 w 1036"/>
                  <a:gd name="T23" fmla="*/ 199 h 1279"/>
                  <a:gd name="T24" fmla="*/ 620 w 1036"/>
                  <a:gd name="T25" fmla="*/ 157 h 1279"/>
                  <a:gd name="T26" fmla="*/ 591 w 1036"/>
                  <a:gd name="T27" fmla="*/ 99 h 1279"/>
                  <a:gd name="T28" fmla="*/ 587 w 1036"/>
                  <a:gd name="T29" fmla="*/ 35 h 1279"/>
                  <a:gd name="T30" fmla="*/ 324 w 1036"/>
                  <a:gd name="T31" fmla="*/ 940 h 1279"/>
                  <a:gd name="T32" fmla="*/ 299 w 1036"/>
                  <a:gd name="T33" fmla="*/ 1032 h 1279"/>
                  <a:gd name="T34" fmla="*/ 301 w 1036"/>
                  <a:gd name="T35" fmla="*/ 1069 h 1279"/>
                  <a:gd name="T36" fmla="*/ 319 w 1036"/>
                  <a:gd name="T37" fmla="*/ 1095 h 1279"/>
                  <a:gd name="T38" fmla="*/ 0 w 1036"/>
                  <a:gd name="T39" fmla="*/ 1024 h 1279"/>
                  <a:gd name="T40" fmla="*/ 35 w 1036"/>
                  <a:gd name="T41" fmla="*/ 993 h 1279"/>
                  <a:gd name="T42" fmla="*/ 61 w 1036"/>
                  <a:gd name="T43" fmla="*/ 980 h 1279"/>
                  <a:gd name="T44" fmla="*/ 84 w 1036"/>
                  <a:gd name="T45" fmla="*/ 948 h 1279"/>
                  <a:gd name="T46" fmla="*/ 307 w 1036"/>
                  <a:gd name="T47" fmla="*/ 326 h 1279"/>
                  <a:gd name="T48" fmla="*/ 329 w 1036"/>
                  <a:gd name="T49" fmla="*/ 239 h 1279"/>
                  <a:gd name="T50" fmla="*/ 328 w 1036"/>
                  <a:gd name="T51" fmla="*/ 203 h 1279"/>
                  <a:gd name="T52" fmla="*/ 312 w 1036"/>
                  <a:gd name="T53" fmla="*/ 179 h 1279"/>
                  <a:gd name="T54" fmla="*/ 633 w 1036"/>
                  <a:gd name="T55" fmla="*/ 250 h 1279"/>
                  <a:gd name="T56" fmla="*/ 598 w 1036"/>
                  <a:gd name="T57" fmla="*/ 283 h 1279"/>
                  <a:gd name="T58" fmla="*/ 570 w 1036"/>
                  <a:gd name="T59" fmla="*/ 295 h 1279"/>
                  <a:gd name="T60" fmla="*/ 545 w 1036"/>
                  <a:gd name="T61" fmla="*/ 326 h 1279"/>
                  <a:gd name="T62" fmla="*/ 520 w 1036"/>
                  <a:gd name="T63" fmla="*/ 382 h 1279"/>
                  <a:gd name="T64" fmla="*/ 719 w 1036"/>
                  <a:gd name="T65" fmla="*/ 452 h 1279"/>
                  <a:gd name="T66" fmla="*/ 733 w 1036"/>
                  <a:gd name="T67" fmla="*/ 395 h 1279"/>
                  <a:gd name="T68" fmla="*/ 734 w 1036"/>
                  <a:gd name="T69" fmla="*/ 353 h 1279"/>
                  <a:gd name="T70" fmla="*/ 721 w 1036"/>
                  <a:gd name="T71" fmla="*/ 326 h 1279"/>
                  <a:gd name="T72" fmla="*/ 715 w 1036"/>
                  <a:gd name="T73" fmla="*/ 279 h 1279"/>
                  <a:gd name="T74" fmla="*/ 1009 w 1036"/>
                  <a:gd name="T75" fmla="*/ 424 h 1279"/>
                  <a:gd name="T76" fmla="*/ 981 w 1036"/>
                  <a:gd name="T77" fmla="*/ 431 h 1279"/>
                  <a:gd name="T78" fmla="*/ 958 w 1036"/>
                  <a:gd name="T79" fmla="*/ 459 h 1279"/>
                  <a:gd name="T80" fmla="*/ 922 w 1036"/>
                  <a:gd name="T81" fmla="*/ 542 h 1279"/>
                  <a:gd name="T82" fmla="*/ 709 w 1036"/>
                  <a:gd name="T83" fmla="*/ 1166 h 1279"/>
                  <a:gd name="T84" fmla="*/ 707 w 1036"/>
                  <a:gd name="T85" fmla="*/ 1206 h 1279"/>
                  <a:gd name="T86" fmla="*/ 719 w 1036"/>
                  <a:gd name="T87" fmla="*/ 1232 h 1279"/>
                  <a:gd name="T88" fmla="*/ 725 w 1036"/>
                  <a:gd name="T89" fmla="*/ 1279 h 1279"/>
                  <a:gd name="T90" fmla="*/ 433 w 1036"/>
                  <a:gd name="T91" fmla="*/ 1134 h 1279"/>
                  <a:gd name="T92" fmla="*/ 460 w 1036"/>
                  <a:gd name="T93" fmla="*/ 1126 h 1279"/>
                  <a:gd name="T94" fmla="*/ 485 w 1036"/>
                  <a:gd name="T95" fmla="*/ 1098 h 1279"/>
                  <a:gd name="T96" fmla="*/ 525 w 1036"/>
                  <a:gd name="T97" fmla="*/ 101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36" h="1279">
                    <a:moveTo>
                      <a:pt x="625" y="11"/>
                    </a:moveTo>
                    <a:lnTo>
                      <a:pt x="627" y="20"/>
                    </a:lnTo>
                    <a:lnTo>
                      <a:pt x="630" y="27"/>
                    </a:lnTo>
                    <a:lnTo>
                      <a:pt x="633" y="34"/>
                    </a:lnTo>
                    <a:lnTo>
                      <a:pt x="636" y="41"/>
                    </a:lnTo>
                    <a:lnTo>
                      <a:pt x="640" y="48"/>
                    </a:lnTo>
                    <a:lnTo>
                      <a:pt x="645" y="55"/>
                    </a:lnTo>
                    <a:lnTo>
                      <a:pt x="650" y="62"/>
                    </a:lnTo>
                    <a:lnTo>
                      <a:pt x="656" y="68"/>
                    </a:lnTo>
                    <a:lnTo>
                      <a:pt x="662" y="74"/>
                    </a:lnTo>
                    <a:lnTo>
                      <a:pt x="669" y="80"/>
                    </a:lnTo>
                    <a:lnTo>
                      <a:pt x="678" y="86"/>
                    </a:lnTo>
                    <a:lnTo>
                      <a:pt x="687" y="91"/>
                    </a:lnTo>
                    <a:lnTo>
                      <a:pt x="696" y="96"/>
                    </a:lnTo>
                    <a:lnTo>
                      <a:pt x="706" y="101"/>
                    </a:lnTo>
                    <a:lnTo>
                      <a:pt x="716" y="107"/>
                    </a:lnTo>
                    <a:lnTo>
                      <a:pt x="728" y="111"/>
                    </a:lnTo>
                    <a:lnTo>
                      <a:pt x="739" y="115"/>
                    </a:lnTo>
                    <a:lnTo>
                      <a:pt x="750" y="118"/>
                    </a:lnTo>
                    <a:lnTo>
                      <a:pt x="762" y="121"/>
                    </a:lnTo>
                    <a:lnTo>
                      <a:pt x="773" y="122"/>
                    </a:lnTo>
                    <a:lnTo>
                      <a:pt x="782" y="123"/>
                    </a:lnTo>
                    <a:lnTo>
                      <a:pt x="792" y="124"/>
                    </a:lnTo>
                    <a:lnTo>
                      <a:pt x="801" y="123"/>
                    </a:lnTo>
                    <a:lnTo>
                      <a:pt x="810" y="122"/>
                    </a:lnTo>
                    <a:lnTo>
                      <a:pt x="826" y="119"/>
                    </a:lnTo>
                    <a:lnTo>
                      <a:pt x="842" y="114"/>
                    </a:lnTo>
                    <a:lnTo>
                      <a:pt x="856" y="107"/>
                    </a:lnTo>
                    <a:lnTo>
                      <a:pt x="870" y="97"/>
                    </a:lnTo>
                    <a:lnTo>
                      <a:pt x="900" y="108"/>
                    </a:lnTo>
                    <a:lnTo>
                      <a:pt x="893" y="125"/>
                    </a:lnTo>
                    <a:lnTo>
                      <a:pt x="884" y="139"/>
                    </a:lnTo>
                    <a:lnTo>
                      <a:pt x="874" y="153"/>
                    </a:lnTo>
                    <a:lnTo>
                      <a:pt x="864" y="166"/>
                    </a:lnTo>
                    <a:lnTo>
                      <a:pt x="853" y="177"/>
                    </a:lnTo>
                    <a:lnTo>
                      <a:pt x="841" y="187"/>
                    </a:lnTo>
                    <a:lnTo>
                      <a:pt x="827" y="197"/>
                    </a:lnTo>
                    <a:lnTo>
                      <a:pt x="813" y="204"/>
                    </a:lnTo>
                    <a:lnTo>
                      <a:pt x="798" y="211"/>
                    </a:lnTo>
                    <a:lnTo>
                      <a:pt x="783" y="215"/>
                    </a:lnTo>
                    <a:lnTo>
                      <a:pt x="769" y="219"/>
                    </a:lnTo>
                    <a:lnTo>
                      <a:pt x="753" y="220"/>
                    </a:lnTo>
                    <a:lnTo>
                      <a:pt x="738" y="220"/>
                    </a:lnTo>
                    <a:lnTo>
                      <a:pt x="723" y="219"/>
                    </a:lnTo>
                    <a:lnTo>
                      <a:pt x="708" y="216"/>
                    </a:lnTo>
                    <a:lnTo>
                      <a:pt x="693" y="211"/>
                    </a:lnTo>
                    <a:lnTo>
                      <a:pt x="678" y="206"/>
                    </a:lnTo>
                    <a:lnTo>
                      <a:pt x="664" y="199"/>
                    </a:lnTo>
                    <a:lnTo>
                      <a:pt x="651" y="189"/>
                    </a:lnTo>
                    <a:lnTo>
                      <a:pt x="640" y="180"/>
                    </a:lnTo>
                    <a:lnTo>
                      <a:pt x="629" y="169"/>
                    </a:lnTo>
                    <a:lnTo>
                      <a:pt x="620" y="157"/>
                    </a:lnTo>
                    <a:lnTo>
                      <a:pt x="611" y="144"/>
                    </a:lnTo>
                    <a:lnTo>
                      <a:pt x="604" y="130"/>
                    </a:lnTo>
                    <a:lnTo>
                      <a:pt x="597" y="115"/>
                    </a:lnTo>
                    <a:lnTo>
                      <a:pt x="591" y="99"/>
                    </a:lnTo>
                    <a:lnTo>
                      <a:pt x="588" y="83"/>
                    </a:lnTo>
                    <a:lnTo>
                      <a:pt x="586" y="67"/>
                    </a:lnTo>
                    <a:lnTo>
                      <a:pt x="586" y="51"/>
                    </a:lnTo>
                    <a:lnTo>
                      <a:pt x="587" y="35"/>
                    </a:lnTo>
                    <a:lnTo>
                      <a:pt x="590" y="17"/>
                    </a:lnTo>
                    <a:lnTo>
                      <a:pt x="595" y="0"/>
                    </a:lnTo>
                    <a:lnTo>
                      <a:pt x="625" y="11"/>
                    </a:lnTo>
                    <a:close/>
                    <a:moveTo>
                      <a:pt x="324" y="940"/>
                    </a:moveTo>
                    <a:lnTo>
                      <a:pt x="312" y="975"/>
                    </a:lnTo>
                    <a:lnTo>
                      <a:pt x="304" y="1007"/>
                    </a:lnTo>
                    <a:lnTo>
                      <a:pt x="301" y="1020"/>
                    </a:lnTo>
                    <a:lnTo>
                      <a:pt x="299" y="1032"/>
                    </a:lnTo>
                    <a:lnTo>
                      <a:pt x="298" y="1043"/>
                    </a:lnTo>
                    <a:lnTo>
                      <a:pt x="298" y="1053"/>
                    </a:lnTo>
                    <a:lnTo>
                      <a:pt x="299" y="1061"/>
                    </a:lnTo>
                    <a:lnTo>
                      <a:pt x="301" y="1069"/>
                    </a:lnTo>
                    <a:lnTo>
                      <a:pt x="304" y="1078"/>
                    </a:lnTo>
                    <a:lnTo>
                      <a:pt x="308" y="1084"/>
                    </a:lnTo>
                    <a:lnTo>
                      <a:pt x="313" y="1090"/>
                    </a:lnTo>
                    <a:lnTo>
                      <a:pt x="319" y="1095"/>
                    </a:lnTo>
                    <a:lnTo>
                      <a:pt x="326" y="1099"/>
                    </a:lnTo>
                    <a:lnTo>
                      <a:pt x="335" y="1102"/>
                    </a:lnTo>
                    <a:lnTo>
                      <a:pt x="322" y="1137"/>
                    </a:lnTo>
                    <a:lnTo>
                      <a:pt x="0" y="1024"/>
                    </a:lnTo>
                    <a:lnTo>
                      <a:pt x="12" y="990"/>
                    </a:lnTo>
                    <a:lnTo>
                      <a:pt x="21" y="992"/>
                    </a:lnTo>
                    <a:lnTo>
                      <a:pt x="28" y="993"/>
                    </a:lnTo>
                    <a:lnTo>
                      <a:pt x="35" y="993"/>
                    </a:lnTo>
                    <a:lnTo>
                      <a:pt x="42" y="991"/>
                    </a:lnTo>
                    <a:lnTo>
                      <a:pt x="48" y="989"/>
                    </a:lnTo>
                    <a:lnTo>
                      <a:pt x="55" y="984"/>
                    </a:lnTo>
                    <a:lnTo>
                      <a:pt x="61" y="980"/>
                    </a:lnTo>
                    <a:lnTo>
                      <a:pt x="66" y="974"/>
                    </a:lnTo>
                    <a:lnTo>
                      <a:pt x="72" y="967"/>
                    </a:lnTo>
                    <a:lnTo>
                      <a:pt x="78" y="958"/>
                    </a:lnTo>
                    <a:lnTo>
                      <a:pt x="84" y="948"/>
                    </a:lnTo>
                    <a:lnTo>
                      <a:pt x="90" y="936"/>
                    </a:lnTo>
                    <a:lnTo>
                      <a:pt x="103" y="908"/>
                    </a:lnTo>
                    <a:lnTo>
                      <a:pt x="115" y="874"/>
                    </a:lnTo>
                    <a:lnTo>
                      <a:pt x="307" y="326"/>
                    </a:lnTo>
                    <a:lnTo>
                      <a:pt x="317" y="293"/>
                    </a:lnTo>
                    <a:lnTo>
                      <a:pt x="325" y="263"/>
                    </a:lnTo>
                    <a:lnTo>
                      <a:pt x="327" y="251"/>
                    </a:lnTo>
                    <a:lnTo>
                      <a:pt x="329" y="239"/>
                    </a:lnTo>
                    <a:lnTo>
                      <a:pt x="330" y="229"/>
                    </a:lnTo>
                    <a:lnTo>
                      <a:pt x="330" y="219"/>
                    </a:lnTo>
                    <a:lnTo>
                      <a:pt x="329" y="211"/>
                    </a:lnTo>
                    <a:lnTo>
                      <a:pt x="328" y="203"/>
                    </a:lnTo>
                    <a:lnTo>
                      <a:pt x="325" y="196"/>
                    </a:lnTo>
                    <a:lnTo>
                      <a:pt x="322" y="189"/>
                    </a:lnTo>
                    <a:lnTo>
                      <a:pt x="317" y="184"/>
                    </a:lnTo>
                    <a:lnTo>
                      <a:pt x="312" y="179"/>
                    </a:lnTo>
                    <a:lnTo>
                      <a:pt x="306" y="175"/>
                    </a:lnTo>
                    <a:lnTo>
                      <a:pt x="298" y="172"/>
                    </a:lnTo>
                    <a:lnTo>
                      <a:pt x="311" y="138"/>
                    </a:lnTo>
                    <a:lnTo>
                      <a:pt x="633" y="250"/>
                    </a:lnTo>
                    <a:lnTo>
                      <a:pt x="621" y="286"/>
                    </a:lnTo>
                    <a:lnTo>
                      <a:pt x="613" y="284"/>
                    </a:lnTo>
                    <a:lnTo>
                      <a:pt x="605" y="283"/>
                    </a:lnTo>
                    <a:lnTo>
                      <a:pt x="598" y="283"/>
                    </a:lnTo>
                    <a:lnTo>
                      <a:pt x="590" y="284"/>
                    </a:lnTo>
                    <a:lnTo>
                      <a:pt x="583" y="287"/>
                    </a:lnTo>
                    <a:lnTo>
                      <a:pt x="576" y="290"/>
                    </a:lnTo>
                    <a:lnTo>
                      <a:pt x="570" y="295"/>
                    </a:lnTo>
                    <a:lnTo>
                      <a:pt x="563" y="301"/>
                    </a:lnTo>
                    <a:lnTo>
                      <a:pt x="557" y="308"/>
                    </a:lnTo>
                    <a:lnTo>
                      <a:pt x="551" y="316"/>
                    </a:lnTo>
                    <a:lnTo>
                      <a:pt x="545" y="326"/>
                    </a:lnTo>
                    <a:lnTo>
                      <a:pt x="538" y="338"/>
                    </a:lnTo>
                    <a:lnTo>
                      <a:pt x="532" y="351"/>
                    </a:lnTo>
                    <a:lnTo>
                      <a:pt x="526" y="365"/>
                    </a:lnTo>
                    <a:lnTo>
                      <a:pt x="520" y="382"/>
                    </a:lnTo>
                    <a:lnTo>
                      <a:pt x="514" y="399"/>
                    </a:lnTo>
                    <a:lnTo>
                      <a:pt x="423" y="654"/>
                    </a:lnTo>
                    <a:lnTo>
                      <a:pt x="714" y="469"/>
                    </a:lnTo>
                    <a:lnTo>
                      <a:pt x="719" y="452"/>
                    </a:lnTo>
                    <a:lnTo>
                      <a:pt x="724" y="436"/>
                    </a:lnTo>
                    <a:lnTo>
                      <a:pt x="728" y="421"/>
                    </a:lnTo>
                    <a:lnTo>
                      <a:pt x="731" y="407"/>
                    </a:lnTo>
                    <a:lnTo>
                      <a:pt x="733" y="395"/>
                    </a:lnTo>
                    <a:lnTo>
                      <a:pt x="735" y="383"/>
                    </a:lnTo>
                    <a:lnTo>
                      <a:pt x="735" y="372"/>
                    </a:lnTo>
                    <a:lnTo>
                      <a:pt x="735" y="362"/>
                    </a:lnTo>
                    <a:lnTo>
                      <a:pt x="734" y="353"/>
                    </a:lnTo>
                    <a:lnTo>
                      <a:pt x="732" y="345"/>
                    </a:lnTo>
                    <a:lnTo>
                      <a:pt x="729" y="338"/>
                    </a:lnTo>
                    <a:lnTo>
                      <a:pt x="726" y="332"/>
                    </a:lnTo>
                    <a:lnTo>
                      <a:pt x="721" y="326"/>
                    </a:lnTo>
                    <a:lnTo>
                      <a:pt x="716" y="321"/>
                    </a:lnTo>
                    <a:lnTo>
                      <a:pt x="710" y="317"/>
                    </a:lnTo>
                    <a:lnTo>
                      <a:pt x="703" y="314"/>
                    </a:lnTo>
                    <a:lnTo>
                      <a:pt x="715" y="279"/>
                    </a:lnTo>
                    <a:lnTo>
                      <a:pt x="1036" y="392"/>
                    </a:lnTo>
                    <a:lnTo>
                      <a:pt x="1023" y="427"/>
                    </a:lnTo>
                    <a:lnTo>
                      <a:pt x="1016" y="425"/>
                    </a:lnTo>
                    <a:lnTo>
                      <a:pt x="1009" y="424"/>
                    </a:lnTo>
                    <a:lnTo>
                      <a:pt x="1001" y="424"/>
                    </a:lnTo>
                    <a:lnTo>
                      <a:pt x="994" y="425"/>
                    </a:lnTo>
                    <a:lnTo>
                      <a:pt x="987" y="428"/>
                    </a:lnTo>
                    <a:lnTo>
                      <a:pt x="981" y="431"/>
                    </a:lnTo>
                    <a:lnTo>
                      <a:pt x="975" y="436"/>
                    </a:lnTo>
                    <a:lnTo>
                      <a:pt x="970" y="442"/>
                    </a:lnTo>
                    <a:lnTo>
                      <a:pt x="964" y="449"/>
                    </a:lnTo>
                    <a:lnTo>
                      <a:pt x="958" y="459"/>
                    </a:lnTo>
                    <a:lnTo>
                      <a:pt x="952" y="469"/>
                    </a:lnTo>
                    <a:lnTo>
                      <a:pt x="946" y="480"/>
                    </a:lnTo>
                    <a:lnTo>
                      <a:pt x="934" y="508"/>
                    </a:lnTo>
                    <a:lnTo>
                      <a:pt x="922" y="542"/>
                    </a:lnTo>
                    <a:lnTo>
                      <a:pt x="730" y="1090"/>
                    </a:lnTo>
                    <a:lnTo>
                      <a:pt x="719" y="1123"/>
                    </a:lnTo>
                    <a:lnTo>
                      <a:pt x="711" y="1152"/>
                    </a:lnTo>
                    <a:lnTo>
                      <a:pt x="709" y="1166"/>
                    </a:lnTo>
                    <a:lnTo>
                      <a:pt x="707" y="1177"/>
                    </a:lnTo>
                    <a:lnTo>
                      <a:pt x="706" y="1188"/>
                    </a:lnTo>
                    <a:lnTo>
                      <a:pt x="706" y="1197"/>
                    </a:lnTo>
                    <a:lnTo>
                      <a:pt x="707" y="1206"/>
                    </a:lnTo>
                    <a:lnTo>
                      <a:pt x="708" y="1213"/>
                    </a:lnTo>
                    <a:lnTo>
                      <a:pt x="711" y="1220"/>
                    </a:lnTo>
                    <a:lnTo>
                      <a:pt x="714" y="1226"/>
                    </a:lnTo>
                    <a:lnTo>
                      <a:pt x="719" y="1232"/>
                    </a:lnTo>
                    <a:lnTo>
                      <a:pt x="724" y="1236"/>
                    </a:lnTo>
                    <a:lnTo>
                      <a:pt x="730" y="1240"/>
                    </a:lnTo>
                    <a:lnTo>
                      <a:pt x="737" y="1243"/>
                    </a:lnTo>
                    <a:lnTo>
                      <a:pt x="725" y="1279"/>
                    </a:lnTo>
                    <a:lnTo>
                      <a:pt x="404" y="1166"/>
                    </a:lnTo>
                    <a:lnTo>
                      <a:pt x="416" y="1131"/>
                    </a:lnTo>
                    <a:lnTo>
                      <a:pt x="424" y="1133"/>
                    </a:lnTo>
                    <a:lnTo>
                      <a:pt x="433" y="1134"/>
                    </a:lnTo>
                    <a:lnTo>
                      <a:pt x="440" y="1134"/>
                    </a:lnTo>
                    <a:lnTo>
                      <a:pt x="447" y="1132"/>
                    </a:lnTo>
                    <a:lnTo>
                      <a:pt x="454" y="1130"/>
                    </a:lnTo>
                    <a:lnTo>
                      <a:pt x="460" y="1126"/>
                    </a:lnTo>
                    <a:lnTo>
                      <a:pt x="467" y="1121"/>
                    </a:lnTo>
                    <a:lnTo>
                      <a:pt x="473" y="1115"/>
                    </a:lnTo>
                    <a:lnTo>
                      <a:pt x="479" y="1107"/>
                    </a:lnTo>
                    <a:lnTo>
                      <a:pt x="485" y="1098"/>
                    </a:lnTo>
                    <a:lnTo>
                      <a:pt x="492" y="1087"/>
                    </a:lnTo>
                    <a:lnTo>
                      <a:pt x="498" y="1075"/>
                    </a:lnTo>
                    <a:lnTo>
                      <a:pt x="512" y="1045"/>
                    </a:lnTo>
                    <a:lnTo>
                      <a:pt x="525" y="1010"/>
                    </a:lnTo>
                    <a:lnTo>
                      <a:pt x="669" y="595"/>
                    </a:lnTo>
                    <a:lnTo>
                      <a:pt x="380" y="780"/>
                    </a:lnTo>
                    <a:lnTo>
                      <a:pt x="324" y="9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70"/>
              <p:cNvSpPr>
                <a:spLocks/>
              </p:cNvSpPr>
              <p:nvPr/>
            </p:nvSpPr>
            <p:spPr bwMode="auto">
              <a:xfrm>
                <a:off x="411" y="1092"/>
                <a:ext cx="47" cy="58"/>
              </a:xfrm>
              <a:custGeom>
                <a:avLst/>
                <a:gdLst>
                  <a:gd name="T0" fmla="*/ 120 w 787"/>
                  <a:gd name="T1" fmla="*/ 189 h 970"/>
                  <a:gd name="T2" fmla="*/ 95 w 787"/>
                  <a:gd name="T3" fmla="*/ 142 h 970"/>
                  <a:gd name="T4" fmla="*/ 67 w 787"/>
                  <a:gd name="T5" fmla="*/ 94 h 970"/>
                  <a:gd name="T6" fmla="*/ 46 w 787"/>
                  <a:gd name="T7" fmla="*/ 66 h 970"/>
                  <a:gd name="T8" fmla="*/ 24 w 787"/>
                  <a:gd name="T9" fmla="*/ 48 h 970"/>
                  <a:gd name="T10" fmla="*/ 2 w 787"/>
                  <a:gd name="T11" fmla="*/ 37 h 970"/>
                  <a:gd name="T12" fmla="*/ 390 w 787"/>
                  <a:gd name="T13" fmla="*/ 48 h 970"/>
                  <a:gd name="T14" fmla="*/ 366 w 787"/>
                  <a:gd name="T15" fmla="*/ 55 h 970"/>
                  <a:gd name="T16" fmla="*/ 351 w 787"/>
                  <a:gd name="T17" fmla="*/ 69 h 970"/>
                  <a:gd name="T18" fmla="*/ 345 w 787"/>
                  <a:gd name="T19" fmla="*/ 82 h 970"/>
                  <a:gd name="T20" fmla="*/ 343 w 787"/>
                  <a:gd name="T21" fmla="*/ 99 h 970"/>
                  <a:gd name="T22" fmla="*/ 345 w 787"/>
                  <a:gd name="T23" fmla="*/ 123 h 970"/>
                  <a:gd name="T24" fmla="*/ 366 w 787"/>
                  <a:gd name="T25" fmla="*/ 178 h 970"/>
                  <a:gd name="T26" fmla="*/ 381 w 787"/>
                  <a:gd name="T27" fmla="*/ 210 h 970"/>
                  <a:gd name="T28" fmla="*/ 549 w 787"/>
                  <a:gd name="T29" fmla="*/ 281 h 970"/>
                  <a:gd name="T30" fmla="*/ 568 w 787"/>
                  <a:gd name="T31" fmla="*/ 216 h 970"/>
                  <a:gd name="T32" fmla="*/ 585 w 787"/>
                  <a:gd name="T33" fmla="*/ 143 h 970"/>
                  <a:gd name="T34" fmla="*/ 589 w 787"/>
                  <a:gd name="T35" fmla="*/ 94 h 970"/>
                  <a:gd name="T36" fmla="*/ 583 w 787"/>
                  <a:gd name="T37" fmla="*/ 75 h 970"/>
                  <a:gd name="T38" fmla="*/ 571 w 787"/>
                  <a:gd name="T39" fmla="*/ 62 h 970"/>
                  <a:gd name="T40" fmla="*/ 546 w 787"/>
                  <a:gd name="T41" fmla="*/ 53 h 970"/>
                  <a:gd name="T42" fmla="*/ 787 w 787"/>
                  <a:gd name="T43" fmla="*/ 60 h 970"/>
                  <a:gd name="T44" fmla="*/ 755 w 787"/>
                  <a:gd name="T45" fmla="*/ 71 h 970"/>
                  <a:gd name="T46" fmla="*/ 727 w 787"/>
                  <a:gd name="T47" fmla="*/ 94 h 970"/>
                  <a:gd name="T48" fmla="*/ 702 w 787"/>
                  <a:gd name="T49" fmla="*/ 129 h 970"/>
                  <a:gd name="T50" fmla="*/ 678 w 787"/>
                  <a:gd name="T51" fmla="*/ 178 h 970"/>
                  <a:gd name="T52" fmla="*/ 655 w 787"/>
                  <a:gd name="T53" fmla="*/ 238 h 970"/>
                  <a:gd name="T54" fmla="*/ 465 w 787"/>
                  <a:gd name="T55" fmla="*/ 741 h 970"/>
                  <a:gd name="T56" fmla="*/ 431 w 787"/>
                  <a:gd name="T57" fmla="*/ 819 h 970"/>
                  <a:gd name="T58" fmla="*/ 396 w 787"/>
                  <a:gd name="T59" fmla="*/ 880 h 970"/>
                  <a:gd name="T60" fmla="*/ 353 w 787"/>
                  <a:gd name="T61" fmla="*/ 929 h 970"/>
                  <a:gd name="T62" fmla="*/ 330 w 787"/>
                  <a:gd name="T63" fmla="*/ 948 h 970"/>
                  <a:gd name="T64" fmla="*/ 306 w 787"/>
                  <a:gd name="T65" fmla="*/ 961 h 970"/>
                  <a:gd name="T66" fmla="*/ 280 w 787"/>
                  <a:gd name="T67" fmla="*/ 968 h 970"/>
                  <a:gd name="T68" fmla="*/ 254 w 787"/>
                  <a:gd name="T69" fmla="*/ 970 h 970"/>
                  <a:gd name="T70" fmla="*/ 217 w 787"/>
                  <a:gd name="T71" fmla="*/ 965 h 970"/>
                  <a:gd name="T72" fmla="*/ 180 w 787"/>
                  <a:gd name="T73" fmla="*/ 952 h 970"/>
                  <a:gd name="T74" fmla="*/ 148 w 787"/>
                  <a:gd name="T75" fmla="*/ 932 h 970"/>
                  <a:gd name="T76" fmla="*/ 122 w 787"/>
                  <a:gd name="T77" fmla="*/ 911 h 970"/>
                  <a:gd name="T78" fmla="*/ 95 w 787"/>
                  <a:gd name="T79" fmla="*/ 884 h 970"/>
                  <a:gd name="T80" fmla="*/ 187 w 787"/>
                  <a:gd name="T81" fmla="*/ 579 h 970"/>
                  <a:gd name="T82" fmla="*/ 182 w 787"/>
                  <a:gd name="T83" fmla="*/ 638 h 970"/>
                  <a:gd name="T84" fmla="*/ 181 w 787"/>
                  <a:gd name="T85" fmla="*/ 702 h 970"/>
                  <a:gd name="T86" fmla="*/ 187 w 787"/>
                  <a:gd name="T87" fmla="*/ 758 h 970"/>
                  <a:gd name="T88" fmla="*/ 202 w 787"/>
                  <a:gd name="T89" fmla="*/ 803 h 970"/>
                  <a:gd name="T90" fmla="*/ 221 w 787"/>
                  <a:gd name="T91" fmla="*/ 834 h 970"/>
                  <a:gd name="T92" fmla="*/ 246 w 787"/>
                  <a:gd name="T93" fmla="*/ 853 h 970"/>
                  <a:gd name="T94" fmla="*/ 273 w 787"/>
                  <a:gd name="T95" fmla="*/ 856 h 970"/>
                  <a:gd name="T96" fmla="*/ 295 w 787"/>
                  <a:gd name="T97" fmla="*/ 849 h 970"/>
                  <a:gd name="T98" fmla="*/ 316 w 787"/>
                  <a:gd name="T99" fmla="*/ 831 h 970"/>
                  <a:gd name="T100" fmla="*/ 340 w 787"/>
                  <a:gd name="T101" fmla="*/ 803 h 970"/>
                  <a:gd name="T102" fmla="*/ 362 w 787"/>
                  <a:gd name="T103" fmla="*/ 766 h 970"/>
                  <a:gd name="T104" fmla="*/ 383 w 787"/>
                  <a:gd name="T105" fmla="*/ 718 h 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7" h="970">
                    <a:moveTo>
                      <a:pt x="383" y="718"/>
                    </a:moveTo>
                    <a:lnTo>
                      <a:pt x="128" y="206"/>
                    </a:lnTo>
                    <a:lnTo>
                      <a:pt x="120" y="189"/>
                    </a:lnTo>
                    <a:lnTo>
                      <a:pt x="111" y="172"/>
                    </a:lnTo>
                    <a:lnTo>
                      <a:pt x="103" y="157"/>
                    </a:lnTo>
                    <a:lnTo>
                      <a:pt x="95" y="142"/>
                    </a:lnTo>
                    <a:lnTo>
                      <a:pt x="85" y="124"/>
                    </a:lnTo>
                    <a:lnTo>
                      <a:pt x="75" y="108"/>
                    </a:lnTo>
                    <a:lnTo>
                      <a:pt x="67" y="94"/>
                    </a:lnTo>
                    <a:lnTo>
                      <a:pt x="59" y="82"/>
                    </a:lnTo>
                    <a:lnTo>
                      <a:pt x="53" y="74"/>
                    </a:lnTo>
                    <a:lnTo>
                      <a:pt x="46" y="66"/>
                    </a:lnTo>
                    <a:lnTo>
                      <a:pt x="40" y="60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3"/>
                    </a:lnTo>
                    <a:lnTo>
                      <a:pt x="9" y="40"/>
                    </a:lnTo>
                    <a:lnTo>
                      <a:pt x="2" y="37"/>
                    </a:lnTo>
                    <a:lnTo>
                      <a:pt x="0" y="0"/>
                    </a:lnTo>
                    <a:lnTo>
                      <a:pt x="387" y="11"/>
                    </a:lnTo>
                    <a:lnTo>
                      <a:pt x="390" y="48"/>
                    </a:lnTo>
                    <a:lnTo>
                      <a:pt x="382" y="49"/>
                    </a:lnTo>
                    <a:lnTo>
                      <a:pt x="373" y="51"/>
                    </a:lnTo>
                    <a:lnTo>
                      <a:pt x="366" y="55"/>
                    </a:lnTo>
                    <a:lnTo>
                      <a:pt x="357" y="62"/>
                    </a:lnTo>
                    <a:lnTo>
                      <a:pt x="354" y="65"/>
                    </a:lnTo>
                    <a:lnTo>
                      <a:pt x="351" y="69"/>
                    </a:lnTo>
                    <a:lnTo>
                      <a:pt x="349" y="73"/>
                    </a:lnTo>
                    <a:lnTo>
                      <a:pt x="347" y="78"/>
                    </a:lnTo>
                    <a:lnTo>
                      <a:pt x="345" y="82"/>
                    </a:lnTo>
                    <a:lnTo>
                      <a:pt x="344" y="87"/>
                    </a:lnTo>
                    <a:lnTo>
                      <a:pt x="343" y="93"/>
                    </a:lnTo>
                    <a:lnTo>
                      <a:pt x="343" y="99"/>
                    </a:lnTo>
                    <a:lnTo>
                      <a:pt x="343" y="106"/>
                    </a:lnTo>
                    <a:lnTo>
                      <a:pt x="344" y="114"/>
                    </a:lnTo>
                    <a:lnTo>
                      <a:pt x="345" y="123"/>
                    </a:lnTo>
                    <a:lnTo>
                      <a:pt x="348" y="132"/>
                    </a:lnTo>
                    <a:lnTo>
                      <a:pt x="355" y="154"/>
                    </a:lnTo>
                    <a:lnTo>
                      <a:pt x="366" y="178"/>
                    </a:lnTo>
                    <a:lnTo>
                      <a:pt x="371" y="189"/>
                    </a:lnTo>
                    <a:lnTo>
                      <a:pt x="376" y="200"/>
                    </a:lnTo>
                    <a:lnTo>
                      <a:pt x="381" y="210"/>
                    </a:lnTo>
                    <a:lnTo>
                      <a:pt x="387" y="221"/>
                    </a:lnTo>
                    <a:lnTo>
                      <a:pt x="488" y="438"/>
                    </a:lnTo>
                    <a:lnTo>
                      <a:pt x="549" y="281"/>
                    </a:lnTo>
                    <a:lnTo>
                      <a:pt x="555" y="262"/>
                    </a:lnTo>
                    <a:lnTo>
                      <a:pt x="562" y="240"/>
                    </a:lnTo>
                    <a:lnTo>
                      <a:pt x="568" y="216"/>
                    </a:lnTo>
                    <a:lnTo>
                      <a:pt x="575" y="191"/>
                    </a:lnTo>
                    <a:lnTo>
                      <a:pt x="581" y="167"/>
                    </a:lnTo>
                    <a:lnTo>
                      <a:pt x="585" y="143"/>
                    </a:lnTo>
                    <a:lnTo>
                      <a:pt x="588" y="123"/>
                    </a:lnTo>
                    <a:lnTo>
                      <a:pt x="589" y="106"/>
                    </a:lnTo>
                    <a:lnTo>
                      <a:pt x="589" y="94"/>
                    </a:lnTo>
                    <a:lnTo>
                      <a:pt x="587" y="84"/>
                    </a:lnTo>
                    <a:lnTo>
                      <a:pt x="585" y="79"/>
                    </a:lnTo>
                    <a:lnTo>
                      <a:pt x="583" y="75"/>
                    </a:lnTo>
                    <a:lnTo>
                      <a:pt x="581" y="71"/>
                    </a:lnTo>
                    <a:lnTo>
                      <a:pt x="578" y="67"/>
                    </a:lnTo>
                    <a:lnTo>
                      <a:pt x="571" y="62"/>
                    </a:lnTo>
                    <a:lnTo>
                      <a:pt x="564" y="58"/>
                    </a:lnTo>
                    <a:lnTo>
                      <a:pt x="555" y="54"/>
                    </a:lnTo>
                    <a:lnTo>
                      <a:pt x="546" y="53"/>
                    </a:lnTo>
                    <a:lnTo>
                      <a:pt x="544" y="16"/>
                    </a:lnTo>
                    <a:lnTo>
                      <a:pt x="785" y="23"/>
                    </a:lnTo>
                    <a:lnTo>
                      <a:pt x="787" y="60"/>
                    </a:lnTo>
                    <a:lnTo>
                      <a:pt x="776" y="62"/>
                    </a:lnTo>
                    <a:lnTo>
                      <a:pt x="765" y="66"/>
                    </a:lnTo>
                    <a:lnTo>
                      <a:pt x="755" y="71"/>
                    </a:lnTo>
                    <a:lnTo>
                      <a:pt x="745" y="77"/>
                    </a:lnTo>
                    <a:lnTo>
                      <a:pt x="736" y="85"/>
                    </a:lnTo>
                    <a:lnTo>
                      <a:pt x="727" y="94"/>
                    </a:lnTo>
                    <a:lnTo>
                      <a:pt x="718" y="105"/>
                    </a:lnTo>
                    <a:lnTo>
                      <a:pt x="709" y="116"/>
                    </a:lnTo>
                    <a:lnTo>
                      <a:pt x="702" y="129"/>
                    </a:lnTo>
                    <a:lnTo>
                      <a:pt x="694" y="145"/>
                    </a:lnTo>
                    <a:lnTo>
                      <a:pt x="685" y="161"/>
                    </a:lnTo>
                    <a:lnTo>
                      <a:pt x="678" y="178"/>
                    </a:lnTo>
                    <a:lnTo>
                      <a:pt x="670" y="197"/>
                    </a:lnTo>
                    <a:lnTo>
                      <a:pt x="662" y="217"/>
                    </a:lnTo>
                    <a:lnTo>
                      <a:pt x="655" y="238"/>
                    </a:lnTo>
                    <a:lnTo>
                      <a:pt x="648" y="259"/>
                    </a:lnTo>
                    <a:lnTo>
                      <a:pt x="476" y="711"/>
                    </a:lnTo>
                    <a:lnTo>
                      <a:pt x="465" y="741"/>
                    </a:lnTo>
                    <a:lnTo>
                      <a:pt x="454" y="769"/>
                    </a:lnTo>
                    <a:lnTo>
                      <a:pt x="442" y="795"/>
                    </a:lnTo>
                    <a:lnTo>
                      <a:pt x="431" y="819"/>
                    </a:lnTo>
                    <a:lnTo>
                      <a:pt x="419" y="841"/>
                    </a:lnTo>
                    <a:lnTo>
                      <a:pt x="407" y="862"/>
                    </a:lnTo>
                    <a:lnTo>
                      <a:pt x="396" y="880"/>
                    </a:lnTo>
                    <a:lnTo>
                      <a:pt x="384" y="896"/>
                    </a:lnTo>
                    <a:lnTo>
                      <a:pt x="369" y="914"/>
                    </a:lnTo>
                    <a:lnTo>
                      <a:pt x="353" y="929"/>
                    </a:lnTo>
                    <a:lnTo>
                      <a:pt x="345" y="937"/>
                    </a:lnTo>
                    <a:lnTo>
                      <a:pt x="338" y="943"/>
                    </a:lnTo>
                    <a:lnTo>
                      <a:pt x="330" y="948"/>
                    </a:lnTo>
                    <a:lnTo>
                      <a:pt x="322" y="953"/>
                    </a:lnTo>
                    <a:lnTo>
                      <a:pt x="314" y="957"/>
                    </a:lnTo>
                    <a:lnTo>
                      <a:pt x="306" y="961"/>
                    </a:lnTo>
                    <a:lnTo>
                      <a:pt x="298" y="964"/>
                    </a:lnTo>
                    <a:lnTo>
                      <a:pt x="289" y="966"/>
                    </a:lnTo>
                    <a:lnTo>
                      <a:pt x="280" y="968"/>
                    </a:lnTo>
                    <a:lnTo>
                      <a:pt x="271" y="969"/>
                    </a:lnTo>
                    <a:lnTo>
                      <a:pt x="263" y="970"/>
                    </a:lnTo>
                    <a:lnTo>
                      <a:pt x="254" y="970"/>
                    </a:lnTo>
                    <a:lnTo>
                      <a:pt x="241" y="969"/>
                    </a:lnTo>
                    <a:lnTo>
                      <a:pt x="229" y="967"/>
                    </a:lnTo>
                    <a:lnTo>
                      <a:pt x="217" y="965"/>
                    </a:lnTo>
                    <a:lnTo>
                      <a:pt x="205" y="961"/>
                    </a:lnTo>
                    <a:lnTo>
                      <a:pt x="192" y="957"/>
                    </a:lnTo>
                    <a:lnTo>
                      <a:pt x="180" y="952"/>
                    </a:lnTo>
                    <a:lnTo>
                      <a:pt x="168" y="946"/>
                    </a:lnTo>
                    <a:lnTo>
                      <a:pt x="157" y="939"/>
                    </a:lnTo>
                    <a:lnTo>
                      <a:pt x="148" y="932"/>
                    </a:lnTo>
                    <a:lnTo>
                      <a:pt x="139" y="925"/>
                    </a:lnTo>
                    <a:lnTo>
                      <a:pt x="130" y="918"/>
                    </a:lnTo>
                    <a:lnTo>
                      <a:pt x="122" y="911"/>
                    </a:lnTo>
                    <a:lnTo>
                      <a:pt x="112" y="902"/>
                    </a:lnTo>
                    <a:lnTo>
                      <a:pt x="104" y="893"/>
                    </a:lnTo>
                    <a:lnTo>
                      <a:pt x="95" y="884"/>
                    </a:lnTo>
                    <a:lnTo>
                      <a:pt x="87" y="874"/>
                    </a:lnTo>
                    <a:lnTo>
                      <a:pt x="165" y="567"/>
                    </a:lnTo>
                    <a:lnTo>
                      <a:pt x="187" y="579"/>
                    </a:lnTo>
                    <a:lnTo>
                      <a:pt x="185" y="599"/>
                    </a:lnTo>
                    <a:lnTo>
                      <a:pt x="183" y="618"/>
                    </a:lnTo>
                    <a:lnTo>
                      <a:pt x="182" y="638"/>
                    </a:lnTo>
                    <a:lnTo>
                      <a:pt x="181" y="657"/>
                    </a:lnTo>
                    <a:lnTo>
                      <a:pt x="181" y="681"/>
                    </a:lnTo>
                    <a:lnTo>
                      <a:pt x="181" y="702"/>
                    </a:lnTo>
                    <a:lnTo>
                      <a:pt x="182" y="722"/>
                    </a:lnTo>
                    <a:lnTo>
                      <a:pt x="184" y="740"/>
                    </a:lnTo>
                    <a:lnTo>
                      <a:pt x="187" y="758"/>
                    </a:lnTo>
                    <a:lnTo>
                      <a:pt x="191" y="775"/>
                    </a:lnTo>
                    <a:lnTo>
                      <a:pt x="195" y="789"/>
                    </a:lnTo>
                    <a:lnTo>
                      <a:pt x="202" y="803"/>
                    </a:lnTo>
                    <a:lnTo>
                      <a:pt x="208" y="815"/>
                    </a:lnTo>
                    <a:lnTo>
                      <a:pt x="214" y="825"/>
                    </a:lnTo>
                    <a:lnTo>
                      <a:pt x="221" y="834"/>
                    </a:lnTo>
                    <a:lnTo>
                      <a:pt x="229" y="842"/>
                    </a:lnTo>
                    <a:lnTo>
                      <a:pt x="237" y="849"/>
                    </a:lnTo>
                    <a:lnTo>
                      <a:pt x="246" y="853"/>
                    </a:lnTo>
                    <a:lnTo>
                      <a:pt x="256" y="855"/>
                    </a:lnTo>
                    <a:lnTo>
                      <a:pt x="266" y="856"/>
                    </a:lnTo>
                    <a:lnTo>
                      <a:pt x="273" y="856"/>
                    </a:lnTo>
                    <a:lnTo>
                      <a:pt x="280" y="855"/>
                    </a:lnTo>
                    <a:lnTo>
                      <a:pt x="288" y="852"/>
                    </a:lnTo>
                    <a:lnTo>
                      <a:pt x="295" y="849"/>
                    </a:lnTo>
                    <a:lnTo>
                      <a:pt x="302" y="843"/>
                    </a:lnTo>
                    <a:lnTo>
                      <a:pt x="309" y="838"/>
                    </a:lnTo>
                    <a:lnTo>
                      <a:pt x="316" y="831"/>
                    </a:lnTo>
                    <a:lnTo>
                      <a:pt x="323" y="823"/>
                    </a:lnTo>
                    <a:lnTo>
                      <a:pt x="332" y="814"/>
                    </a:lnTo>
                    <a:lnTo>
                      <a:pt x="340" y="803"/>
                    </a:lnTo>
                    <a:lnTo>
                      <a:pt x="348" y="792"/>
                    </a:lnTo>
                    <a:lnTo>
                      <a:pt x="355" y="779"/>
                    </a:lnTo>
                    <a:lnTo>
                      <a:pt x="362" y="766"/>
                    </a:lnTo>
                    <a:lnTo>
                      <a:pt x="370" y="750"/>
                    </a:lnTo>
                    <a:lnTo>
                      <a:pt x="377" y="735"/>
                    </a:lnTo>
                    <a:lnTo>
                      <a:pt x="383" y="7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71"/>
              <p:cNvSpPr>
                <a:spLocks/>
              </p:cNvSpPr>
              <p:nvPr/>
            </p:nvSpPr>
            <p:spPr bwMode="auto">
              <a:xfrm>
                <a:off x="462" y="1086"/>
                <a:ext cx="54" cy="62"/>
              </a:xfrm>
              <a:custGeom>
                <a:avLst/>
                <a:gdLst>
                  <a:gd name="T0" fmla="*/ 418 w 918"/>
                  <a:gd name="T1" fmla="*/ 894 h 1058"/>
                  <a:gd name="T2" fmla="*/ 430 w 918"/>
                  <a:gd name="T3" fmla="*/ 929 h 1058"/>
                  <a:gd name="T4" fmla="*/ 446 w 918"/>
                  <a:gd name="T5" fmla="*/ 950 h 1058"/>
                  <a:gd name="T6" fmla="*/ 465 w 918"/>
                  <a:gd name="T7" fmla="*/ 961 h 1058"/>
                  <a:gd name="T8" fmla="*/ 492 w 918"/>
                  <a:gd name="T9" fmla="*/ 961 h 1058"/>
                  <a:gd name="T10" fmla="*/ 155 w 918"/>
                  <a:gd name="T11" fmla="*/ 1021 h 1058"/>
                  <a:gd name="T12" fmla="*/ 176 w 918"/>
                  <a:gd name="T13" fmla="*/ 1013 h 1058"/>
                  <a:gd name="T14" fmla="*/ 189 w 918"/>
                  <a:gd name="T15" fmla="*/ 997 h 1058"/>
                  <a:gd name="T16" fmla="*/ 196 w 918"/>
                  <a:gd name="T17" fmla="*/ 973 h 1058"/>
                  <a:gd name="T18" fmla="*/ 196 w 918"/>
                  <a:gd name="T19" fmla="*/ 937 h 1058"/>
                  <a:gd name="T20" fmla="*/ 89 w 918"/>
                  <a:gd name="T21" fmla="*/ 301 h 1058"/>
                  <a:gd name="T22" fmla="*/ 71 w 918"/>
                  <a:gd name="T23" fmla="*/ 227 h 1058"/>
                  <a:gd name="T24" fmla="*/ 55 w 918"/>
                  <a:gd name="T25" fmla="*/ 197 h 1058"/>
                  <a:gd name="T26" fmla="*/ 39 w 918"/>
                  <a:gd name="T27" fmla="*/ 178 h 1058"/>
                  <a:gd name="T28" fmla="*/ 20 w 918"/>
                  <a:gd name="T29" fmla="*/ 168 h 1058"/>
                  <a:gd name="T30" fmla="*/ 0 w 918"/>
                  <a:gd name="T31" fmla="*/ 132 h 1058"/>
                  <a:gd name="T32" fmla="*/ 335 w 918"/>
                  <a:gd name="T33" fmla="*/ 112 h 1058"/>
                  <a:gd name="T34" fmla="*/ 315 w 918"/>
                  <a:gd name="T35" fmla="*/ 123 h 1058"/>
                  <a:gd name="T36" fmla="*/ 302 w 918"/>
                  <a:gd name="T37" fmla="*/ 142 h 1058"/>
                  <a:gd name="T38" fmla="*/ 296 w 918"/>
                  <a:gd name="T39" fmla="*/ 171 h 1058"/>
                  <a:gd name="T40" fmla="*/ 297 w 918"/>
                  <a:gd name="T41" fmla="*/ 210 h 1058"/>
                  <a:gd name="T42" fmla="*/ 303 w 918"/>
                  <a:gd name="T43" fmla="*/ 261 h 1058"/>
                  <a:gd name="T44" fmla="*/ 513 w 918"/>
                  <a:gd name="T45" fmla="*/ 224 h 1058"/>
                  <a:gd name="T46" fmla="*/ 495 w 918"/>
                  <a:gd name="T47" fmla="*/ 149 h 1058"/>
                  <a:gd name="T48" fmla="*/ 481 w 918"/>
                  <a:gd name="T49" fmla="*/ 120 h 1058"/>
                  <a:gd name="T50" fmla="*/ 463 w 918"/>
                  <a:gd name="T51" fmla="*/ 102 h 1058"/>
                  <a:gd name="T52" fmla="*/ 443 w 918"/>
                  <a:gd name="T53" fmla="*/ 95 h 1058"/>
                  <a:gd name="T54" fmla="*/ 422 w 918"/>
                  <a:gd name="T55" fmla="*/ 58 h 1058"/>
                  <a:gd name="T56" fmla="*/ 755 w 918"/>
                  <a:gd name="T57" fmla="*/ 38 h 1058"/>
                  <a:gd name="T58" fmla="*/ 737 w 918"/>
                  <a:gd name="T59" fmla="*/ 49 h 1058"/>
                  <a:gd name="T60" fmla="*/ 725 w 918"/>
                  <a:gd name="T61" fmla="*/ 67 h 1058"/>
                  <a:gd name="T62" fmla="*/ 721 w 918"/>
                  <a:gd name="T63" fmla="*/ 95 h 1058"/>
                  <a:gd name="T64" fmla="*/ 724 w 918"/>
                  <a:gd name="T65" fmla="*/ 150 h 1058"/>
                  <a:gd name="T66" fmla="*/ 836 w 918"/>
                  <a:gd name="T67" fmla="*/ 793 h 1058"/>
                  <a:gd name="T68" fmla="*/ 852 w 918"/>
                  <a:gd name="T69" fmla="*/ 845 h 1058"/>
                  <a:gd name="T70" fmla="*/ 865 w 918"/>
                  <a:gd name="T71" fmla="*/ 870 h 1058"/>
                  <a:gd name="T72" fmla="*/ 882 w 918"/>
                  <a:gd name="T73" fmla="*/ 885 h 1058"/>
                  <a:gd name="T74" fmla="*/ 904 w 918"/>
                  <a:gd name="T75" fmla="*/ 890 h 1058"/>
                  <a:gd name="T76" fmla="*/ 583 w 918"/>
                  <a:gd name="T77" fmla="*/ 984 h 1058"/>
                  <a:gd name="T78" fmla="*/ 592 w 918"/>
                  <a:gd name="T79" fmla="*/ 942 h 1058"/>
                  <a:gd name="T80" fmla="*/ 608 w 918"/>
                  <a:gd name="T81" fmla="*/ 928 h 1058"/>
                  <a:gd name="T82" fmla="*/ 618 w 918"/>
                  <a:gd name="T83" fmla="*/ 905 h 1058"/>
                  <a:gd name="T84" fmla="*/ 620 w 918"/>
                  <a:gd name="T85" fmla="*/ 872 h 1058"/>
                  <a:gd name="T86" fmla="*/ 612 w 918"/>
                  <a:gd name="T87" fmla="*/ 790 h 1058"/>
                  <a:gd name="T88" fmla="*/ 403 w 918"/>
                  <a:gd name="T89" fmla="*/ 826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18" h="1058">
                    <a:moveTo>
                      <a:pt x="403" y="826"/>
                    </a:moveTo>
                    <a:lnTo>
                      <a:pt x="410" y="862"/>
                    </a:lnTo>
                    <a:lnTo>
                      <a:pt x="418" y="894"/>
                    </a:lnTo>
                    <a:lnTo>
                      <a:pt x="422" y="907"/>
                    </a:lnTo>
                    <a:lnTo>
                      <a:pt x="426" y="919"/>
                    </a:lnTo>
                    <a:lnTo>
                      <a:pt x="430" y="929"/>
                    </a:lnTo>
                    <a:lnTo>
                      <a:pt x="435" y="937"/>
                    </a:lnTo>
                    <a:lnTo>
                      <a:pt x="440" y="944"/>
                    </a:lnTo>
                    <a:lnTo>
                      <a:pt x="446" y="950"/>
                    </a:lnTo>
                    <a:lnTo>
                      <a:pt x="452" y="955"/>
                    </a:lnTo>
                    <a:lnTo>
                      <a:pt x="458" y="959"/>
                    </a:lnTo>
                    <a:lnTo>
                      <a:pt x="465" y="961"/>
                    </a:lnTo>
                    <a:lnTo>
                      <a:pt x="473" y="963"/>
                    </a:lnTo>
                    <a:lnTo>
                      <a:pt x="483" y="964"/>
                    </a:lnTo>
                    <a:lnTo>
                      <a:pt x="492" y="961"/>
                    </a:lnTo>
                    <a:lnTo>
                      <a:pt x="498" y="999"/>
                    </a:lnTo>
                    <a:lnTo>
                      <a:pt x="162" y="1058"/>
                    </a:lnTo>
                    <a:lnTo>
                      <a:pt x="155" y="1021"/>
                    </a:lnTo>
                    <a:lnTo>
                      <a:pt x="163" y="1019"/>
                    </a:lnTo>
                    <a:lnTo>
                      <a:pt x="170" y="1016"/>
                    </a:lnTo>
                    <a:lnTo>
                      <a:pt x="176" y="1013"/>
                    </a:lnTo>
                    <a:lnTo>
                      <a:pt x="181" y="1008"/>
                    </a:lnTo>
                    <a:lnTo>
                      <a:pt x="185" y="1003"/>
                    </a:lnTo>
                    <a:lnTo>
                      <a:pt x="189" y="997"/>
                    </a:lnTo>
                    <a:lnTo>
                      <a:pt x="192" y="990"/>
                    </a:lnTo>
                    <a:lnTo>
                      <a:pt x="194" y="982"/>
                    </a:lnTo>
                    <a:lnTo>
                      <a:pt x="196" y="973"/>
                    </a:lnTo>
                    <a:lnTo>
                      <a:pt x="196" y="963"/>
                    </a:lnTo>
                    <a:lnTo>
                      <a:pt x="197" y="950"/>
                    </a:lnTo>
                    <a:lnTo>
                      <a:pt x="196" y="937"/>
                    </a:lnTo>
                    <a:lnTo>
                      <a:pt x="193" y="907"/>
                    </a:lnTo>
                    <a:lnTo>
                      <a:pt x="188" y="870"/>
                    </a:lnTo>
                    <a:lnTo>
                      <a:pt x="89" y="301"/>
                    </a:lnTo>
                    <a:lnTo>
                      <a:pt x="82" y="269"/>
                    </a:lnTo>
                    <a:lnTo>
                      <a:pt x="75" y="239"/>
                    </a:lnTo>
                    <a:lnTo>
                      <a:pt x="71" y="227"/>
                    </a:lnTo>
                    <a:lnTo>
                      <a:pt x="65" y="216"/>
                    </a:lnTo>
                    <a:lnTo>
                      <a:pt x="60" y="206"/>
                    </a:lnTo>
                    <a:lnTo>
                      <a:pt x="55" y="197"/>
                    </a:lnTo>
                    <a:lnTo>
                      <a:pt x="50" y="189"/>
                    </a:lnTo>
                    <a:lnTo>
                      <a:pt x="45" y="183"/>
                    </a:lnTo>
                    <a:lnTo>
                      <a:pt x="39" y="178"/>
                    </a:lnTo>
                    <a:lnTo>
                      <a:pt x="33" y="174"/>
                    </a:lnTo>
                    <a:lnTo>
                      <a:pt x="27" y="171"/>
                    </a:lnTo>
                    <a:lnTo>
                      <a:pt x="20" y="168"/>
                    </a:lnTo>
                    <a:lnTo>
                      <a:pt x="14" y="168"/>
                    </a:lnTo>
                    <a:lnTo>
                      <a:pt x="7" y="168"/>
                    </a:lnTo>
                    <a:lnTo>
                      <a:pt x="0" y="132"/>
                    </a:lnTo>
                    <a:lnTo>
                      <a:pt x="337" y="72"/>
                    </a:lnTo>
                    <a:lnTo>
                      <a:pt x="343" y="110"/>
                    </a:lnTo>
                    <a:lnTo>
                      <a:pt x="335" y="112"/>
                    </a:lnTo>
                    <a:lnTo>
                      <a:pt x="328" y="114"/>
                    </a:lnTo>
                    <a:lnTo>
                      <a:pt x="322" y="118"/>
                    </a:lnTo>
                    <a:lnTo>
                      <a:pt x="315" y="123"/>
                    </a:lnTo>
                    <a:lnTo>
                      <a:pt x="310" y="128"/>
                    </a:lnTo>
                    <a:lnTo>
                      <a:pt x="306" y="135"/>
                    </a:lnTo>
                    <a:lnTo>
                      <a:pt x="302" y="142"/>
                    </a:lnTo>
                    <a:lnTo>
                      <a:pt x="300" y="150"/>
                    </a:lnTo>
                    <a:lnTo>
                      <a:pt x="298" y="159"/>
                    </a:lnTo>
                    <a:lnTo>
                      <a:pt x="296" y="171"/>
                    </a:lnTo>
                    <a:lnTo>
                      <a:pt x="296" y="182"/>
                    </a:lnTo>
                    <a:lnTo>
                      <a:pt x="296" y="195"/>
                    </a:lnTo>
                    <a:lnTo>
                      <a:pt x="297" y="210"/>
                    </a:lnTo>
                    <a:lnTo>
                      <a:pt x="298" y="225"/>
                    </a:lnTo>
                    <a:lnTo>
                      <a:pt x="300" y="242"/>
                    </a:lnTo>
                    <a:lnTo>
                      <a:pt x="303" y="261"/>
                    </a:lnTo>
                    <a:lnTo>
                      <a:pt x="317" y="335"/>
                    </a:lnTo>
                    <a:lnTo>
                      <a:pt x="526" y="299"/>
                    </a:lnTo>
                    <a:lnTo>
                      <a:pt x="513" y="224"/>
                    </a:lnTo>
                    <a:lnTo>
                      <a:pt x="507" y="190"/>
                    </a:lnTo>
                    <a:lnTo>
                      <a:pt x="499" y="161"/>
                    </a:lnTo>
                    <a:lnTo>
                      <a:pt x="495" y="149"/>
                    </a:lnTo>
                    <a:lnTo>
                      <a:pt x="490" y="138"/>
                    </a:lnTo>
                    <a:lnTo>
                      <a:pt x="486" y="128"/>
                    </a:lnTo>
                    <a:lnTo>
                      <a:pt x="481" y="120"/>
                    </a:lnTo>
                    <a:lnTo>
                      <a:pt x="475" y="113"/>
                    </a:lnTo>
                    <a:lnTo>
                      <a:pt x="469" y="107"/>
                    </a:lnTo>
                    <a:lnTo>
                      <a:pt x="463" y="102"/>
                    </a:lnTo>
                    <a:lnTo>
                      <a:pt x="457" y="99"/>
                    </a:lnTo>
                    <a:lnTo>
                      <a:pt x="450" y="96"/>
                    </a:lnTo>
                    <a:lnTo>
                      <a:pt x="443" y="95"/>
                    </a:lnTo>
                    <a:lnTo>
                      <a:pt x="436" y="94"/>
                    </a:lnTo>
                    <a:lnTo>
                      <a:pt x="428" y="95"/>
                    </a:lnTo>
                    <a:lnTo>
                      <a:pt x="422" y="58"/>
                    </a:lnTo>
                    <a:lnTo>
                      <a:pt x="757" y="0"/>
                    </a:lnTo>
                    <a:lnTo>
                      <a:pt x="763" y="36"/>
                    </a:lnTo>
                    <a:lnTo>
                      <a:pt x="755" y="38"/>
                    </a:lnTo>
                    <a:lnTo>
                      <a:pt x="749" y="41"/>
                    </a:lnTo>
                    <a:lnTo>
                      <a:pt x="743" y="44"/>
                    </a:lnTo>
                    <a:lnTo>
                      <a:pt x="737" y="49"/>
                    </a:lnTo>
                    <a:lnTo>
                      <a:pt x="733" y="54"/>
                    </a:lnTo>
                    <a:lnTo>
                      <a:pt x="729" y="60"/>
                    </a:lnTo>
                    <a:lnTo>
                      <a:pt x="725" y="67"/>
                    </a:lnTo>
                    <a:lnTo>
                      <a:pt x="723" y="75"/>
                    </a:lnTo>
                    <a:lnTo>
                      <a:pt x="722" y="85"/>
                    </a:lnTo>
                    <a:lnTo>
                      <a:pt x="721" y="95"/>
                    </a:lnTo>
                    <a:lnTo>
                      <a:pt x="721" y="107"/>
                    </a:lnTo>
                    <a:lnTo>
                      <a:pt x="721" y="120"/>
                    </a:lnTo>
                    <a:lnTo>
                      <a:pt x="724" y="150"/>
                    </a:lnTo>
                    <a:lnTo>
                      <a:pt x="730" y="187"/>
                    </a:lnTo>
                    <a:lnTo>
                      <a:pt x="830" y="758"/>
                    </a:lnTo>
                    <a:lnTo>
                      <a:pt x="836" y="793"/>
                    </a:lnTo>
                    <a:lnTo>
                      <a:pt x="844" y="822"/>
                    </a:lnTo>
                    <a:lnTo>
                      <a:pt x="848" y="834"/>
                    </a:lnTo>
                    <a:lnTo>
                      <a:pt x="852" y="845"/>
                    </a:lnTo>
                    <a:lnTo>
                      <a:pt x="856" y="855"/>
                    </a:lnTo>
                    <a:lnTo>
                      <a:pt x="861" y="863"/>
                    </a:lnTo>
                    <a:lnTo>
                      <a:pt x="865" y="870"/>
                    </a:lnTo>
                    <a:lnTo>
                      <a:pt x="871" y="877"/>
                    </a:lnTo>
                    <a:lnTo>
                      <a:pt x="876" y="882"/>
                    </a:lnTo>
                    <a:lnTo>
                      <a:pt x="882" y="885"/>
                    </a:lnTo>
                    <a:lnTo>
                      <a:pt x="889" y="888"/>
                    </a:lnTo>
                    <a:lnTo>
                      <a:pt x="897" y="889"/>
                    </a:lnTo>
                    <a:lnTo>
                      <a:pt x="904" y="890"/>
                    </a:lnTo>
                    <a:lnTo>
                      <a:pt x="912" y="889"/>
                    </a:lnTo>
                    <a:lnTo>
                      <a:pt x="918" y="925"/>
                    </a:lnTo>
                    <a:lnTo>
                      <a:pt x="583" y="984"/>
                    </a:lnTo>
                    <a:lnTo>
                      <a:pt x="577" y="947"/>
                    </a:lnTo>
                    <a:lnTo>
                      <a:pt x="585" y="945"/>
                    </a:lnTo>
                    <a:lnTo>
                      <a:pt x="592" y="942"/>
                    </a:lnTo>
                    <a:lnTo>
                      <a:pt x="598" y="938"/>
                    </a:lnTo>
                    <a:lnTo>
                      <a:pt x="603" y="934"/>
                    </a:lnTo>
                    <a:lnTo>
                      <a:pt x="608" y="928"/>
                    </a:lnTo>
                    <a:lnTo>
                      <a:pt x="612" y="921"/>
                    </a:lnTo>
                    <a:lnTo>
                      <a:pt x="615" y="914"/>
                    </a:lnTo>
                    <a:lnTo>
                      <a:pt x="618" y="905"/>
                    </a:lnTo>
                    <a:lnTo>
                      <a:pt x="619" y="896"/>
                    </a:lnTo>
                    <a:lnTo>
                      <a:pt x="620" y="885"/>
                    </a:lnTo>
                    <a:lnTo>
                      <a:pt x="620" y="872"/>
                    </a:lnTo>
                    <a:lnTo>
                      <a:pt x="620" y="858"/>
                    </a:lnTo>
                    <a:lnTo>
                      <a:pt x="617" y="827"/>
                    </a:lnTo>
                    <a:lnTo>
                      <a:pt x="612" y="790"/>
                    </a:lnTo>
                    <a:lnTo>
                      <a:pt x="542" y="392"/>
                    </a:lnTo>
                    <a:lnTo>
                      <a:pt x="333" y="428"/>
                    </a:lnTo>
                    <a:lnTo>
                      <a:pt x="403" y="8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" name="Freeform 72"/>
              <p:cNvSpPr>
                <a:spLocks/>
              </p:cNvSpPr>
              <p:nvPr/>
            </p:nvSpPr>
            <p:spPr bwMode="auto">
              <a:xfrm>
                <a:off x="513" y="1077"/>
                <a:ext cx="36" cy="59"/>
              </a:xfrm>
              <a:custGeom>
                <a:avLst/>
                <a:gdLst>
                  <a:gd name="T0" fmla="*/ 301 w 620"/>
                  <a:gd name="T1" fmla="*/ 998 h 998"/>
                  <a:gd name="T2" fmla="*/ 296 w 620"/>
                  <a:gd name="T3" fmla="*/ 960 h 998"/>
                  <a:gd name="T4" fmla="*/ 308 w 620"/>
                  <a:gd name="T5" fmla="*/ 952 h 998"/>
                  <a:gd name="T6" fmla="*/ 316 w 620"/>
                  <a:gd name="T7" fmla="*/ 941 h 998"/>
                  <a:gd name="T8" fmla="*/ 321 w 620"/>
                  <a:gd name="T9" fmla="*/ 926 h 998"/>
                  <a:gd name="T10" fmla="*/ 322 w 620"/>
                  <a:gd name="T11" fmla="*/ 909 h 998"/>
                  <a:gd name="T12" fmla="*/ 319 w 620"/>
                  <a:gd name="T13" fmla="*/ 887 h 998"/>
                  <a:gd name="T14" fmla="*/ 309 w 620"/>
                  <a:gd name="T15" fmla="*/ 844 h 998"/>
                  <a:gd name="T16" fmla="*/ 112 w 620"/>
                  <a:gd name="T17" fmla="*/ 259 h 998"/>
                  <a:gd name="T18" fmla="*/ 89 w 620"/>
                  <a:gd name="T19" fmla="*/ 199 h 998"/>
                  <a:gd name="T20" fmla="*/ 77 w 620"/>
                  <a:gd name="T21" fmla="*/ 177 h 998"/>
                  <a:gd name="T22" fmla="*/ 66 w 620"/>
                  <a:gd name="T23" fmla="*/ 161 h 998"/>
                  <a:gd name="T24" fmla="*/ 54 w 620"/>
                  <a:gd name="T25" fmla="*/ 149 h 998"/>
                  <a:gd name="T26" fmla="*/ 41 w 620"/>
                  <a:gd name="T27" fmla="*/ 142 h 998"/>
                  <a:gd name="T28" fmla="*/ 26 w 620"/>
                  <a:gd name="T29" fmla="*/ 140 h 998"/>
                  <a:gd name="T30" fmla="*/ 12 w 620"/>
                  <a:gd name="T31" fmla="*/ 143 h 998"/>
                  <a:gd name="T32" fmla="*/ 318 w 620"/>
                  <a:gd name="T33" fmla="*/ 0 h 998"/>
                  <a:gd name="T34" fmla="*/ 323 w 620"/>
                  <a:gd name="T35" fmla="*/ 38 h 998"/>
                  <a:gd name="T36" fmla="*/ 311 w 620"/>
                  <a:gd name="T37" fmla="*/ 46 h 998"/>
                  <a:gd name="T38" fmla="*/ 303 w 620"/>
                  <a:gd name="T39" fmla="*/ 58 h 998"/>
                  <a:gd name="T40" fmla="*/ 299 w 620"/>
                  <a:gd name="T41" fmla="*/ 73 h 998"/>
                  <a:gd name="T42" fmla="*/ 298 w 620"/>
                  <a:gd name="T43" fmla="*/ 90 h 998"/>
                  <a:gd name="T44" fmla="*/ 300 w 620"/>
                  <a:gd name="T45" fmla="*/ 112 h 998"/>
                  <a:gd name="T46" fmla="*/ 306 w 620"/>
                  <a:gd name="T47" fmla="*/ 139 h 998"/>
                  <a:gd name="T48" fmla="*/ 315 w 620"/>
                  <a:gd name="T49" fmla="*/ 171 h 998"/>
                  <a:gd name="T50" fmla="*/ 506 w 620"/>
                  <a:gd name="T51" fmla="*/ 738 h 998"/>
                  <a:gd name="T52" fmla="*/ 531 w 620"/>
                  <a:gd name="T53" fmla="*/ 799 h 998"/>
                  <a:gd name="T54" fmla="*/ 542 w 620"/>
                  <a:gd name="T55" fmla="*/ 821 h 998"/>
                  <a:gd name="T56" fmla="*/ 554 w 620"/>
                  <a:gd name="T57" fmla="*/ 838 h 998"/>
                  <a:gd name="T58" fmla="*/ 565 w 620"/>
                  <a:gd name="T59" fmla="*/ 850 h 998"/>
                  <a:gd name="T60" fmla="*/ 578 w 620"/>
                  <a:gd name="T61" fmla="*/ 856 h 998"/>
                  <a:gd name="T62" fmla="*/ 592 w 620"/>
                  <a:gd name="T63" fmla="*/ 858 h 998"/>
                  <a:gd name="T64" fmla="*/ 607 w 620"/>
                  <a:gd name="T65" fmla="*/ 855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20" h="998">
                    <a:moveTo>
                      <a:pt x="620" y="890"/>
                    </a:moveTo>
                    <a:lnTo>
                      <a:pt x="301" y="998"/>
                    </a:lnTo>
                    <a:lnTo>
                      <a:pt x="289" y="963"/>
                    </a:lnTo>
                    <a:lnTo>
                      <a:pt x="296" y="960"/>
                    </a:lnTo>
                    <a:lnTo>
                      <a:pt x="302" y="956"/>
                    </a:lnTo>
                    <a:lnTo>
                      <a:pt x="308" y="952"/>
                    </a:lnTo>
                    <a:lnTo>
                      <a:pt x="312" y="947"/>
                    </a:lnTo>
                    <a:lnTo>
                      <a:pt x="316" y="941"/>
                    </a:lnTo>
                    <a:lnTo>
                      <a:pt x="319" y="933"/>
                    </a:lnTo>
                    <a:lnTo>
                      <a:pt x="321" y="926"/>
                    </a:lnTo>
                    <a:lnTo>
                      <a:pt x="321" y="918"/>
                    </a:lnTo>
                    <a:lnTo>
                      <a:pt x="322" y="909"/>
                    </a:lnTo>
                    <a:lnTo>
                      <a:pt x="321" y="898"/>
                    </a:lnTo>
                    <a:lnTo>
                      <a:pt x="319" y="887"/>
                    </a:lnTo>
                    <a:lnTo>
                      <a:pt x="317" y="874"/>
                    </a:lnTo>
                    <a:lnTo>
                      <a:pt x="309" y="844"/>
                    </a:lnTo>
                    <a:lnTo>
                      <a:pt x="299" y="809"/>
                    </a:lnTo>
                    <a:lnTo>
                      <a:pt x="112" y="259"/>
                    </a:lnTo>
                    <a:lnTo>
                      <a:pt x="100" y="226"/>
                    </a:lnTo>
                    <a:lnTo>
                      <a:pt x="89" y="199"/>
                    </a:lnTo>
                    <a:lnTo>
                      <a:pt x="83" y="187"/>
                    </a:lnTo>
                    <a:lnTo>
                      <a:pt x="77" y="177"/>
                    </a:lnTo>
                    <a:lnTo>
                      <a:pt x="71" y="168"/>
                    </a:lnTo>
                    <a:lnTo>
                      <a:pt x="66" y="161"/>
                    </a:lnTo>
                    <a:lnTo>
                      <a:pt x="60" y="155"/>
                    </a:lnTo>
                    <a:lnTo>
                      <a:pt x="54" y="149"/>
                    </a:lnTo>
                    <a:lnTo>
                      <a:pt x="48" y="146"/>
                    </a:lnTo>
                    <a:lnTo>
                      <a:pt x="41" y="142"/>
                    </a:lnTo>
                    <a:lnTo>
                      <a:pt x="33" y="140"/>
                    </a:lnTo>
                    <a:lnTo>
                      <a:pt x="26" y="140"/>
                    </a:lnTo>
                    <a:lnTo>
                      <a:pt x="19" y="141"/>
                    </a:lnTo>
                    <a:lnTo>
                      <a:pt x="12" y="143"/>
                    </a:lnTo>
                    <a:lnTo>
                      <a:pt x="0" y="108"/>
                    </a:lnTo>
                    <a:lnTo>
                      <a:pt x="318" y="0"/>
                    </a:lnTo>
                    <a:lnTo>
                      <a:pt x="330" y="35"/>
                    </a:lnTo>
                    <a:lnTo>
                      <a:pt x="323" y="38"/>
                    </a:lnTo>
                    <a:lnTo>
                      <a:pt x="317" y="42"/>
                    </a:lnTo>
                    <a:lnTo>
                      <a:pt x="311" y="46"/>
                    </a:lnTo>
                    <a:lnTo>
                      <a:pt x="307" y="51"/>
                    </a:lnTo>
                    <a:lnTo>
                      <a:pt x="303" y="58"/>
                    </a:lnTo>
                    <a:lnTo>
                      <a:pt x="300" y="65"/>
                    </a:lnTo>
                    <a:lnTo>
                      <a:pt x="299" y="73"/>
                    </a:lnTo>
                    <a:lnTo>
                      <a:pt x="298" y="81"/>
                    </a:lnTo>
                    <a:lnTo>
                      <a:pt x="298" y="90"/>
                    </a:lnTo>
                    <a:lnTo>
                      <a:pt x="298" y="100"/>
                    </a:lnTo>
                    <a:lnTo>
                      <a:pt x="300" y="112"/>
                    </a:lnTo>
                    <a:lnTo>
                      <a:pt x="302" y="124"/>
                    </a:lnTo>
                    <a:lnTo>
                      <a:pt x="306" y="139"/>
                    </a:lnTo>
                    <a:lnTo>
                      <a:pt x="310" y="155"/>
                    </a:lnTo>
                    <a:lnTo>
                      <a:pt x="315" y="171"/>
                    </a:lnTo>
                    <a:lnTo>
                      <a:pt x="321" y="189"/>
                    </a:lnTo>
                    <a:lnTo>
                      <a:pt x="506" y="738"/>
                    </a:lnTo>
                    <a:lnTo>
                      <a:pt x="518" y="772"/>
                    </a:lnTo>
                    <a:lnTo>
                      <a:pt x="531" y="799"/>
                    </a:lnTo>
                    <a:lnTo>
                      <a:pt x="536" y="811"/>
                    </a:lnTo>
                    <a:lnTo>
                      <a:pt x="542" y="821"/>
                    </a:lnTo>
                    <a:lnTo>
                      <a:pt x="548" y="830"/>
                    </a:lnTo>
                    <a:lnTo>
                      <a:pt x="554" y="838"/>
                    </a:lnTo>
                    <a:lnTo>
                      <a:pt x="559" y="844"/>
                    </a:lnTo>
                    <a:lnTo>
                      <a:pt x="565" y="850"/>
                    </a:lnTo>
                    <a:lnTo>
                      <a:pt x="571" y="854"/>
                    </a:lnTo>
                    <a:lnTo>
                      <a:pt x="578" y="856"/>
                    </a:lnTo>
                    <a:lnTo>
                      <a:pt x="585" y="858"/>
                    </a:lnTo>
                    <a:lnTo>
                      <a:pt x="592" y="858"/>
                    </a:lnTo>
                    <a:lnTo>
                      <a:pt x="599" y="857"/>
                    </a:lnTo>
                    <a:lnTo>
                      <a:pt x="607" y="855"/>
                    </a:lnTo>
                    <a:lnTo>
                      <a:pt x="620" y="8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73"/>
              <p:cNvSpPr>
                <a:spLocks noEditPoints="1"/>
              </p:cNvSpPr>
              <p:nvPr/>
            </p:nvSpPr>
            <p:spPr bwMode="auto">
              <a:xfrm>
                <a:off x="537" y="1060"/>
                <a:ext cx="58" cy="65"/>
              </a:xfrm>
              <a:custGeom>
                <a:avLst/>
                <a:gdLst>
                  <a:gd name="T0" fmla="*/ 310 w 982"/>
                  <a:gd name="T1" fmla="*/ 251 h 1093"/>
                  <a:gd name="T2" fmla="*/ 308 w 982"/>
                  <a:gd name="T3" fmla="*/ 228 h 1093"/>
                  <a:gd name="T4" fmla="*/ 325 w 982"/>
                  <a:gd name="T5" fmla="*/ 200 h 1093"/>
                  <a:gd name="T6" fmla="*/ 359 w 982"/>
                  <a:gd name="T7" fmla="*/ 179 h 1093"/>
                  <a:gd name="T8" fmla="*/ 393 w 982"/>
                  <a:gd name="T9" fmla="*/ 167 h 1093"/>
                  <a:gd name="T10" fmla="*/ 428 w 982"/>
                  <a:gd name="T11" fmla="*/ 167 h 1093"/>
                  <a:gd name="T12" fmla="*/ 461 w 982"/>
                  <a:gd name="T13" fmla="*/ 180 h 1093"/>
                  <a:gd name="T14" fmla="*/ 484 w 982"/>
                  <a:gd name="T15" fmla="*/ 210 h 1093"/>
                  <a:gd name="T16" fmla="*/ 500 w 982"/>
                  <a:gd name="T17" fmla="*/ 278 h 1093"/>
                  <a:gd name="T18" fmla="*/ 484 w 982"/>
                  <a:gd name="T19" fmla="*/ 352 h 1093"/>
                  <a:gd name="T20" fmla="*/ 454 w 982"/>
                  <a:gd name="T21" fmla="*/ 405 h 1093"/>
                  <a:gd name="T22" fmla="*/ 411 w 982"/>
                  <a:gd name="T23" fmla="*/ 455 h 1093"/>
                  <a:gd name="T24" fmla="*/ 422 w 982"/>
                  <a:gd name="T25" fmla="*/ 968 h 1093"/>
                  <a:gd name="T26" fmla="*/ 433 w 982"/>
                  <a:gd name="T27" fmla="*/ 1011 h 1093"/>
                  <a:gd name="T28" fmla="*/ 428 w 982"/>
                  <a:gd name="T29" fmla="*/ 1040 h 1093"/>
                  <a:gd name="T30" fmla="*/ 407 w 982"/>
                  <a:gd name="T31" fmla="*/ 1061 h 1093"/>
                  <a:gd name="T32" fmla="*/ 844 w 982"/>
                  <a:gd name="T33" fmla="*/ 877 h 1093"/>
                  <a:gd name="T34" fmla="*/ 911 w 982"/>
                  <a:gd name="T35" fmla="*/ 828 h 1093"/>
                  <a:gd name="T36" fmla="*/ 943 w 982"/>
                  <a:gd name="T37" fmla="*/ 790 h 1093"/>
                  <a:gd name="T38" fmla="*/ 966 w 982"/>
                  <a:gd name="T39" fmla="*/ 739 h 1093"/>
                  <a:gd name="T40" fmla="*/ 980 w 982"/>
                  <a:gd name="T41" fmla="*/ 678 h 1093"/>
                  <a:gd name="T42" fmla="*/ 980 w 982"/>
                  <a:gd name="T43" fmla="*/ 617 h 1093"/>
                  <a:gd name="T44" fmla="*/ 963 w 982"/>
                  <a:gd name="T45" fmla="*/ 553 h 1093"/>
                  <a:gd name="T46" fmla="*/ 932 w 982"/>
                  <a:gd name="T47" fmla="*/ 492 h 1093"/>
                  <a:gd name="T48" fmla="*/ 898 w 982"/>
                  <a:gd name="T49" fmla="*/ 446 h 1093"/>
                  <a:gd name="T50" fmla="*/ 858 w 982"/>
                  <a:gd name="T51" fmla="*/ 407 h 1093"/>
                  <a:gd name="T52" fmla="*/ 811 w 982"/>
                  <a:gd name="T53" fmla="*/ 379 h 1093"/>
                  <a:gd name="T54" fmla="*/ 741 w 982"/>
                  <a:gd name="T55" fmla="*/ 356 h 1093"/>
                  <a:gd name="T56" fmla="*/ 647 w 982"/>
                  <a:gd name="T57" fmla="*/ 353 h 1093"/>
                  <a:gd name="T58" fmla="*/ 620 w 982"/>
                  <a:gd name="T59" fmla="*/ 327 h 1093"/>
                  <a:gd name="T60" fmla="*/ 654 w 982"/>
                  <a:gd name="T61" fmla="*/ 265 h 1093"/>
                  <a:gd name="T62" fmla="*/ 675 w 982"/>
                  <a:gd name="T63" fmla="*/ 194 h 1093"/>
                  <a:gd name="T64" fmla="*/ 670 w 982"/>
                  <a:gd name="T65" fmla="*/ 116 h 1093"/>
                  <a:gd name="T66" fmla="*/ 646 w 982"/>
                  <a:gd name="T67" fmla="*/ 60 h 1093"/>
                  <a:gd name="T68" fmla="*/ 621 w 982"/>
                  <a:gd name="T69" fmla="*/ 30 h 1093"/>
                  <a:gd name="T70" fmla="*/ 592 w 982"/>
                  <a:gd name="T71" fmla="*/ 10 h 1093"/>
                  <a:gd name="T72" fmla="*/ 559 w 982"/>
                  <a:gd name="T73" fmla="*/ 0 h 1093"/>
                  <a:gd name="T74" fmla="*/ 517 w 982"/>
                  <a:gd name="T75" fmla="*/ 3 h 1093"/>
                  <a:gd name="T76" fmla="*/ 458 w 982"/>
                  <a:gd name="T77" fmla="*/ 24 h 1093"/>
                  <a:gd name="T78" fmla="*/ 16 w 982"/>
                  <a:gd name="T79" fmla="*/ 289 h 1093"/>
                  <a:gd name="T80" fmla="*/ 45 w 982"/>
                  <a:gd name="T81" fmla="*/ 284 h 1093"/>
                  <a:gd name="T82" fmla="*/ 72 w 982"/>
                  <a:gd name="T83" fmla="*/ 298 h 1093"/>
                  <a:gd name="T84" fmla="*/ 100 w 982"/>
                  <a:gd name="T85" fmla="*/ 332 h 1093"/>
                  <a:gd name="T86" fmla="*/ 458 w 982"/>
                  <a:gd name="T87" fmla="*/ 548 h 1093"/>
                  <a:gd name="T88" fmla="*/ 580 w 982"/>
                  <a:gd name="T89" fmla="*/ 468 h 1093"/>
                  <a:gd name="T90" fmla="*/ 638 w 982"/>
                  <a:gd name="T91" fmla="*/ 495 h 1093"/>
                  <a:gd name="T92" fmla="*/ 689 w 982"/>
                  <a:gd name="T93" fmla="*/ 536 h 1093"/>
                  <a:gd name="T94" fmla="*/ 730 w 982"/>
                  <a:gd name="T95" fmla="*/ 592 h 1093"/>
                  <a:gd name="T96" fmla="*/ 763 w 982"/>
                  <a:gd name="T97" fmla="*/ 670 h 1093"/>
                  <a:gd name="T98" fmla="*/ 768 w 982"/>
                  <a:gd name="T99" fmla="*/ 742 h 1093"/>
                  <a:gd name="T100" fmla="*/ 746 w 982"/>
                  <a:gd name="T101" fmla="*/ 803 h 1093"/>
                  <a:gd name="T102" fmla="*/ 701 w 982"/>
                  <a:gd name="T103" fmla="*/ 846 h 1093"/>
                  <a:gd name="T104" fmla="*/ 659 w 982"/>
                  <a:gd name="T105" fmla="*/ 865 h 1093"/>
                  <a:gd name="T106" fmla="*/ 634 w 982"/>
                  <a:gd name="T107" fmla="*/ 865 h 1093"/>
                  <a:gd name="T108" fmla="*/ 615 w 982"/>
                  <a:gd name="T109" fmla="*/ 849 h 1093"/>
                  <a:gd name="T110" fmla="*/ 458 w 982"/>
                  <a:gd name="T111" fmla="*/ 548 h 10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2" h="1093">
                    <a:moveTo>
                      <a:pt x="328" y="291"/>
                    </a:moveTo>
                    <a:lnTo>
                      <a:pt x="321" y="277"/>
                    </a:lnTo>
                    <a:lnTo>
                      <a:pt x="315" y="264"/>
                    </a:lnTo>
                    <a:lnTo>
                      <a:pt x="310" y="251"/>
                    </a:lnTo>
                    <a:lnTo>
                      <a:pt x="308" y="244"/>
                    </a:lnTo>
                    <a:lnTo>
                      <a:pt x="308" y="238"/>
                    </a:lnTo>
                    <a:lnTo>
                      <a:pt x="307" y="233"/>
                    </a:lnTo>
                    <a:lnTo>
                      <a:pt x="308" y="228"/>
                    </a:lnTo>
                    <a:lnTo>
                      <a:pt x="310" y="220"/>
                    </a:lnTo>
                    <a:lnTo>
                      <a:pt x="314" y="212"/>
                    </a:lnTo>
                    <a:lnTo>
                      <a:pt x="319" y="206"/>
                    </a:lnTo>
                    <a:lnTo>
                      <a:pt x="325" y="200"/>
                    </a:lnTo>
                    <a:lnTo>
                      <a:pt x="332" y="194"/>
                    </a:lnTo>
                    <a:lnTo>
                      <a:pt x="340" y="189"/>
                    </a:lnTo>
                    <a:lnTo>
                      <a:pt x="349" y="184"/>
                    </a:lnTo>
                    <a:lnTo>
                      <a:pt x="359" y="179"/>
                    </a:lnTo>
                    <a:lnTo>
                      <a:pt x="368" y="175"/>
                    </a:lnTo>
                    <a:lnTo>
                      <a:pt x="376" y="172"/>
                    </a:lnTo>
                    <a:lnTo>
                      <a:pt x="385" y="169"/>
                    </a:lnTo>
                    <a:lnTo>
                      <a:pt x="393" y="167"/>
                    </a:lnTo>
                    <a:lnTo>
                      <a:pt x="402" y="166"/>
                    </a:lnTo>
                    <a:lnTo>
                      <a:pt x="410" y="166"/>
                    </a:lnTo>
                    <a:lnTo>
                      <a:pt x="419" y="166"/>
                    </a:lnTo>
                    <a:lnTo>
                      <a:pt x="428" y="167"/>
                    </a:lnTo>
                    <a:lnTo>
                      <a:pt x="437" y="169"/>
                    </a:lnTo>
                    <a:lnTo>
                      <a:pt x="446" y="171"/>
                    </a:lnTo>
                    <a:lnTo>
                      <a:pt x="453" y="175"/>
                    </a:lnTo>
                    <a:lnTo>
                      <a:pt x="461" y="180"/>
                    </a:lnTo>
                    <a:lnTo>
                      <a:pt x="467" y="186"/>
                    </a:lnTo>
                    <a:lnTo>
                      <a:pt x="473" y="193"/>
                    </a:lnTo>
                    <a:lnTo>
                      <a:pt x="479" y="201"/>
                    </a:lnTo>
                    <a:lnTo>
                      <a:pt x="484" y="210"/>
                    </a:lnTo>
                    <a:lnTo>
                      <a:pt x="491" y="226"/>
                    </a:lnTo>
                    <a:lnTo>
                      <a:pt x="496" y="243"/>
                    </a:lnTo>
                    <a:lnTo>
                      <a:pt x="499" y="261"/>
                    </a:lnTo>
                    <a:lnTo>
                      <a:pt x="500" y="278"/>
                    </a:lnTo>
                    <a:lnTo>
                      <a:pt x="499" y="295"/>
                    </a:lnTo>
                    <a:lnTo>
                      <a:pt x="496" y="313"/>
                    </a:lnTo>
                    <a:lnTo>
                      <a:pt x="491" y="332"/>
                    </a:lnTo>
                    <a:lnTo>
                      <a:pt x="484" y="352"/>
                    </a:lnTo>
                    <a:lnTo>
                      <a:pt x="477" y="366"/>
                    </a:lnTo>
                    <a:lnTo>
                      <a:pt x="470" y="379"/>
                    </a:lnTo>
                    <a:lnTo>
                      <a:pt x="462" y="392"/>
                    </a:lnTo>
                    <a:lnTo>
                      <a:pt x="454" y="405"/>
                    </a:lnTo>
                    <a:lnTo>
                      <a:pt x="444" y="418"/>
                    </a:lnTo>
                    <a:lnTo>
                      <a:pt x="433" y="431"/>
                    </a:lnTo>
                    <a:lnTo>
                      <a:pt x="423" y="444"/>
                    </a:lnTo>
                    <a:lnTo>
                      <a:pt x="411" y="455"/>
                    </a:lnTo>
                    <a:lnTo>
                      <a:pt x="328" y="291"/>
                    </a:lnTo>
                    <a:close/>
                    <a:moveTo>
                      <a:pt x="395" y="907"/>
                    </a:moveTo>
                    <a:lnTo>
                      <a:pt x="410" y="939"/>
                    </a:lnTo>
                    <a:lnTo>
                      <a:pt x="422" y="968"/>
                    </a:lnTo>
                    <a:lnTo>
                      <a:pt x="426" y="981"/>
                    </a:lnTo>
                    <a:lnTo>
                      <a:pt x="429" y="992"/>
                    </a:lnTo>
                    <a:lnTo>
                      <a:pt x="431" y="1002"/>
                    </a:lnTo>
                    <a:lnTo>
                      <a:pt x="433" y="1011"/>
                    </a:lnTo>
                    <a:lnTo>
                      <a:pt x="433" y="1019"/>
                    </a:lnTo>
                    <a:lnTo>
                      <a:pt x="432" y="1027"/>
                    </a:lnTo>
                    <a:lnTo>
                      <a:pt x="430" y="1034"/>
                    </a:lnTo>
                    <a:lnTo>
                      <a:pt x="428" y="1040"/>
                    </a:lnTo>
                    <a:lnTo>
                      <a:pt x="424" y="1047"/>
                    </a:lnTo>
                    <a:lnTo>
                      <a:pt x="419" y="1052"/>
                    </a:lnTo>
                    <a:lnTo>
                      <a:pt x="413" y="1057"/>
                    </a:lnTo>
                    <a:lnTo>
                      <a:pt x="407" y="1061"/>
                    </a:lnTo>
                    <a:lnTo>
                      <a:pt x="423" y="1093"/>
                    </a:lnTo>
                    <a:lnTo>
                      <a:pt x="793" y="906"/>
                    </a:lnTo>
                    <a:lnTo>
                      <a:pt x="819" y="892"/>
                    </a:lnTo>
                    <a:lnTo>
                      <a:pt x="844" y="877"/>
                    </a:lnTo>
                    <a:lnTo>
                      <a:pt x="868" y="861"/>
                    </a:lnTo>
                    <a:lnTo>
                      <a:pt x="891" y="845"/>
                    </a:lnTo>
                    <a:lnTo>
                      <a:pt x="901" y="836"/>
                    </a:lnTo>
                    <a:lnTo>
                      <a:pt x="911" y="828"/>
                    </a:lnTo>
                    <a:lnTo>
                      <a:pt x="920" y="819"/>
                    </a:lnTo>
                    <a:lnTo>
                      <a:pt x="928" y="809"/>
                    </a:lnTo>
                    <a:lnTo>
                      <a:pt x="936" y="799"/>
                    </a:lnTo>
                    <a:lnTo>
                      <a:pt x="943" y="790"/>
                    </a:lnTo>
                    <a:lnTo>
                      <a:pt x="949" y="779"/>
                    </a:lnTo>
                    <a:lnTo>
                      <a:pt x="954" y="768"/>
                    </a:lnTo>
                    <a:lnTo>
                      <a:pt x="961" y="753"/>
                    </a:lnTo>
                    <a:lnTo>
                      <a:pt x="966" y="739"/>
                    </a:lnTo>
                    <a:lnTo>
                      <a:pt x="971" y="724"/>
                    </a:lnTo>
                    <a:lnTo>
                      <a:pt x="975" y="709"/>
                    </a:lnTo>
                    <a:lnTo>
                      <a:pt x="978" y="695"/>
                    </a:lnTo>
                    <a:lnTo>
                      <a:pt x="980" y="678"/>
                    </a:lnTo>
                    <a:lnTo>
                      <a:pt x="981" y="663"/>
                    </a:lnTo>
                    <a:lnTo>
                      <a:pt x="982" y="648"/>
                    </a:lnTo>
                    <a:lnTo>
                      <a:pt x="981" y="633"/>
                    </a:lnTo>
                    <a:lnTo>
                      <a:pt x="980" y="617"/>
                    </a:lnTo>
                    <a:lnTo>
                      <a:pt x="977" y="600"/>
                    </a:lnTo>
                    <a:lnTo>
                      <a:pt x="973" y="585"/>
                    </a:lnTo>
                    <a:lnTo>
                      <a:pt x="969" y="569"/>
                    </a:lnTo>
                    <a:lnTo>
                      <a:pt x="963" y="553"/>
                    </a:lnTo>
                    <a:lnTo>
                      <a:pt x="956" y="536"/>
                    </a:lnTo>
                    <a:lnTo>
                      <a:pt x="949" y="520"/>
                    </a:lnTo>
                    <a:lnTo>
                      <a:pt x="941" y="505"/>
                    </a:lnTo>
                    <a:lnTo>
                      <a:pt x="932" y="492"/>
                    </a:lnTo>
                    <a:lnTo>
                      <a:pt x="924" y="480"/>
                    </a:lnTo>
                    <a:lnTo>
                      <a:pt x="916" y="468"/>
                    </a:lnTo>
                    <a:lnTo>
                      <a:pt x="907" y="456"/>
                    </a:lnTo>
                    <a:lnTo>
                      <a:pt x="898" y="446"/>
                    </a:lnTo>
                    <a:lnTo>
                      <a:pt x="889" y="435"/>
                    </a:lnTo>
                    <a:lnTo>
                      <a:pt x="879" y="425"/>
                    </a:lnTo>
                    <a:lnTo>
                      <a:pt x="869" y="416"/>
                    </a:lnTo>
                    <a:lnTo>
                      <a:pt x="858" y="407"/>
                    </a:lnTo>
                    <a:lnTo>
                      <a:pt x="846" y="399"/>
                    </a:lnTo>
                    <a:lnTo>
                      <a:pt x="835" y="392"/>
                    </a:lnTo>
                    <a:lnTo>
                      <a:pt x="823" y="385"/>
                    </a:lnTo>
                    <a:lnTo>
                      <a:pt x="811" y="379"/>
                    </a:lnTo>
                    <a:lnTo>
                      <a:pt x="798" y="374"/>
                    </a:lnTo>
                    <a:lnTo>
                      <a:pt x="786" y="369"/>
                    </a:lnTo>
                    <a:lnTo>
                      <a:pt x="763" y="362"/>
                    </a:lnTo>
                    <a:lnTo>
                      <a:pt x="741" y="356"/>
                    </a:lnTo>
                    <a:lnTo>
                      <a:pt x="718" y="353"/>
                    </a:lnTo>
                    <a:lnTo>
                      <a:pt x="695" y="351"/>
                    </a:lnTo>
                    <a:lnTo>
                      <a:pt x="671" y="351"/>
                    </a:lnTo>
                    <a:lnTo>
                      <a:pt x="647" y="353"/>
                    </a:lnTo>
                    <a:lnTo>
                      <a:pt x="623" y="356"/>
                    </a:lnTo>
                    <a:lnTo>
                      <a:pt x="597" y="362"/>
                    </a:lnTo>
                    <a:lnTo>
                      <a:pt x="610" y="345"/>
                    </a:lnTo>
                    <a:lnTo>
                      <a:pt x="620" y="327"/>
                    </a:lnTo>
                    <a:lnTo>
                      <a:pt x="630" y="311"/>
                    </a:lnTo>
                    <a:lnTo>
                      <a:pt x="639" y="295"/>
                    </a:lnTo>
                    <a:lnTo>
                      <a:pt x="647" y="280"/>
                    </a:lnTo>
                    <a:lnTo>
                      <a:pt x="654" y="265"/>
                    </a:lnTo>
                    <a:lnTo>
                      <a:pt x="660" y="249"/>
                    </a:lnTo>
                    <a:lnTo>
                      <a:pt x="665" y="235"/>
                    </a:lnTo>
                    <a:lnTo>
                      <a:pt x="671" y="214"/>
                    </a:lnTo>
                    <a:lnTo>
                      <a:pt x="675" y="194"/>
                    </a:lnTo>
                    <a:lnTo>
                      <a:pt x="676" y="174"/>
                    </a:lnTo>
                    <a:lnTo>
                      <a:pt x="676" y="153"/>
                    </a:lnTo>
                    <a:lnTo>
                      <a:pt x="674" y="135"/>
                    </a:lnTo>
                    <a:lnTo>
                      <a:pt x="670" y="116"/>
                    </a:lnTo>
                    <a:lnTo>
                      <a:pt x="664" y="98"/>
                    </a:lnTo>
                    <a:lnTo>
                      <a:pt x="657" y="80"/>
                    </a:lnTo>
                    <a:lnTo>
                      <a:pt x="651" y="69"/>
                    </a:lnTo>
                    <a:lnTo>
                      <a:pt x="646" y="60"/>
                    </a:lnTo>
                    <a:lnTo>
                      <a:pt x="640" y="52"/>
                    </a:lnTo>
                    <a:lnTo>
                      <a:pt x="634" y="44"/>
                    </a:lnTo>
                    <a:lnTo>
                      <a:pt x="628" y="36"/>
                    </a:lnTo>
                    <a:lnTo>
                      <a:pt x="621" y="30"/>
                    </a:lnTo>
                    <a:lnTo>
                      <a:pt x="614" y="24"/>
                    </a:lnTo>
                    <a:lnTo>
                      <a:pt x="607" y="18"/>
                    </a:lnTo>
                    <a:lnTo>
                      <a:pt x="599" y="14"/>
                    </a:lnTo>
                    <a:lnTo>
                      <a:pt x="592" y="10"/>
                    </a:lnTo>
                    <a:lnTo>
                      <a:pt x="584" y="7"/>
                    </a:lnTo>
                    <a:lnTo>
                      <a:pt x="576" y="4"/>
                    </a:lnTo>
                    <a:lnTo>
                      <a:pt x="567" y="2"/>
                    </a:lnTo>
                    <a:lnTo>
                      <a:pt x="559" y="0"/>
                    </a:lnTo>
                    <a:lnTo>
                      <a:pt x="550" y="0"/>
                    </a:lnTo>
                    <a:lnTo>
                      <a:pt x="541" y="0"/>
                    </a:lnTo>
                    <a:lnTo>
                      <a:pt x="530" y="1"/>
                    </a:lnTo>
                    <a:lnTo>
                      <a:pt x="517" y="3"/>
                    </a:lnTo>
                    <a:lnTo>
                      <a:pt x="504" y="7"/>
                    </a:lnTo>
                    <a:lnTo>
                      <a:pt x="490" y="11"/>
                    </a:lnTo>
                    <a:lnTo>
                      <a:pt x="475" y="17"/>
                    </a:lnTo>
                    <a:lnTo>
                      <a:pt x="458" y="24"/>
                    </a:lnTo>
                    <a:lnTo>
                      <a:pt x="440" y="32"/>
                    </a:lnTo>
                    <a:lnTo>
                      <a:pt x="421" y="41"/>
                    </a:lnTo>
                    <a:lnTo>
                      <a:pt x="0" y="256"/>
                    </a:lnTo>
                    <a:lnTo>
                      <a:pt x="16" y="289"/>
                    </a:lnTo>
                    <a:lnTo>
                      <a:pt x="23" y="286"/>
                    </a:lnTo>
                    <a:lnTo>
                      <a:pt x="30" y="284"/>
                    </a:lnTo>
                    <a:lnTo>
                      <a:pt x="38" y="283"/>
                    </a:lnTo>
                    <a:lnTo>
                      <a:pt x="45" y="284"/>
                    </a:lnTo>
                    <a:lnTo>
                      <a:pt x="52" y="286"/>
                    </a:lnTo>
                    <a:lnTo>
                      <a:pt x="59" y="288"/>
                    </a:lnTo>
                    <a:lnTo>
                      <a:pt x="65" y="293"/>
                    </a:lnTo>
                    <a:lnTo>
                      <a:pt x="72" y="298"/>
                    </a:lnTo>
                    <a:lnTo>
                      <a:pt x="79" y="304"/>
                    </a:lnTo>
                    <a:lnTo>
                      <a:pt x="85" y="312"/>
                    </a:lnTo>
                    <a:lnTo>
                      <a:pt x="93" y="322"/>
                    </a:lnTo>
                    <a:lnTo>
                      <a:pt x="100" y="332"/>
                    </a:lnTo>
                    <a:lnTo>
                      <a:pt x="116" y="358"/>
                    </a:lnTo>
                    <a:lnTo>
                      <a:pt x="133" y="389"/>
                    </a:lnTo>
                    <a:lnTo>
                      <a:pt x="395" y="907"/>
                    </a:lnTo>
                    <a:close/>
                    <a:moveTo>
                      <a:pt x="458" y="548"/>
                    </a:moveTo>
                    <a:lnTo>
                      <a:pt x="532" y="456"/>
                    </a:lnTo>
                    <a:lnTo>
                      <a:pt x="548" y="459"/>
                    </a:lnTo>
                    <a:lnTo>
                      <a:pt x="564" y="463"/>
                    </a:lnTo>
                    <a:lnTo>
                      <a:pt x="580" y="468"/>
                    </a:lnTo>
                    <a:lnTo>
                      <a:pt x="595" y="473"/>
                    </a:lnTo>
                    <a:lnTo>
                      <a:pt x="610" y="479"/>
                    </a:lnTo>
                    <a:lnTo>
                      <a:pt x="624" y="487"/>
                    </a:lnTo>
                    <a:lnTo>
                      <a:pt x="638" y="495"/>
                    </a:lnTo>
                    <a:lnTo>
                      <a:pt x="651" y="503"/>
                    </a:lnTo>
                    <a:lnTo>
                      <a:pt x="664" y="513"/>
                    </a:lnTo>
                    <a:lnTo>
                      <a:pt x="677" y="525"/>
                    </a:lnTo>
                    <a:lnTo>
                      <a:pt x="689" y="536"/>
                    </a:lnTo>
                    <a:lnTo>
                      <a:pt x="700" y="549"/>
                    </a:lnTo>
                    <a:lnTo>
                      <a:pt x="711" y="562"/>
                    </a:lnTo>
                    <a:lnTo>
                      <a:pt x="721" y="577"/>
                    </a:lnTo>
                    <a:lnTo>
                      <a:pt x="730" y="592"/>
                    </a:lnTo>
                    <a:lnTo>
                      <a:pt x="739" y="610"/>
                    </a:lnTo>
                    <a:lnTo>
                      <a:pt x="749" y="630"/>
                    </a:lnTo>
                    <a:lnTo>
                      <a:pt x="757" y="650"/>
                    </a:lnTo>
                    <a:lnTo>
                      <a:pt x="763" y="670"/>
                    </a:lnTo>
                    <a:lnTo>
                      <a:pt x="767" y="688"/>
                    </a:lnTo>
                    <a:lnTo>
                      <a:pt x="769" y="707"/>
                    </a:lnTo>
                    <a:lnTo>
                      <a:pt x="769" y="725"/>
                    </a:lnTo>
                    <a:lnTo>
                      <a:pt x="768" y="742"/>
                    </a:lnTo>
                    <a:lnTo>
                      <a:pt x="765" y="758"/>
                    </a:lnTo>
                    <a:lnTo>
                      <a:pt x="760" y="774"/>
                    </a:lnTo>
                    <a:lnTo>
                      <a:pt x="753" y="789"/>
                    </a:lnTo>
                    <a:lnTo>
                      <a:pt x="746" y="803"/>
                    </a:lnTo>
                    <a:lnTo>
                      <a:pt x="737" y="815"/>
                    </a:lnTo>
                    <a:lnTo>
                      <a:pt x="726" y="826"/>
                    </a:lnTo>
                    <a:lnTo>
                      <a:pt x="714" y="837"/>
                    </a:lnTo>
                    <a:lnTo>
                      <a:pt x="701" y="846"/>
                    </a:lnTo>
                    <a:lnTo>
                      <a:pt x="685" y="854"/>
                    </a:lnTo>
                    <a:lnTo>
                      <a:pt x="676" y="859"/>
                    </a:lnTo>
                    <a:lnTo>
                      <a:pt x="667" y="862"/>
                    </a:lnTo>
                    <a:lnTo>
                      <a:pt x="659" y="865"/>
                    </a:lnTo>
                    <a:lnTo>
                      <a:pt x="652" y="868"/>
                    </a:lnTo>
                    <a:lnTo>
                      <a:pt x="645" y="868"/>
                    </a:lnTo>
                    <a:lnTo>
                      <a:pt x="639" y="868"/>
                    </a:lnTo>
                    <a:lnTo>
                      <a:pt x="634" y="865"/>
                    </a:lnTo>
                    <a:lnTo>
                      <a:pt x="629" y="863"/>
                    </a:lnTo>
                    <a:lnTo>
                      <a:pt x="625" y="860"/>
                    </a:lnTo>
                    <a:lnTo>
                      <a:pt x="620" y="855"/>
                    </a:lnTo>
                    <a:lnTo>
                      <a:pt x="615" y="849"/>
                    </a:lnTo>
                    <a:lnTo>
                      <a:pt x="610" y="842"/>
                    </a:lnTo>
                    <a:lnTo>
                      <a:pt x="598" y="823"/>
                    </a:lnTo>
                    <a:lnTo>
                      <a:pt x="585" y="800"/>
                    </a:lnTo>
                    <a:lnTo>
                      <a:pt x="458" y="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74"/>
              <p:cNvSpPr>
                <a:spLocks/>
              </p:cNvSpPr>
              <p:nvPr/>
            </p:nvSpPr>
            <p:spPr bwMode="auto">
              <a:xfrm>
                <a:off x="580" y="1031"/>
                <a:ext cx="62" cy="66"/>
              </a:xfrm>
              <a:custGeom>
                <a:avLst/>
                <a:gdLst>
                  <a:gd name="T0" fmla="*/ 541 w 1049"/>
                  <a:gd name="T1" fmla="*/ 1081 h 1117"/>
                  <a:gd name="T2" fmla="*/ 553 w 1049"/>
                  <a:gd name="T3" fmla="*/ 1063 h 1117"/>
                  <a:gd name="T4" fmla="*/ 555 w 1049"/>
                  <a:gd name="T5" fmla="*/ 1042 h 1117"/>
                  <a:gd name="T6" fmla="*/ 547 w 1049"/>
                  <a:gd name="T7" fmla="*/ 1016 h 1117"/>
                  <a:gd name="T8" fmla="*/ 518 w 1049"/>
                  <a:gd name="T9" fmla="*/ 967 h 1117"/>
                  <a:gd name="T10" fmla="*/ 132 w 1049"/>
                  <a:gd name="T11" fmla="*/ 442 h 1117"/>
                  <a:gd name="T12" fmla="*/ 95 w 1049"/>
                  <a:gd name="T13" fmla="*/ 403 h 1117"/>
                  <a:gd name="T14" fmla="*/ 71 w 1049"/>
                  <a:gd name="T15" fmla="*/ 386 h 1117"/>
                  <a:gd name="T16" fmla="*/ 50 w 1049"/>
                  <a:gd name="T17" fmla="*/ 380 h 1117"/>
                  <a:gd name="T18" fmla="*/ 29 w 1049"/>
                  <a:gd name="T19" fmla="*/ 386 h 1117"/>
                  <a:gd name="T20" fmla="*/ 390 w 1049"/>
                  <a:gd name="T21" fmla="*/ 72 h 1117"/>
                  <a:gd name="T22" fmla="*/ 439 w 1049"/>
                  <a:gd name="T23" fmla="*/ 31 h 1117"/>
                  <a:gd name="T24" fmla="*/ 449 w 1049"/>
                  <a:gd name="T25" fmla="*/ 9 h 1117"/>
                  <a:gd name="T26" fmla="*/ 674 w 1049"/>
                  <a:gd name="T27" fmla="*/ 254 h 1117"/>
                  <a:gd name="T28" fmla="*/ 615 w 1049"/>
                  <a:gd name="T29" fmla="*/ 210 h 1117"/>
                  <a:gd name="T30" fmla="*/ 552 w 1049"/>
                  <a:gd name="T31" fmla="*/ 183 h 1117"/>
                  <a:gd name="T32" fmla="*/ 489 w 1049"/>
                  <a:gd name="T33" fmla="*/ 173 h 1117"/>
                  <a:gd name="T34" fmla="*/ 429 w 1049"/>
                  <a:gd name="T35" fmla="*/ 178 h 1117"/>
                  <a:gd name="T36" fmla="*/ 376 w 1049"/>
                  <a:gd name="T37" fmla="*/ 201 h 1117"/>
                  <a:gd name="T38" fmla="*/ 336 w 1049"/>
                  <a:gd name="T39" fmla="*/ 231 h 1117"/>
                  <a:gd name="T40" fmla="*/ 315 w 1049"/>
                  <a:gd name="T41" fmla="*/ 259 h 1117"/>
                  <a:gd name="T42" fmla="*/ 309 w 1049"/>
                  <a:gd name="T43" fmla="*/ 286 h 1117"/>
                  <a:gd name="T44" fmla="*/ 317 w 1049"/>
                  <a:gd name="T45" fmla="*/ 312 h 1117"/>
                  <a:gd name="T46" fmla="*/ 336 w 1049"/>
                  <a:gd name="T47" fmla="*/ 345 h 1117"/>
                  <a:gd name="T48" fmla="*/ 379 w 1049"/>
                  <a:gd name="T49" fmla="*/ 406 h 1117"/>
                  <a:gd name="T50" fmla="*/ 454 w 1049"/>
                  <a:gd name="T51" fmla="*/ 407 h 1117"/>
                  <a:gd name="T52" fmla="*/ 484 w 1049"/>
                  <a:gd name="T53" fmla="*/ 382 h 1117"/>
                  <a:gd name="T54" fmla="*/ 502 w 1049"/>
                  <a:gd name="T55" fmla="*/ 360 h 1117"/>
                  <a:gd name="T56" fmla="*/ 511 w 1049"/>
                  <a:gd name="T57" fmla="*/ 337 h 1117"/>
                  <a:gd name="T58" fmla="*/ 507 w 1049"/>
                  <a:gd name="T59" fmla="*/ 301 h 1117"/>
                  <a:gd name="T60" fmla="*/ 487 w 1049"/>
                  <a:gd name="T61" fmla="*/ 260 h 1117"/>
                  <a:gd name="T62" fmla="*/ 744 w 1049"/>
                  <a:gd name="T63" fmla="*/ 493 h 1117"/>
                  <a:gd name="T64" fmla="*/ 703 w 1049"/>
                  <a:gd name="T65" fmla="*/ 490 h 1117"/>
                  <a:gd name="T66" fmla="*/ 664 w 1049"/>
                  <a:gd name="T67" fmla="*/ 468 h 1117"/>
                  <a:gd name="T68" fmla="*/ 625 w 1049"/>
                  <a:gd name="T69" fmla="*/ 454 h 1117"/>
                  <a:gd name="T70" fmla="*/ 583 w 1049"/>
                  <a:gd name="T71" fmla="*/ 450 h 1117"/>
                  <a:gd name="T72" fmla="*/ 562 w 1049"/>
                  <a:gd name="T73" fmla="*/ 454 h 1117"/>
                  <a:gd name="T74" fmla="*/ 519 w 1049"/>
                  <a:gd name="T75" fmla="*/ 476 h 1117"/>
                  <a:gd name="T76" fmla="*/ 462 w 1049"/>
                  <a:gd name="T77" fmla="*/ 518 h 1117"/>
                  <a:gd name="T78" fmla="*/ 654 w 1049"/>
                  <a:gd name="T79" fmla="*/ 776 h 1117"/>
                  <a:gd name="T80" fmla="*/ 693 w 1049"/>
                  <a:gd name="T81" fmla="*/ 815 h 1117"/>
                  <a:gd name="T82" fmla="*/ 726 w 1049"/>
                  <a:gd name="T83" fmla="*/ 836 h 1117"/>
                  <a:gd name="T84" fmla="*/ 754 w 1049"/>
                  <a:gd name="T85" fmla="*/ 839 h 1117"/>
                  <a:gd name="T86" fmla="*/ 786 w 1049"/>
                  <a:gd name="T87" fmla="*/ 828 h 1117"/>
                  <a:gd name="T88" fmla="*/ 817 w 1049"/>
                  <a:gd name="T89" fmla="*/ 806 h 1117"/>
                  <a:gd name="T90" fmla="*/ 843 w 1049"/>
                  <a:gd name="T91" fmla="*/ 782 h 1117"/>
                  <a:gd name="T92" fmla="*/ 865 w 1049"/>
                  <a:gd name="T93" fmla="*/ 755 h 1117"/>
                  <a:gd name="T94" fmla="*/ 881 w 1049"/>
                  <a:gd name="T95" fmla="*/ 723 h 1117"/>
                  <a:gd name="T96" fmla="*/ 893 w 1049"/>
                  <a:gd name="T97" fmla="*/ 690 h 1117"/>
                  <a:gd name="T98" fmla="*/ 901 w 1049"/>
                  <a:gd name="T99" fmla="*/ 652 h 1117"/>
                  <a:gd name="T100" fmla="*/ 904 w 1049"/>
                  <a:gd name="T101" fmla="*/ 578 h 1117"/>
                  <a:gd name="T102" fmla="*/ 892 w 1049"/>
                  <a:gd name="T103" fmla="*/ 494 h 1117"/>
                  <a:gd name="T104" fmla="*/ 901 w 1049"/>
                  <a:gd name="T105" fmla="*/ 429 h 1117"/>
                  <a:gd name="T106" fmla="*/ 1032 w 1049"/>
                  <a:gd name="T107" fmla="*/ 778 h 1117"/>
                  <a:gd name="T108" fmla="*/ 1008 w 1049"/>
                  <a:gd name="T109" fmla="*/ 785 h 1117"/>
                  <a:gd name="T110" fmla="*/ 984 w 1049"/>
                  <a:gd name="T111" fmla="*/ 801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49" h="1117">
                    <a:moveTo>
                      <a:pt x="557" y="1117"/>
                    </a:moveTo>
                    <a:lnTo>
                      <a:pt x="536" y="1086"/>
                    </a:lnTo>
                    <a:lnTo>
                      <a:pt x="541" y="1081"/>
                    </a:lnTo>
                    <a:lnTo>
                      <a:pt x="546" y="1076"/>
                    </a:lnTo>
                    <a:lnTo>
                      <a:pt x="550" y="1070"/>
                    </a:lnTo>
                    <a:lnTo>
                      <a:pt x="553" y="1063"/>
                    </a:lnTo>
                    <a:lnTo>
                      <a:pt x="555" y="1057"/>
                    </a:lnTo>
                    <a:lnTo>
                      <a:pt x="555" y="1049"/>
                    </a:lnTo>
                    <a:lnTo>
                      <a:pt x="555" y="1042"/>
                    </a:lnTo>
                    <a:lnTo>
                      <a:pt x="553" y="1034"/>
                    </a:lnTo>
                    <a:lnTo>
                      <a:pt x="550" y="1025"/>
                    </a:lnTo>
                    <a:lnTo>
                      <a:pt x="547" y="1016"/>
                    </a:lnTo>
                    <a:lnTo>
                      <a:pt x="541" y="1004"/>
                    </a:lnTo>
                    <a:lnTo>
                      <a:pt x="535" y="993"/>
                    </a:lnTo>
                    <a:lnTo>
                      <a:pt x="518" y="967"/>
                    </a:lnTo>
                    <a:lnTo>
                      <a:pt x="498" y="938"/>
                    </a:lnTo>
                    <a:lnTo>
                      <a:pt x="154" y="470"/>
                    </a:lnTo>
                    <a:lnTo>
                      <a:pt x="132" y="442"/>
                    </a:lnTo>
                    <a:lnTo>
                      <a:pt x="112" y="420"/>
                    </a:lnTo>
                    <a:lnTo>
                      <a:pt x="103" y="411"/>
                    </a:lnTo>
                    <a:lnTo>
                      <a:pt x="95" y="403"/>
                    </a:lnTo>
                    <a:lnTo>
                      <a:pt x="86" y="396"/>
                    </a:lnTo>
                    <a:lnTo>
                      <a:pt x="79" y="391"/>
                    </a:lnTo>
                    <a:lnTo>
                      <a:pt x="71" y="386"/>
                    </a:lnTo>
                    <a:lnTo>
                      <a:pt x="64" y="383"/>
                    </a:lnTo>
                    <a:lnTo>
                      <a:pt x="57" y="381"/>
                    </a:lnTo>
                    <a:lnTo>
                      <a:pt x="50" y="380"/>
                    </a:lnTo>
                    <a:lnTo>
                      <a:pt x="43" y="381"/>
                    </a:lnTo>
                    <a:lnTo>
                      <a:pt x="35" y="383"/>
                    </a:lnTo>
                    <a:lnTo>
                      <a:pt x="29" y="386"/>
                    </a:lnTo>
                    <a:lnTo>
                      <a:pt x="22" y="391"/>
                    </a:lnTo>
                    <a:lnTo>
                      <a:pt x="0" y="360"/>
                    </a:lnTo>
                    <a:lnTo>
                      <a:pt x="390" y="72"/>
                    </a:lnTo>
                    <a:lnTo>
                      <a:pt x="408" y="59"/>
                    </a:lnTo>
                    <a:lnTo>
                      <a:pt x="426" y="44"/>
                    </a:lnTo>
                    <a:lnTo>
                      <a:pt x="439" y="31"/>
                    </a:lnTo>
                    <a:lnTo>
                      <a:pt x="444" y="24"/>
                    </a:lnTo>
                    <a:lnTo>
                      <a:pt x="448" y="17"/>
                    </a:lnTo>
                    <a:lnTo>
                      <a:pt x="449" y="9"/>
                    </a:lnTo>
                    <a:lnTo>
                      <a:pt x="450" y="0"/>
                    </a:lnTo>
                    <a:lnTo>
                      <a:pt x="688" y="234"/>
                    </a:lnTo>
                    <a:lnTo>
                      <a:pt x="674" y="254"/>
                    </a:lnTo>
                    <a:lnTo>
                      <a:pt x="655" y="238"/>
                    </a:lnTo>
                    <a:lnTo>
                      <a:pt x="635" y="223"/>
                    </a:lnTo>
                    <a:lnTo>
                      <a:pt x="615" y="210"/>
                    </a:lnTo>
                    <a:lnTo>
                      <a:pt x="593" y="199"/>
                    </a:lnTo>
                    <a:lnTo>
                      <a:pt x="573" y="190"/>
                    </a:lnTo>
                    <a:lnTo>
                      <a:pt x="552" y="183"/>
                    </a:lnTo>
                    <a:lnTo>
                      <a:pt x="531" y="178"/>
                    </a:lnTo>
                    <a:lnTo>
                      <a:pt x="509" y="174"/>
                    </a:lnTo>
                    <a:lnTo>
                      <a:pt x="489" y="173"/>
                    </a:lnTo>
                    <a:lnTo>
                      <a:pt x="468" y="173"/>
                    </a:lnTo>
                    <a:lnTo>
                      <a:pt x="449" y="175"/>
                    </a:lnTo>
                    <a:lnTo>
                      <a:pt x="429" y="178"/>
                    </a:lnTo>
                    <a:lnTo>
                      <a:pt x="411" y="184"/>
                    </a:lnTo>
                    <a:lnTo>
                      <a:pt x="393" y="191"/>
                    </a:lnTo>
                    <a:lnTo>
                      <a:pt x="376" y="201"/>
                    </a:lnTo>
                    <a:lnTo>
                      <a:pt x="359" y="212"/>
                    </a:lnTo>
                    <a:lnTo>
                      <a:pt x="347" y="222"/>
                    </a:lnTo>
                    <a:lnTo>
                      <a:pt x="336" y="231"/>
                    </a:lnTo>
                    <a:lnTo>
                      <a:pt x="328" y="241"/>
                    </a:lnTo>
                    <a:lnTo>
                      <a:pt x="321" y="250"/>
                    </a:lnTo>
                    <a:lnTo>
                      <a:pt x="315" y="259"/>
                    </a:lnTo>
                    <a:lnTo>
                      <a:pt x="312" y="268"/>
                    </a:lnTo>
                    <a:lnTo>
                      <a:pt x="310" y="277"/>
                    </a:lnTo>
                    <a:lnTo>
                      <a:pt x="309" y="286"/>
                    </a:lnTo>
                    <a:lnTo>
                      <a:pt x="310" y="293"/>
                    </a:lnTo>
                    <a:lnTo>
                      <a:pt x="313" y="301"/>
                    </a:lnTo>
                    <a:lnTo>
                      <a:pt x="317" y="312"/>
                    </a:lnTo>
                    <a:lnTo>
                      <a:pt x="322" y="322"/>
                    </a:lnTo>
                    <a:lnTo>
                      <a:pt x="328" y="333"/>
                    </a:lnTo>
                    <a:lnTo>
                      <a:pt x="336" y="345"/>
                    </a:lnTo>
                    <a:lnTo>
                      <a:pt x="345" y="359"/>
                    </a:lnTo>
                    <a:lnTo>
                      <a:pt x="355" y="373"/>
                    </a:lnTo>
                    <a:lnTo>
                      <a:pt x="379" y="406"/>
                    </a:lnTo>
                    <a:lnTo>
                      <a:pt x="406" y="442"/>
                    </a:lnTo>
                    <a:lnTo>
                      <a:pt x="433" y="422"/>
                    </a:lnTo>
                    <a:lnTo>
                      <a:pt x="454" y="407"/>
                    </a:lnTo>
                    <a:lnTo>
                      <a:pt x="465" y="399"/>
                    </a:lnTo>
                    <a:lnTo>
                      <a:pt x="475" y="391"/>
                    </a:lnTo>
                    <a:lnTo>
                      <a:pt x="484" y="382"/>
                    </a:lnTo>
                    <a:lnTo>
                      <a:pt x="491" y="374"/>
                    </a:lnTo>
                    <a:lnTo>
                      <a:pt x="497" y="367"/>
                    </a:lnTo>
                    <a:lnTo>
                      <a:pt x="502" y="360"/>
                    </a:lnTo>
                    <a:lnTo>
                      <a:pt x="506" y="353"/>
                    </a:lnTo>
                    <a:lnTo>
                      <a:pt x="508" y="347"/>
                    </a:lnTo>
                    <a:lnTo>
                      <a:pt x="511" y="337"/>
                    </a:lnTo>
                    <a:lnTo>
                      <a:pt x="511" y="326"/>
                    </a:lnTo>
                    <a:lnTo>
                      <a:pt x="510" y="314"/>
                    </a:lnTo>
                    <a:lnTo>
                      <a:pt x="507" y="301"/>
                    </a:lnTo>
                    <a:lnTo>
                      <a:pt x="502" y="288"/>
                    </a:lnTo>
                    <a:lnTo>
                      <a:pt x="495" y="274"/>
                    </a:lnTo>
                    <a:lnTo>
                      <a:pt x="487" y="260"/>
                    </a:lnTo>
                    <a:lnTo>
                      <a:pt x="476" y="245"/>
                    </a:lnTo>
                    <a:lnTo>
                      <a:pt x="491" y="229"/>
                    </a:lnTo>
                    <a:lnTo>
                      <a:pt x="744" y="493"/>
                    </a:lnTo>
                    <a:lnTo>
                      <a:pt x="729" y="508"/>
                    </a:lnTo>
                    <a:lnTo>
                      <a:pt x="716" y="499"/>
                    </a:lnTo>
                    <a:lnTo>
                      <a:pt x="703" y="490"/>
                    </a:lnTo>
                    <a:lnTo>
                      <a:pt x="689" y="482"/>
                    </a:lnTo>
                    <a:lnTo>
                      <a:pt x="677" y="474"/>
                    </a:lnTo>
                    <a:lnTo>
                      <a:pt x="664" y="468"/>
                    </a:lnTo>
                    <a:lnTo>
                      <a:pt x="652" y="463"/>
                    </a:lnTo>
                    <a:lnTo>
                      <a:pt x="638" y="458"/>
                    </a:lnTo>
                    <a:lnTo>
                      <a:pt x="625" y="454"/>
                    </a:lnTo>
                    <a:lnTo>
                      <a:pt x="607" y="451"/>
                    </a:lnTo>
                    <a:lnTo>
                      <a:pt x="591" y="450"/>
                    </a:lnTo>
                    <a:lnTo>
                      <a:pt x="583" y="450"/>
                    </a:lnTo>
                    <a:lnTo>
                      <a:pt x="576" y="451"/>
                    </a:lnTo>
                    <a:lnTo>
                      <a:pt x="569" y="452"/>
                    </a:lnTo>
                    <a:lnTo>
                      <a:pt x="562" y="454"/>
                    </a:lnTo>
                    <a:lnTo>
                      <a:pt x="549" y="460"/>
                    </a:lnTo>
                    <a:lnTo>
                      <a:pt x="535" y="467"/>
                    </a:lnTo>
                    <a:lnTo>
                      <a:pt x="519" y="476"/>
                    </a:lnTo>
                    <a:lnTo>
                      <a:pt x="504" y="487"/>
                    </a:lnTo>
                    <a:lnTo>
                      <a:pt x="485" y="501"/>
                    </a:lnTo>
                    <a:lnTo>
                      <a:pt x="462" y="518"/>
                    </a:lnTo>
                    <a:lnTo>
                      <a:pt x="626" y="739"/>
                    </a:lnTo>
                    <a:lnTo>
                      <a:pt x="640" y="759"/>
                    </a:lnTo>
                    <a:lnTo>
                      <a:pt x="654" y="776"/>
                    </a:lnTo>
                    <a:lnTo>
                      <a:pt x="667" y="791"/>
                    </a:lnTo>
                    <a:lnTo>
                      <a:pt x="680" y="804"/>
                    </a:lnTo>
                    <a:lnTo>
                      <a:pt x="693" y="815"/>
                    </a:lnTo>
                    <a:lnTo>
                      <a:pt x="705" y="824"/>
                    </a:lnTo>
                    <a:lnTo>
                      <a:pt x="716" y="832"/>
                    </a:lnTo>
                    <a:lnTo>
                      <a:pt x="726" y="836"/>
                    </a:lnTo>
                    <a:lnTo>
                      <a:pt x="735" y="838"/>
                    </a:lnTo>
                    <a:lnTo>
                      <a:pt x="744" y="839"/>
                    </a:lnTo>
                    <a:lnTo>
                      <a:pt x="754" y="839"/>
                    </a:lnTo>
                    <a:lnTo>
                      <a:pt x="764" y="837"/>
                    </a:lnTo>
                    <a:lnTo>
                      <a:pt x="775" y="833"/>
                    </a:lnTo>
                    <a:lnTo>
                      <a:pt x="786" y="828"/>
                    </a:lnTo>
                    <a:lnTo>
                      <a:pt x="796" y="821"/>
                    </a:lnTo>
                    <a:lnTo>
                      <a:pt x="808" y="814"/>
                    </a:lnTo>
                    <a:lnTo>
                      <a:pt x="817" y="806"/>
                    </a:lnTo>
                    <a:lnTo>
                      <a:pt x="826" y="799"/>
                    </a:lnTo>
                    <a:lnTo>
                      <a:pt x="835" y="791"/>
                    </a:lnTo>
                    <a:lnTo>
                      <a:pt x="843" y="782"/>
                    </a:lnTo>
                    <a:lnTo>
                      <a:pt x="850" y="773"/>
                    </a:lnTo>
                    <a:lnTo>
                      <a:pt x="858" y="764"/>
                    </a:lnTo>
                    <a:lnTo>
                      <a:pt x="865" y="755"/>
                    </a:lnTo>
                    <a:lnTo>
                      <a:pt x="871" y="745"/>
                    </a:lnTo>
                    <a:lnTo>
                      <a:pt x="876" y="734"/>
                    </a:lnTo>
                    <a:lnTo>
                      <a:pt x="881" y="723"/>
                    </a:lnTo>
                    <a:lnTo>
                      <a:pt x="886" y="713"/>
                    </a:lnTo>
                    <a:lnTo>
                      <a:pt x="890" y="701"/>
                    </a:lnTo>
                    <a:lnTo>
                      <a:pt x="893" y="690"/>
                    </a:lnTo>
                    <a:lnTo>
                      <a:pt x="896" y="678"/>
                    </a:lnTo>
                    <a:lnTo>
                      <a:pt x="899" y="666"/>
                    </a:lnTo>
                    <a:lnTo>
                      <a:pt x="901" y="652"/>
                    </a:lnTo>
                    <a:lnTo>
                      <a:pt x="903" y="629"/>
                    </a:lnTo>
                    <a:lnTo>
                      <a:pt x="904" y="604"/>
                    </a:lnTo>
                    <a:lnTo>
                      <a:pt x="904" y="578"/>
                    </a:lnTo>
                    <a:lnTo>
                      <a:pt x="901" y="551"/>
                    </a:lnTo>
                    <a:lnTo>
                      <a:pt x="898" y="523"/>
                    </a:lnTo>
                    <a:lnTo>
                      <a:pt x="892" y="494"/>
                    </a:lnTo>
                    <a:lnTo>
                      <a:pt x="886" y="463"/>
                    </a:lnTo>
                    <a:lnTo>
                      <a:pt x="877" y="433"/>
                    </a:lnTo>
                    <a:lnTo>
                      <a:pt x="901" y="429"/>
                    </a:lnTo>
                    <a:lnTo>
                      <a:pt x="1049" y="781"/>
                    </a:lnTo>
                    <a:lnTo>
                      <a:pt x="1040" y="779"/>
                    </a:lnTo>
                    <a:lnTo>
                      <a:pt x="1032" y="778"/>
                    </a:lnTo>
                    <a:lnTo>
                      <a:pt x="1024" y="779"/>
                    </a:lnTo>
                    <a:lnTo>
                      <a:pt x="1016" y="781"/>
                    </a:lnTo>
                    <a:lnTo>
                      <a:pt x="1008" y="785"/>
                    </a:lnTo>
                    <a:lnTo>
                      <a:pt x="1001" y="789"/>
                    </a:lnTo>
                    <a:lnTo>
                      <a:pt x="993" y="794"/>
                    </a:lnTo>
                    <a:lnTo>
                      <a:pt x="984" y="801"/>
                    </a:lnTo>
                    <a:lnTo>
                      <a:pt x="557" y="1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75"/>
              <p:cNvSpPr>
                <a:spLocks noEditPoints="1"/>
              </p:cNvSpPr>
              <p:nvPr/>
            </p:nvSpPr>
            <p:spPr bwMode="auto">
              <a:xfrm>
                <a:off x="616" y="1001"/>
                <a:ext cx="54" cy="63"/>
              </a:xfrm>
              <a:custGeom>
                <a:avLst/>
                <a:gdLst>
                  <a:gd name="T0" fmla="*/ 311 w 904"/>
                  <a:gd name="T1" fmla="*/ 336 h 1084"/>
                  <a:gd name="T2" fmla="*/ 290 w 904"/>
                  <a:gd name="T3" fmla="*/ 307 h 1084"/>
                  <a:gd name="T4" fmla="*/ 284 w 904"/>
                  <a:gd name="T5" fmla="*/ 289 h 1084"/>
                  <a:gd name="T6" fmla="*/ 289 w 904"/>
                  <a:gd name="T7" fmla="*/ 270 h 1084"/>
                  <a:gd name="T8" fmla="*/ 303 w 904"/>
                  <a:gd name="T9" fmla="*/ 249 h 1084"/>
                  <a:gd name="T10" fmla="*/ 328 w 904"/>
                  <a:gd name="T11" fmla="*/ 227 h 1084"/>
                  <a:gd name="T12" fmla="*/ 355 w 904"/>
                  <a:gd name="T13" fmla="*/ 213 h 1084"/>
                  <a:gd name="T14" fmla="*/ 385 w 904"/>
                  <a:gd name="T15" fmla="*/ 206 h 1084"/>
                  <a:gd name="T16" fmla="*/ 416 w 904"/>
                  <a:gd name="T17" fmla="*/ 210 h 1084"/>
                  <a:gd name="T18" fmla="*/ 447 w 904"/>
                  <a:gd name="T19" fmla="*/ 227 h 1084"/>
                  <a:gd name="T20" fmla="*/ 480 w 904"/>
                  <a:gd name="T21" fmla="*/ 259 h 1084"/>
                  <a:gd name="T22" fmla="*/ 508 w 904"/>
                  <a:gd name="T23" fmla="*/ 308 h 1084"/>
                  <a:gd name="T24" fmla="*/ 519 w 904"/>
                  <a:gd name="T25" fmla="*/ 363 h 1084"/>
                  <a:gd name="T26" fmla="*/ 516 w 904"/>
                  <a:gd name="T27" fmla="*/ 415 h 1084"/>
                  <a:gd name="T28" fmla="*/ 503 w 904"/>
                  <a:gd name="T29" fmla="*/ 461 h 1084"/>
                  <a:gd name="T30" fmla="*/ 481 w 904"/>
                  <a:gd name="T31" fmla="*/ 508 h 1084"/>
                  <a:gd name="T32" fmla="*/ 601 w 904"/>
                  <a:gd name="T33" fmla="*/ 942 h 1084"/>
                  <a:gd name="T34" fmla="*/ 635 w 904"/>
                  <a:gd name="T35" fmla="*/ 985 h 1084"/>
                  <a:gd name="T36" fmla="*/ 647 w 904"/>
                  <a:gd name="T37" fmla="*/ 1011 h 1084"/>
                  <a:gd name="T38" fmla="*/ 649 w 904"/>
                  <a:gd name="T39" fmla="*/ 1033 h 1084"/>
                  <a:gd name="T40" fmla="*/ 640 w 904"/>
                  <a:gd name="T41" fmla="*/ 1052 h 1084"/>
                  <a:gd name="T42" fmla="*/ 904 w 904"/>
                  <a:gd name="T43" fmla="*/ 843 h 1084"/>
                  <a:gd name="T44" fmla="*/ 865 w 904"/>
                  <a:gd name="T45" fmla="*/ 825 h 1084"/>
                  <a:gd name="T46" fmla="*/ 844 w 904"/>
                  <a:gd name="T47" fmla="*/ 831 h 1084"/>
                  <a:gd name="T48" fmla="*/ 819 w 904"/>
                  <a:gd name="T49" fmla="*/ 824 h 1084"/>
                  <a:gd name="T50" fmla="*/ 789 w 904"/>
                  <a:gd name="T51" fmla="*/ 809 h 1084"/>
                  <a:gd name="T52" fmla="*/ 756 w 904"/>
                  <a:gd name="T53" fmla="*/ 783 h 1084"/>
                  <a:gd name="T54" fmla="*/ 554 w 904"/>
                  <a:gd name="T55" fmla="*/ 582 h 1084"/>
                  <a:gd name="T56" fmla="*/ 605 w 904"/>
                  <a:gd name="T57" fmla="*/ 472 h 1084"/>
                  <a:gd name="T58" fmla="*/ 640 w 904"/>
                  <a:gd name="T59" fmla="*/ 381 h 1084"/>
                  <a:gd name="T60" fmla="*/ 659 w 904"/>
                  <a:gd name="T61" fmla="*/ 309 h 1084"/>
                  <a:gd name="T62" fmla="*/ 666 w 904"/>
                  <a:gd name="T63" fmla="*/ 246 h 1084"/>
                  <a:gd name="T64" fmla="*/ 663 w 904"/>
                  <a:gd name="T65" fmla="*/ 189 h 1084"/>
                  <a:gd name="T66" fmla="*/ 649 w 904"/>
                  <a:gd name="T67" fmla="*/ 138 h 1084"/>
                  <a:gd name="T68" fmla="*/ 626 w 904"/>
                  <a:gd name="T69" fmla="*/ 91 h 1084"/>
                  <a:gd name="T70" fmla="*/ 594 w 904"/>
                  <a:gd name="T71" fmla="*/ 51 h 1084"/>
                  <a:gd name="T72" fmla="*/ 565 w 904"/>
                  <a:gd name="T73" fmla="*/ 26 h 1084"/>
                  <a:gd name="T74" fmla="*/ 535 w 904"/>
                  <a:gd name="T75" fmla="*/ 10 h 1084"/>
                  <a:gd name="T76" fmla="*/ 504 w 904"/>
                  <a:gd name="T77" fmla="*/ 2 h 1084"/>
                  <a:gd name="T78" fmla="*/ 474 w 904"/>
                  <a:gd name="T79" fmla="*/ 0 h 1084"/>
                  <a:gd name="T80" fmla="*/ 447 w 904"/>
                  <a:gd name="T81" fmla="*/ 4 h 1084"/>
                  <a:gd name="T82" fmla="*/ 409 w 904"/>
                  <a:gd name="T83" fmla="*/ 22 h 1084"/>
                  <a:gd name="T84" fmla="*/ 366 w 904"/>
                  <a:gd name="T85" fmla="*/ 55 h 1084"/>
                  <a:gd name="T86" fmla="*/ 312 w 904"/>
                  <a:gd name="T87" fmla="*/ 107 h 1084"/>
                  <a:gd name="T88" fmla="*/ 32 w 904"/>
                  <a:gd name="T89" fmla="*/ 439 h 1084"/>
                  <a:gd name="T90" fmla="*/ 51 w 904"/>
                  <a:gd name="T91" fmla="*/ 431 h 1084"/>
                  <a:gd name="T92" fmla="*/ 73 w 904"/>
                  <a:gd name="T93" fmla="*/ 433 h 1084"/>
                  <a:gd name="T94" fmla="*/ 100 w 904"/>
                  <a:gd name="T95" fmla="*/ 446 h 1084"/>
                  <a:gd name="T96" fmla="*/ 142 w 904"/>
                  <a:gd name="T97" fmla="*/ 480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04" h="1084">
                    <a:moveTo>
                      <a:pt x="348" y="373"/>
                    </a:moveTo>
                    <a:lnTo>
                      <a:pt x="328" y="353"/>
                    </a:lnTo>
                    <a:lnTo>
                      <a:pt x="311" y="336"/>
                    </a:lnTo>
                    <a:lnTo>
                      <a:pt x="299" y="321"/>
                    </a:lnTo>
                    <a:lnTo>
                      <a:pt x="294" y="314"/>
                    </a:lnTo>
                    <a:lnTo>
                      <a:pt x="290" y="307"/>
                    </a:lnTo>
                    <a:lnTo>
                      <a:pt x="287" y="301"/>
                    </a:lnTo>
                    <a:lnTo>
                      <a:pt x="285" y="294"/>
                    </a:lnTo>
                    <a:lnTo>
                      <a:pt x="284" y="289"/>
                    </a:lnTo>
                    <a:lnTo>
                      <a:pt x="285" y="283"/>
                    </a:lnTo>
                    <a:lnTo>
                      <a:pt x="286" y="276"/>
                    </a:lnTo>
                    <a:lnTo>
                      <a:pt x="289" y="270"/>
                    </a:lnTo>
                    <a:lnTo>
                      <a:pt x="292" y="263"/>
                    </a:lnTo>
                    <a:lnTo>
                      <a:pt x="297" y="256"/>
                    </a:lnTo>
                    <a:lnTo>
                      <a:pt x="303" y="249"/>
                    </a:lnTo>
                    <a:lnTo>
                      <a:pt x="310" y="241"/>
                    </a:lnTo>
                    <a:lnTo>
                      <a:pt x="318" y="234"/>
                    </a:lnTo>
                    <a:lnTo>
                      <a:pt x="328" y="227"/>
                    </a:lnTo>
                    <a:lnTo>
                      <a:pt x="337" y="222"/>
                    </a:lnTo>
                    <a:lnTo>
                      <a:pt x="346" y="217"/>
                    </a:lnTo>
                    <a:lnTo>
                      <a:pt x="355" y="213"/>
                    </a:lnTo>
                    <a:lnTo>
                      <a:pt x="365" y="209"/>
                    </a:lnTo>
                    <a:lnTo>
                      <a:pt x="374" y="207"/>
                    </a:lnTo>
                    <a:lnTo>
                      <a:pt x="385" y="206"/>
                    </a:lnTo>
                    <a:lnTo>
                      <a:pt x="395" y="206"/>
                    </a:lnTo>
                    <a:lnTo>
                      <a:pt x="406" y="207"/>
                    </a:lnTo>
                    <a:lnTo>
                      <a:pt x="416" y="210"/>
                    </a:lnTo>
                    <a:lnTo>
                      <a:pt x="427" y="215"/>
                    </a:lnTo>
                    <a:lnTo>
                      <a:pt x="437" y="220"/>
                    </a:lnTo>
                    <a:lnTo>
                      <a:pt x="447" y="227"/>
                    </a:lnTo>
                    <a:lnTo>
                      <a:pt x="457" y="235"/>
                    </a:lnTo>
                    <a:lnTo>
                      <a:pt x="467" y="244"/>
                    </a:lnTo>
                    <a:lnTo>
                      <a:pt x="480" y="259"/>
                    </a:lnTo>
                    <a:lnTo>
                      <a:pt x="492" y="274"/>
                    </a:lnTo>
                    <a:lnTo>
                      <a:pt x="501" y="290"/>
                    </a:lnTo>
                    <a:lnTo>
                      <a:pt x="508" y="308"/>
                    </a:lnTo>
                    <a:lnTo>
                      <a:pt x="514" y="326"/>
                    </a:lnTo>
                    <a:lnTo>
                      <a:pt x="517" y="344"/>
                    </a:lnTo>
                    <a:lnTo>
                      <a:pt x="519" y="363"/>
                    </a:lnTo>
                    <a:lnTo>
                      <a:pt x="519" y="383"/>
                    </a:lnTo>
                    <a:lnTo>
                      <a:pt x="518" y="400"/>
                    </a:lnTo>
                    <a:lnTo>
                      <a:pt x="516" y="415"/>
                    </a:lnTo>
                    <a:lnTo>
                      <a:pt x="512" y="430"/>
                    </a:lnTo>
                    <a:lnTo>
                      <a:pt x="508" y="446"/>
                    </a:lnTo>
                    <a:lnTo>
                      <a:pt x="503" y="461"/>
                    </a:lnTo>
                    <a:lnTo>
                      <a:pt x="497" y="477"/>
                    </a:lnTo>
                    <a:lnTo>
                      <a:pt x="490" y="493"/>
                    </a:lnTo>
                    <a:lnTo>
                      <a:pt x="481" y="508"/>
                    </a:lnTo>
                    <a:lnTo>
                      <a:pt x="348" y="373"/>
                    </a:lnTo>
                    <a:close/>
                    <a:moveTo>
                      <a:pt x="577" y="916"/>
                    </a:moveTo>
                    <a:lnTo>
                      <a:pt x="601" y="942"/>
                    </a:lnTo>
                    <a:lnTo>
                      <a:pt x="621" y="965"/>
                    </a:lnTo>
                    <a:lnTo>
                      <a:pt x="629" y="976"/>
                    </a:lnTo>
                    <a:lnTo>
                      <a:pt x="635" y="985"/>
                    </a:lnTo>
                    <a:lnTo>
                      <a:pt x="640" y="994"/>
                    </a:lnTo>
                    <a:lnTo>
                      <a:pt x="644" y="1004"/>
                    </a:lnTo>
                    <a:lnTo>
                      <a:pt x="647" y="1011"/>
                    </a:lnTo>
                    <a:lnTo>
                      <a:pt x="649" y="1019"/>
                    </a:lnTo>
                    <a:lnTo>
                      <a:pt x="649" y="1026"/>
                    </a:lnTo>
                    <a:lnTo>
                      <a:pt x="649" y="1033"/>
                    </a:lnTo>
                    <a:lnTo>
                      <a:pt x="647" y="1039"/>
                    </a:lnTo>
                    <a:lnTo>
                      <a:pt x="644" y="1046"/>
                    </a:lnTo>
                    <a:lnTo>
                      <a:pt x="640" y="1052"/>
                    </a:lnTo>
                    <a:lnTo>
                      <a:pt x="635" y="1058"/>
                    </a:lnTo>
                    <a:lnTo>
                      <a:pt x="662" y="1084"/>
                    </a:lnTo>
                    <a:lnTo>
                      <a:pt x="904" y="843"/>
                    </a:lnTo>
                    <a:lnTo>
                      <a:pt x="877" y="815"/>
                    </a:lnTo>
                    <a:lnTo>
                      <a:pt x="871" y="821"/>
                    </a:lnTo>
                    <a:lnTo>
                      <a:pt x="865" y="825"/>
                    </a:lnTo>
                    <a:lnTo>
                      <a:pt x="858" y="828"/>
                    </a:lnTo>
                    <a:lnTo>
                      <a:pt x="851" y="830"/>
                    </a:lnTo>
                    <a:lnTo>
                      <a:pt x="844" y="831"/>
                    </a:lnTo>
                    <a:lnTo>
                      <a:pt x="836" y="830"/>
                    </a:lnTo>
                    <a:lnTo>
                      <a:pt x="827" y="828"/>
                    </a:lnTo>
                    <a:lnTo>
                      <a:pt x="819" y="824"/>
                    </a:lnTo>
                    <a:lnTo>
                      <a:pt x="808" y="820"/>
                    </a:lnTo>
                    <a:lnTo>
                      <a:pt x="799" y="815"/>
                    </a:lnTo>
                    <a:lnTo>
                      <a:pt x="789" y="809"/>
                    </a:lnTo>
                    <a:lnTo>
                      <a:pt x="778" y="801"/>
                    </a:lnTo>
                    <a:lnTo>
                      <a:pt x="767" y="793"/>
                    </a:lnTo>
                    <a:lnTo>
                      <a:pt x="756" y="783"/>
                    </a:lnTo>
                    <a:lnTo>
                      <a:pt x="744" y="773"/>
                    </a:lnTo>
                    <a:lnTo>
                      <a:pt x="731" y="761"/>
                    </a:lnTo>
                    <a:lnTo>
                      <a:pt x="554" y="582"/>
                    </a:lnTo>
                    <a:lnTo>
                      <a:pt x="573" y="543"/>
                    </a:lnTo>
                    <a:lnTo>
                      <a:pt x="590" y="507"/>
                    </a:lnTo>
                    <a:lnTo>
                      <a:pt x="605" y="472"/>
                    </a:lnTo>
                    <a:lnTo>
                      <a:pt x="619" y="440"/>
                    </a:lnTo>
                    <a:lnTo>
                      <a:pt x="630" y="410"/>
                    </a:lnTo>
                    <a:lnTo>
                      <a:pt x="640" y="381"/>
                    </a:lnTo>
                    <a:lnTo>
                      <a:pt x="648" y="355"/>
                    </a:lnTo>
                    <a:lnTo>
                      <a:pt x="655" y="330"/>
                    </a:lnTo>
                    <a:lnTo>
                      <a:pt x="659" y="309"/>
                    </a:lnTo>
                    <a:lnTo>
                      <a:pt x="663" y="287"/>
                    </a:lnTo>
                    <a:lnTo>
                      <a:pt x="665" y="266"/>
                    </a:lnTo>
                    <a:lnTo>
                      <a:pt x="666" y="246"/>
                    </a:lnTo>
                    <a:lnTo>
                      <a:pt x="666" y="227"/>
                    </a:lnTo>
                    <a:lnTo>
                      <a:pt x="665" y="207"/>
                    </a:lnTo>
                    <a:lnTo>
                      <a:pt x="663" y="189"/>
                    </a:lnTo>
                    <a:lnTo>
                      <a:pt x="660" y="171"/>
                    </a:lnTo>
                    <a:lnTo>
                      <a:pt x="655" y="154"/>
                    </a:lnTo>
                    <a:lnTo>
                      <a:pt x="649" y="138"/>
                    </a:lnTo>
                    <a:lnTo>
                      <a:pt x="643" y="121"/>
                    </a:lnTo>
                    <a:lnTo>
                      <a:pt x="635" y="106"/>
                    </a:lnTo>
                    <a:lnTo>
                      <a:pt x="626" y="91"/>
                    </a:lnTo>
                    <a:lnTo>
                      <a:pt x="617" y="77"/>
                    </a:lnTo>
                    <a:lnTo>
                      <a:pt x="606" y="64"/>
                    </a:lnTo>
                    <a:lnTo>
                      <a:pt x="594" y="51"/>
                    </a:lnTo>
                    <a:lnTo>
                      <a:pt x="585" y="42"/>
                    </a:lnTo>
                    <a:lnTo>
                      <a:pt x="575" y="33"/>
                    </a:lnTo>
                    <a:lnTo>
                      <a:pt x="565" y="26"/>
                    </a:lnTo>
                    <a:lnTo>
                      <a:pt x="555" y="20"/>
                    </a:lnTo>
                    <a:lnTo>
                      <a:pt x="545" y="15"/>
                    </a:lnTo>
                    <a:lnTo>
                      <a:pt x="535" y="10"/>
                    </a:lnTo>
                    <a:lnTo>
                      <a:pt x="525" y="6"/>
                    </a:lnTo>
                    <a:lnTo>
                      <a:pt x="514" y="4"/>
                    </a:lnTo>
                    <a:lnTo>
                      <a:pt x="504" y="2"/>
                    </a:lnTo>
                    <a:lnTo>
                      <a:pt x="494" y="0"/>
                    </a:lnTo>
                    <a:lnTo>
                      <a:pt x="483" y="0"/>
                    </a:lnTo>
                    <a:lnTo>
                      <a:pt x="474" y="0"/>
                    </a:lnTo>
                    <a:lnTo>
                      <a:pt x="464" y="1"/>
                    </a:lnTo>
                    <a:lnTo>
                      <a:pt x="456" y="2"/>
                    </a:lnTo>
                    <a:lnTo>
                      <a:pt x="447" y="4"/>
                    </a:lnTo>
                    <a:lnTo>
                      <a:pt x="439" y="7"/>
                    </a:lnTo>
                    <a:lnTo>
                      <a:pt x="424" y="14"/>
                    </a:lnTo>
                    <a:lnTo>
                      <a:pt x="409" y="22"/>
                    </a:lnTo>
                    <a:lnTo>
                      <a:pt x="394" y="31"/>
                    </a:lnTo>
                    <a:lnTo>
                      <a:pt x="380" y="43"/>
                    </a:lnTo>
                    <a:lnTo>
                      <a:pt x="366" y="55"/>
                    </a:lnTo>
                    <a:lnTo>
                      <a:pt x="350" y="70"/>
                    </a:lnTo>
                    <a:lnTo>
                      <a:pt x="332" y="87"/>
                    </a:lnTo>
                    <a:lnTo>
                      <a:pt x="312" y="107"/>
                    </a:lnTo>
                    <a:lnTo>
                      <a:pt x="0" y="418"/>
                    </a:lnTo>
                    <a:lnTo>
                      <a:pt x="26" y="444"/>
                    </a:lnTo>
                    <a:lnTo>
                      <a:pt x="32" y="439"/>
                    </a:lnTo>
                    <a:lnTo>
                      <a:pt x="38" y="435"/>
                    </a:lnTo>
                    <a:lnTo>
                      <a:pt x="44" y="432"/>
                    </a:lnTo>
                    <a:lnTo>
                      <a:pt x="51" y="431"/>
                    </a:lnTo>
                    <a:lnTo>
                      <a:pt x="58" y="430"/>
                    </a:lnTo>
                    <a:lnTo>
                      <a:pt x="66" y="431"/>
                    </a:lnTo>
                    <a:lnTo>
                      <a:pt x="73" y="433"/>
                    </a:lnTo>
                    <a:lnTo>
                      <a:pt x="82" y="436"/>
                    </a:lnTo>
                    <a:lnTo>
                      <a:pt x="91" y="440"/>
                    </a:lnTo>
                    <a:lnTo>
                      <a:pt x="100" y="446"/>
                    </a:lnTo>
                    <a:lnTo>
                      <a:pt x="109" y="452"/>
                    </a:lnTo>
                    <a:lnTo>
                      <a:pt x="120" y="460"/>
                    </a:lnTo>
                    <a:lnTo>
                      <a:pt x="142" y="480"/>
                    </a:lnTo>
                    <a:lnTo>
                      <a:pt x="168" y="504"/>
                    </a:lnTo>
                    <a:lnTo>
                      <a:pt x="577" y="9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" name="Freeform 76"/>
              <p:cNvSpPr>
                <a:spLocks/>
              </p:cNvSpPr>
              <p:nvPr/>
            </p:nvSpPr>
            <p:spPr bwMode="auto">
              <a:xfrm>
                <a:off x="657" y="961"/>
                <a:ext cx="60" cy="55"/>
              </a:xfrm>
              <a:custGeom>
                <a:avLst/>
                <a:gdLst>
                  <a:gd name="T0" fmla="*/ 1007 w 1028"/>
                  <a:gd name="T1" fmla="*/ 594 h 930"/>
                  <a:gd name="T2" fmla="*/ 988 w 1028"/>
                  <a:gd name="T3" fmla="*/ 606 h 930"/>
                  <a:gd name="T4" fmla="*/ 882 w 1028"/>
                  <a:gd name="T5" fmla="*/ 771 h 930"/>
                  <a:gd name="T6" fmla="*/ 819 w 1028"/>
                  <a:gd name="T7" fmla="*/ 835 h 930"/>
                  <a:gd name="T8" fmla="*/ 748 w 1028"/>
                  <a:gd name="T9" fmla="*/ 883 h 930"/>
                  <a:gd name="T10" fmla="*/ 670 w 1028"/>
                  <a:gd name="T11" fmla="*/ 914 h 930"/>
                  <a:gd name="T12" fmla="*/ 582 w 1028"/>
                  <a:gd name="T13" fmla="*/ 929 h 930"/>
                  <a:gd name="T14" fmla="*/ 485 w 1028"/>
                  <a:gd name="T15" fmla="*/ 926 h 930"/>
                  <a:gd name="T16" fmla="*/ 387 w 1028"/>
                  <a:gd name="T17" fmla="*/ 901 h 930"/>
                  <a:gd name="T18" fmla="*/ 288 w 1028"/>
                  <a:gd name="T19" fmla="*/ 853 h 930"/>
                  <a:gd name="T20" fmla="*/ 193 w 1028"/>
                  <a:gd name="T21" fmla="*/ 787 h 930"/>
                  <a:gd name="T22" fmla="*/ 119 w 1028"/>
                  <a:gd name="T23" fmla="*/ 717 h 930"/>
                  <a:gd name="T24" fmla="*/ 63 w 1028"/>
                  <a:gd name="T25" fmla="*/ 643 h 930"/>
                  <a:gd name="T26" fmla="*/ 24 w 1028"/>
                  <a:gd name="T27" fmla="*/ 563 h 930"/>
                  <a:gd name="T28" fmla="*/ 3 w 1028"/>
                  <a:gd name="T29" fmla="*/ 481 h 930"/>
                  <a:gd name="T30" fmla="*/ 0 w 1028"/>
                  <a:gd name="T31" fmla="*/ 403 h 930"/>
                  <a:gd name="T32" fmla="*/ 14 w 1028"/>
                  <a:gd name="T33" fmla="*/ 329 h 930"/>
                  <a:gd name="T34" fmla="*/ 44 w 1028"/>
                  <a:gd name="T35" fmla="*/ 257 h 930"/>
                  <a:gd name="T36" fmla="*/ 89 w 1028"/>
                  <a:gd name="T37" fmla="*/ 191 h 930"/>
                  <a:gd name="T38" fmla="*/ 142 w 1028"/>
                  <a:gd name="T39" fmla="*/ 135 h 930"/>
                  <a:gd name="T40" fmla="*/ 195 w 1028"/>
                  <a:gd name="T41" fmla="*/ 88 h 930"/>
                  <a:gd name="T42" fmla="*/ 221 w 1028"/>
                  <a:gd name="T43" fmla="*/ 59 h 930"/>
                  <a:gd name="T44" fmla="*/ 226 w 1028"/>
                  <a:gd name="T45" fmla="*/ 28 h 930"/>
                  <a:gd name="T46" fmla="*/ 577 w 1028"/>
                  <a:gd name="T47" fmla="*/ 197 h 930"/>
                  <a:gd name="T48" fmla="*/ 487 w 1028"/>
                  <a:gd name="T49" fmla="*/ 193 h 930"/>
                  <a:gd name="T50" fmla="*/ 386 w 1028"/>
                  <a:gd name="T51" fmla="*/ 175 h 930"/>
                  <a:gd name="T52" fmla="*/ 322 w 1028"/>
                  <a:gd name="T53" fmla="*/ 178 h 930"/>
                  <a:gd name="T54" fmla="*/ 276 w 1028"/>
                  <a:gd name="T55" fmla="*/ 189 h 930"/>
                  <a:gd name="T56" fmla="*/ 238 w 1028"/>
                  <a:gd name="T57" fmla="*/ 209 h 930"/>
                  <a:gd name="T58" fmla="*/ 206 w 1028"/>
                  <a:gd name="T59" fmla="*/ 236 h 930"/>
                  <a:gd name="T60" fmla="*/ 182 w 1028"/>
                  <a:gd name="T61" fmla="*/ 275 h 930"/>
                  <a:gd name="T62" fmla="*/ 169 w 1028"/>
                  <a:gd name="T63" fmla="*/ 317 h 930"/>
                  <a:gd name="T64" fmla="*/ 170 w 1028"/>
                  <a:gd name="T65" fmla="*/ 363 h 930"/>
                  <a:gd name="T66" fmla="*/ 183 w 1028"/>
                  <a:gd name="T67" fmla="*/ 412 h 930"/>
                  <a:gd name="T68" fmla="*/ 206 w 1028"/>
                  <a:gd name="T69" fmla="*/ 461 h 930"/>
                  <a:gd name="T70" fmla="*/ 265 w 1028"/>
                  <a:gd name="T71" fmla="*/ 538 h 930"/>
                  <a:gd name="T72" fmla="*/ 349 w 1028"/>
                  <a:gd name="T73" fmla="*/ 609 h 930"/>
                  <a:gd name="T74" fmla="*/ 412 w 1028"/>
                  <a:gd name="T75" fmla="*/ 650 h 930"/>
                  <a:gd name="T76" fmla="*/ 479 w 1028"/>
                  <a:gd name="T77" fmla="*/ 683 h 930"/>
                  <a:gd name="T78" fmla="*/ 547 w 1028"/>
                  <a:gd name="T79" fmla="*/ 707 h 930"/>
                  <a:gd name="T80" fmla="*/ 615 w 1028"/>
                  <a:gd name="T81" fmla="*/ 720 h 930"/>
                  <a:gd name="T82" fmla="*/ 682 w 1028"/>
                  <a:gd name="T83" fmla="*/ 718 h 930"/>
                  <a:gd name="T84" fmla="*/ 746 w 1028"/>
                  <a:gd name="T85" fmla="*/ 701 h 930"/>
                  <a:gd name="T86" fmla="*/ 800 w 1028"/>
                  <a:gd name="T87" fmla="*/ 671 h 930"/>
                  <a:gd name="T88" fmla="*/ 841 w 1028"/>
                  <a:gd name="T89" fmla="*/ 624 h 930"/>
                  <a:gd name="T90" fmla="*/ 866 w 1028"/>
                  <a:gd name="T91" fmla="*/ 558 h 930"/>
                  <a:gd name="T92" fmla="*/ 866 w 1028"/>
                  <a:gd name="T93" fmla="*/ 484 h 930"/>
                  <a:gd name="T94" fmla="*/ 840 w 1028"/>
                  <a:gd name="T95" fmla="*/ 408 h 930"/>
                  <a:gd name="T96" fmla="*/ 829 w 1028"/>
                  <a:gd name="T97" fmla="*/ 337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8" h="930">
                    <a:moveTo>
                      <a:pt x="1028" y="595"/>
                    </a:moveTo>
                    <a:lnTo>
                      <a:pt x="1019" y="593"/>
                    </a:lnTo>
                    <a:lnTo>
                      <a:pt x="1013" y="593"/>
                    </a:lnTo>
                    <a:lnTo>
                      <a:pt x="1007" y="594"/>
                    </a:lnTo>
                    <a:lnTo>
                      <a:pt x="1001" y="596"/>
                    </a:lnTo>
                    <a:lnTo>
                      <a:pt x="997" y="599"/>
                    </a:lnTo>
                    <a:lnTo>
                      <a:pt x="992" y="602"/>
                    </a:lnTo>
                    <a:lnTo>
                      <a:pt x="988" y="606"/>
                    </a:lnTo>
                    <a:lnTo>
                      <a:pt x="984" y="611"/>
                    </a:lnTo>
                    <a:lnTo>
                      <a:pt x="978" y="623"/>
                    </a:lnTo>
                    <a:lnTo>
                      <a:pt x="897" y="752"/>
                    </a:lnTo>
                    <a:lnTo>
                      <a:pt x="882" y="771"/>
                    </a:lnTo>
                    <a:lnTo>
                      <a:pt x="867" y="788"/>
                    </a:lnTo>
                    <a:lnTo>
                      <a:pt x="851" y="805"/>
                    </a:lnTo>
                    <a:lnTo>
                      <a:pt x="835" y="820"/>
                    </a:lnTo>
                    <a:lnTo>
                      <a:pt x="819" y="835"/>
                    </a:lnTo>
                    <a:lnTo>
                      <a:pt x="802" y="848"/>
                    </a:lnTo>
                    <a:lnTo>
                      <a:pt x="785" y="860"/>
                    </a:lnTo>
                    <a:lnTo>
                      <a:pt x="766" y="871"/>
                    </a:lnTo>
                    <a:lnTo>
                      <a:pt x="748" y="883"/>
                    </a:lnTo>
                    <a:lnTo>
                      <a:pt x="729" y="892"/>
                    </a:lnTo>
                    <a:lnTo>
                      <a:pt x="710" y="900"/>
                    </a:lnTo>
                    <a:lnTo>
                      <a:pt x="690" y="907"/>
                    </a:lnTo>
                    <a:lnTo>
                      <a:pt x="670" y="914"/>
                    </a:lnTo>
                    <a:lnTo>
                      <a:pt x="649" y="919"/>
                    </a:lnTo>
                    <a:lnTo>
                      <a:pt x="628" y="923"/>
                    </a:lnTo>
                    <a:lnTo>
                      <a:pt x="606" y="926"/>
                    </a:lnTo>
                    <a:lnTo>
                      <a:pt x="582" y="929"/>
                    </a:lnTo>
                    <a:lnTo>
                      <a:pt x="558" y="930"/>
                    </a:lnTo>
                    <a:lnTo>
                      <a:pt x="533" y="930"/>
                    </a:lnTo>
                    <a:lnTo>
                      <a:pt x="509" y="929"/>
                    </a:lnTo>
                    <a:lnTo>
                      <a:pt x="485" y="926"/>
                    </a:lnTo>
                    <a:lnTo>
                      <a:pt x="460" y="922"/>
                    </a:lnTo>
                    <a:lnTo>
                      <a:pt x="435" y="916"/>
                    </a:lnTo>
                    <a:lnTo>
                      <a:pt x="411" y="909"/>
                    </a:lnTo>
                    <a:lnTo>
                      <a:pt x="387" y="901"/>
                    </a:lnTo>
                    <a:lnTo>
                      <a:pt x="362" y="891"/>
                    </a:lnTo>
                    <a:lnTo>
                      <a:pt x="338" y="879"/>
                    </a:lnTo>
                    <a:lnTo>
                      <a:pt x="314" y="867"/>
                    </a:lnTo>
                    <a:lnTo>
                      <a:pt x="288" y="853"/>
                    </a:lnTo>
                    <a:lnTo>
                      <a:pt x="264" y="838"/>
                    </a:lnTo>
                    <a:lnTo>
                      <a:pt x="240" y="822"/>
                    </a:lnTo>
                    <a:lnTo>
                      <a:pt x="216" y="804"/>
                    </a:lnTo>
                    <a:lnTo>
                      <a:pt x="193" y="787"/>
                    </a:lnTo>
                    <a:lnTo>
                      <a:pt x="173" y="770"/>
                    </a:lnTo>
                    <a:lnTo>
                      <a:pt x="154" y="753"/>
                    </a:lnTo>
                    <a:lnTo>
                      <a:pt x="137" y="735"/>
                    </a:lnTo>
                    <a:lnTo>
                      <a:pt x="119" y="717"/>
                    </a:lnTo>
                    <a:lnTo>
                      <a:pt x="103" y="698"/>
                    </a:lnTo>
                    <a:lnTo>
                      <a:pt x="89" y="680"/>
                    </a:lnTo>
                    <a:lnTo>
                      <a:pt x="75" y="661"/>
                    </a:lnTo>
                    <a:lnTo>
                      <a:pt x="63" y="643"/>
                    </a:lnTo>
                    <a:lnTo>
                      <a:pt x="52" y="623"/>
                    </a:lnTo>
                    <a:lnTo>
                      <a:pt x="41" y="603"/>
                    </a:lnTo>
                    <a:lnTo>
                      <a:pt x="32" y="583"/>
                    </a:lnTo>
                    <a:lnTo>
                      <a:pt x="24" y="563"/>
                    </a:lnTo>
                    <a:lnTo>
                      <a:pt x="17" y="543"/>
                    </a:lnTo>
                    <a:lnTo>
                      <a:pt x="11" y="522"/>
                    </a:lnTo>
                    <a:lnTo>
                      <a:pt x="7" y="501"/>
                    </a:lnTo>
                    <a:lnTo>
                      <a:pt x="3" y="481"/>
                    </a:lnTo>
                    <a:lnTo>
                      <a:pt x="1" y="462"/>
                    </a:lnTo>
                    <a:lnTo>
                      <a:pt x="0" y="442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5"/>
                    </a:lnTo>
                    <a:lnTo>
                      <a:pt x="5" y="366"/>
                    </a:lnTo>
                    <a:lnTo>
                      <a:pt x="9" y="347"/>
                    </a:lnTo>
                    <a:lnTo>
                      <a:pt x="14" y="329"/>
                    </a:lnTo>
                    <a:lnTo>
                      <a:pt x="20" y="311"/>
                    </a:lnTo>
                    <a:lnTo>
                      <a:pt x="26" y="293"/>
                    </a:lnTo>
                    <a:lnTo>
                      <a:pt x="34" y="275"/>
                    </a:lnTo>
                    <a:lnTo>
                      <a:pt x="44" y="257"/>
                    </a:lnTo>
                    <a:lnTo>
                      <a:pt x="54" y="240"/>
                    </a:lnTo>
                    <a:lnTo>
                      <a:pt x="66" y="223"/>
                    </a:lnTo>
                    <a:lnTo>
                      <a:pt x="78" y="206"/>
                    </a:lnTo>
                    <a:lnTo>
                      <a:pt x="89" y="191"/>
                    </a:lnTo>
                    <a:lnTo>
                      <a:pt x="101" y="175"/>
                    </a:lnTo>
                    <a:lnTo>
                      <a:pt x="114" y="162"/>
                    </a:lnTo>
                    <a:lnTo>
                      <a:pt x="128" y="148"/>
                    </a:lnTo>
                    <a:lnTo>
                      <a:pt x="142" y="135"/>
                    </a:lnTo>
                    <a:lnTo>
                      <a:pt x="156" y="122"/>
                    </a:lnTo>
                    <a:lnTo>
                      <a:pt x="171" y="109"/>
                    </a:lnTo>
                    <a:lnTo>
                      <a:pt x="187" y="96"/>
                    </a:lnTo>
                    <a:lnTo>
                      <a:pt x="195" y="88"/>
                    </a:lnTo>
                    <a:lnTo>
                      <a:pt x="201" y="82"/>
                    </a:lnTo>
                    <a:lnTo>
                      <a:pt x="209" y="75"/>
                    </a:lnTo>
                    <a:lnTo>
                      <a:pt x="216" y="66"/>
                    </a:lnTo>
                    <a:lnTo>
                      <a:pt x="221" y="59"/>
                    </a:lnTo>
                    <a:lnTo>
                      <a:pt x="224" y="52"/>
                    </a:lnTo>
                    <a:lnTo>
                      <a:pt x="226" y="44"/>
                    </a:lnTo>
                    <a:lnTo>
                      <a:pt x="227" y="36"/>
                    </a:lnTo>
                    <a:lnTo>
                      <a:pt x="226" y="28"/>
                    </a:lnTo>
                    <a:lnTo>
                      <a:pt x="224" y="19"/>
                    </a:lnTo>
                    <a:lnTo>
                      <a:pt x="221" y="10"/>
                    </a:lnTo>
                    <a:lnTo>
                      <a:pt x="217" y="0"/>
                    </a:lnTo>
                    <a:lnTo>
                      <a:pt x="577" y="197"/>
                    </a:lnTo>
                    <a:lnTo>
                      <a:pt x="570" y="220"/>
                    </a:lnTo>
                    <a:lnTo>
                      <a:pt x="542" y="210"/>
                    </a:lnTo>
                    <a:lnTo>
                      <a:pt x="514" y="200"/>
                    </a:lnTo>
                    <a:lnTo>
                      <a:pt x="487" y="193"/>
                    </a:lnTo>
                    <a:lnTo>
                      <a:pt x="461" y="186"/>
                    </a:lnTo>
                    <a:lnTo>
                      <a:pt x="435" y="182"/>
                    </a:lnTo>
                    <a:lnTo>
                      <a:pt x="410" y="178"/>
                    </a:lnTo>
                    <a:lnTo>
                      <a:pt x="386" y="175"/>
                    </a:lnTo>
                    <a:lnTo>
                      <a:pt x="361" y="175"/>
                    </a:lnTo>
                    <a:lnTo>
                      <a:pt x="348" y="175"/>
                    </a:lnTo>
                    <a:lnTo>
                      <a:pt x="335" y="176"/>
                    </a:lnTo>
                    <a:lnTo>
                      <a:pt x="322" y="178"/>
                    </a:lnTo>
                    <a:lnTo>
                      <a:pt x="310" y="180"/>
                    </a:lnTo>
                    <a:lnTo>
                      <a:pt x="299" y="183"/>
                    </a:lnTo>
                    <a:lnTo>
                      <a:pt x="287" y="186"/>
                    </a:lnTo>
                    <a:lnTo>
                      <a:pt x="276" y="189"/>
                    </a:lnTo>
                    <a:lnTo>
                      <a:pt x="266" y="193"/>
                    </a:lnTo>
                    <a:lnTo>
                      <a:pt x="256" y="198"/>
                    </a:lnTo>
                    <a:lnTo>
                      <a:pt x="247" y="203"/>
                    </a:lnTo>
                    <a:lnTo>
                      <a:pt x="238" y="209"/>
                    </a:lnTo>
                    <a:lnTo>
                      <a:pt x="230" y="215"/>
                    </a:lnTo>
                    <a:lnTo>
                      <a:pt x="222" y="221"/>
                    </a:lnTo>
                    <a:lnTo>
                      <a:pt x="214" y="228"/>
                    </a:lnTo>
                    <a:lnTo>
                      <a:pt x="206" y="236"/>
                    </a:lnTo>
                    <a:lnTo>
                      <a:pt x="200" y="244"/>
                    </a:lnTo>
                    <a:lnTo>
                      <a:pt x="193" y="254"/>
                    </a:lnTo>
                    <a:lnTo>
                      <a:pt x="187" y="264"/>
                    </a:lnTo>
                    <a:lnTo>
                      <a:pt x="182" y="275"/>
                    </a:lnTo>
                    <a:lnTo>
                      <a:pt x="178" y="285"/>
                    </a:lnTo>
                    <a:lnTo>
                      <a:pt x="174" y="295"/>
                    </a:lnTo>
                    <a:lnTo>
                      <a:pt x="171" y="306"/>
                    </a:lnTo>
                    <a:lnTo>
                      <a:pt x="169" y="317"/>
                    </a:lnTo>
                    <a:lnTo>
                      <a:pt x="168" y="328"/>
                    </a:lnTo>
                    <a:lnTo>
                      <a:pt x="168" y="339"/>
                    </a:lnTo>
                    <a:lnTo>
                      <a:pt x="169" y="351"/>
                    </a:lnTo>
                    <a:lnTo>
                      <a:pt x="170" y="363"/>
                    </a:lnTo>
                    <a:lnTo>
                      <a:pt x="172" y="375"/>
                    </a:lnTo>
                    <a:lnTo>
                      <a:pt x="175" y="387"/>
                    </a:lnTo>
                    <a:lnTo>
                      <a:pt x="179" y="400"/>
                    </a:lnTo>
                    <a:lnTo>
                      <a:pt x="183" y="412"/>
                    </a:lnTo>
                    <a:lnTo>
                      <a:pt x="188" y="425"/>
                    </a:lnTo>
                    <a:lnTo>
                      <a:pt x="194" y="437"/>
                    </a:lnTo>
                    <a:lnTo>
                      <a:pt x="199" y="449"/>
                    </a:lnTo>
                    <a:lnTo>
                      <a:pt x="206" y="461"/>
                    </a:lnTo>
                    <a:lnTo>
                      <a:pt x="214" y="472"/>
                    </a:lnTo>
                    <a:lnTo>
                      <a:pt x="229" y="494"/>
                    </a:lnTo>
                    <a:lnTo>
                      <a:pt x="246" y="516"/>
                    </a:lnTo>
                    <a:lnTo>
                      <a:pt x="265" y="538"/>
                    </a:lnTo>
                    <a:lnTo>
                      <a:pt x="286" y="558"/>
                    </a:lnTo>
                    <a:lnTo>
                      <a:pt x="310" y="579"/>
                    </a:lnTo>
                    <a:lnTo>
                      <a:pt x="334" y="598"/>
                    </a:lnTo>
                    <a:lnTo>
                      <a:pt x="349" y="609"/>
                    </a:lnTo>
                    <a:lnTo>
                      <a:pt x="364" y="621"/>
                    </a:lnTo>
                    <a:lnTo>
                      <a:pt x="381" y="631"/>
                    </a:lnTo>
                    <a:lnTo>
                      <a:pt x="396" y="641"/>
                    </a:lnTo>
                    <a:lnTo>
                      <a:pt x="412" y="650"/>
                    </a:lnTo>
                    <a:lnTo>
                      <a:pt x="428" y="659"/>
                    </a:lnTo>
                    <a:lnTo>
                      <a:pt x="445" y="667"/>
                    </a:lnTo>
                    <a:lnTo>
                      <a:pt x="462" y="675"/>
                    </a:lnTo>
                    <a:lnTo>
                      <a:pt x="479" y="683"/>
                    </a:lnTo>
                    <a:lnTo>
                      <a:pt x="496" y="690"/>
                    </a:lnTo>
                    <a:lnTo>
                      <a:pt x="512" y="696"/>
                    </a:lnTo>
                    <a:lnTo>
                      <a:pt x="529" y="701"/>
                    </a:lnTo>
                    <a:lnTo>
                      <a:pt x="547" y="707"/>
                    </a:lnTo>
                    <a:lnTo>
                      <a:pt x="564" y="711"/>
                    </a:lnTo>
                    <a:lnTo>
                      <a:pt x="581" y="715"/>
                    </a:lnTo>
                    <a:lnTo>
                      <a:pt x="598" y="717"/>
                    </a:lnTo>
                    <a:lnTo>
                      <a:pt x="615" y="720"/>
                    </a:lnTo>
                    <a:lnTo>
                      <a:pt x="633" y="721"/>
                    </a:lnTo>
                    <a:lnTo>
                      <a:pt x="649" y="721"/>
                    </a:lnTo>
                    <a:lnTo>
                      <a:pt x="666" y="720"/>
                    </a:lnTo>
                    <a:lnTo>
                      <a:pt x="682" y="718"/>
                    </a:lnTo>
                    <a:lnTo>
                      <a:pt x="698" y="716"/>
                    </a:lnTo>
                    <a:lnTo>
                      <a:pt x="715" y="712"/>
                    </a:lnTo>
                    <a:lnTo>
                      <a:pt x="730" y="708"/>
                    </a:lnTo>
                    <a:lnTo>
                      <a:pt x="746" y="701"/>
                    </a:lnTo>
                    <a:lnTo>
                      <a:pt x="760" y="695"/>
                    </a:lnTo>
                    <a:lnTo>
                      <a:pt x="774" y="688"/>
                    </a:lnTo>
                    <a:lnTo>
                      <a:pt x="788" y="680"/>
                    </a:lnTo>
                    <a:lnTo>
                      <a:pt x="800" y="671"/>
                    </a:lnTo>
                    <a:lnTo>
                      <a:pt x="811" y="661"/>
                    </a:lnTo>
                    <a:lnTo>
                      <a:pt x="821" y="650"/>
                    </a:lnTo>
                    <a:lnTo>
                      <a:pt x="831" y="638"/>
                    </a:lnTo>
                    <a:lnTo>
                      <a:pt x="841" y="624"/>
                    </a:lnTo>
                    <a:lnTo>
                      <a:pt x="849" y="607"/>
                    </a:lnTo>
                    <a:lnTo>
                      <a:pt x="856" y="592"/>
                    </a:lnTo>
                    <a:lnTo>
                      <a:pt x="861" y="575"/>
                    </a:lnTo>
                    <a:lnTo>
                      <a:pt x="866" y="558"/>
                    </a:lnTo>
                    <a:lnTo>
                      <a:pt x="868" y="541"/>
                    </a:lnTo>
                    <a:lnTo>
                      <a:pt x="869" y="522"/>
                    </a:lnTo>
                    <a:lnTo>
                      <a:pt x="868" y="503"/>
                    </a:lnTo>
                    <a:lnTo>
                      <a:pt x="866" y="484"/>
                    </a:lnTo>
                    <a:lnTo>
                      <a:pt x="861" y="465"/>
                    </a:lnTo>
                    <a:lnTo>
                      <a:pt x="855" y="447"/>
                    </a:lnTo>
                    <a:lnTo>
                      <a:pt x="848" y="427"/>
                    </a:lnTo>
                    <a:lnTo>
                      <a:pt x="840" y="408"/>
                    </a:lnTo>
                    <a:lnTo>
                      <a:pt x="829" y="389"/>
                    </a:lnTo>
                    <a:lnTo>
                      <a:pt x="818" y="371"/>
                    </a:lnTo>
                    <a:lnTo>
                      <a:pt x="804" y="351"/>
                    </a:lnTo>
                    <a:lnTo>
                      <a:pt x="829" y="337"/>
                    </a:lnTo>
                    <a:lnTo>
                      <a:pt x="1028" y="5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" name="Freeform 77"/>
              <p:cNvSpPr>
                <a:spLocks/>
              </p:cNvSpPr>
              <p:nvPr/>
            </p:nvSpPr>
            <p:spPr bwMode="auto">
              <a:xfrm>
                <a:off x="678" y="914"/>
                <a:ext cx="70" cy="66"/>
              </a:xfrm>
              <a:custGeom>
                <a:avLst/>
                <a:gdLst>
                  <a:gd name="T0" fmla="*/ 853 w 1193"/>
                  <a:gd name="T1" fmla="*/ 828 h 1130"/>
                  <a:gd name="T2" fmla="*/ 888 w 1193"/>
                  <a:gd name="T3" fmla="*/ 840 h 1130"/>
                  <a:gd name="T4" fmla="*/ 914 w 1193"/>
                  <a:gd name="T5" fmla="*/ 842 h 1130"/>
                  <a:gd name="T6" fmla="*/ 936 w 1193"/>
                  <a:gd name="T7" fmla="*/ 834 h 1130"/>
                  <a:gd name="T8" fmla="*/ 953 w 1193"/>
                  <a:gd name="T9" fmla="*/ 814 h 1130"/>
                  <a:gd name="T10" fmla="*/ 787 w 1193"/>
                  <a:gd name="T11" fmla="*/ 1113 h 1130"/>
                  <a:gd name="T12" fmla="*/ 793 w 1193"/>
                  <a:gd name="T13" fmla="*/ 1092 h 1130"/>
                  <a:gd name="T14" fmla="*/ 789 w 1193"/>
                  <a:gd name="T15" fmla="*/ 1070 h 1130"/>
                  <a:gd name="T16" fmla="*/ 775 w 1193"/>
                  <a:gd name="T17" fmla="*/ 1050 h 1130"/>
                  <a:gd name="T18" fmla="*/ 747 w 1193"/>
                  <a:gd name="T19" fmla="*/ 1027 h 1130"/>
                  <a:gd name="T20" fmla="*/ 185 w 1193"/>
                  <a:gd name="T21" fmla="*/ 709 h 1130"/>
                  <a:gd name="T22" fmla="*/ 115 w 1193"/>
                  <a:gd name="T23" fmla="*/ 676 h 1130"/>
                  <a:gd name="T24" fmla="*/ 83 w 1193"/>
                  <a:gd name="T25" fmla="*/ 667 h 1130"/>
                  <a:gd name="T26" fmla="*/ 60 w 1193"/>
                  <a:gd name="T27" fmla="*/ 669 h 1130"/>
                  <a:gd name="T28" fmla="*/ 42 w 1193"/>
                  <a:gd name="T29" fmla="*/ 679 h 1130"/>
                  <a:gd name="T30" fmla="*/ 0 w 1193"/>
                  <a:gd name="T31" fmla="*/ 673 h 1130"/>
                  <a:gd name="T32" fmla="*/ 195 w 1193"/>
                  <a:gd name="T33" fmla="*/ 400 h 1130"/>
                  <a:gd name="T34" fmla="*/ 192 w 1193"/>
                  <a:gd name="T35" fmla="*/ 421 h 1130"/>
                  <a:gd name="T36" fmla="*/ 199 w 1193"/>
                  <a:gd name="T37" fmla="*/ 443 h 1130"/>
                  <a:gd name="T38" fmla="*/ 217 w 1193"/>
                  <a:gd name="T39" fmla="*/ 467 h 1130"/>
                  <a:gd name="T40" fmla="*/ 247 w 1193"/>
                  <a:gd name="T41" fmla="*/ 491 h 1130"/>
                  <a:gd name="T42" fmla="*/ 292 w 1193"/>
                  <a:gd name="T43" fmla="*/ 517 h 1130"/>
                  <a:gd name="T44" fmla="*/ 365 w 1193"/>
                  <a:gd name="T45" fmla="*/ 316 h 1130"/>
                  <a:gd name="T46" fmla="*/ 314 w 1193"/>
                  <a:gd name="T47" fmla="*/ 296 h 1130"/>
                  <a:gd name="T48" fmla="*/ 285 w 1193"/>
                  <a:gd name="T49" fmla="*/ 292 h 1130"/>
                  <a:gd name="T50" fmla="*/ 261 w 1193"/>
                  <a:gd name="T51" fmla="*/ 296 h 1130"/>
                  <a:gd name="T52" fmla="*/ 245 w 1193"/>
                  <a:gd name="T53" fmla="*/ 310 h 1130"/>
                  <a:gd name="T54" fmla="*/ 374 w 1193"/>
                  <a:gd name="T55" fmla="*/ 0 h 1130"/>
                  <a:gd name="T56" fmla="*/ 401 w 1193"/>
                  <a:gd name="T57" fmla="*/ 33 h 1130"/>
                  <a:gd name="T58" fmla="*/ 401 w 1193"/>
                  <a:gd name="T59" fmla="*/ 54 h 1130"/>
                  <a:gd name="T60" fmla="*/ 412 w 1193"/>
                  <a:gd name="T61" fmla="*/ 74 h 1130"/>
                  <a:gd name="T62" fmla="*/ 435 w 1193"/>
                  <a:gd name="T63" fmla="*/ 96 h 1130"/>
                  <a:gd name="T64" fmla="*/ 502 w 1193"/>
                  <a:gd name="T65" fmla="*/ 139 h 1130"/>
                  <a:gd name="T66" fmla="*/ 1066 w 1193"/>
                  <a:gd name="T67" fmla="*/ 450 h 1130"/>
                  <a:gd name="T68" fmla="*/ 1100 w 1193"/>
                  <a:gd name="T69" fmla="*/ 463 h 1130"/>
                  <a:gd name="T70" fmla="*/ 1126 w 1193"/>
                  <a:gd name="T71" fmla="*/ 465 h 1130"/>
                  <a:gd name="T72" fmla="*/ 1145 w 1193"/>
                  <a:gd name="T73" fmla="*/ 456 h 1130"/>
                  <a:gd name="T74" fmla="*/ 1160 w 1193"/>
                  <a:gd name="T75" fmla="*/ 440 h 1130"/>
                  <a:gd name="T76" fmla="*/ 994 w 1193"/>
                  <a:gd name="T77" fmla="*/ 738 h 1130"/>
                  <a:gd name="T78" fmla="*/ 1002 w 1193"/>
                  <a:gd name="T79" fmla="*/ 716 h 1130"/>
                  <a:gd name="T80" fmla="*/ 997 w 1193"/>
                  <a:gd name="T81" fmla="*/ 694 h 1130"/>
                  <a:gd name="T82" fmla="*/ 981 w 1193"/>
                  <a:gd name="T83" fmla="*/ 672 h 1130"/>
                  <a:gd name="T84" fmla="*/ 953 w 1193"/>
                  <a:gd name="T85" fmla="*/ 648 h 1130"/>
                  <a:gd name="T86" fmla="*/ 512 w 1193"/>
                  <a:gd name="T87" fmla="*/ 397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93" h="1130">
                    <a:moveTo>
                      <a:pt x="791" y="797"/>
                    </a:moveTo>
                    <a:lnTo>
                      <a:pt x="824" y="815"/>
                    </a:lnTo>
                    <a:lnTo>
                      <a:pt x="853" y="828"/>
                    </a:lnTo>
                    <a:lnTo>
                      <a:pt x="866" y="833"/>
                    </a:lnTo>
                    <a:lnTo>
                      <a:pt x="878" y="837"/>
                    </a:lnTo>
                    <a:lnTo>
                      <a:pt x="888" y="840"/>
                    </a:lnTo>
                    <a:lnTo>
                      <a:pt x="898" y="842"/>
                    </a:lnTo>
                    <a:lnTo>
                      <a:pt x="906" y="843"/>
                    </a:lnTo>
                    <a:lnTo>
                      <a:pt x="914" y="842"/>
                    </a:lnTo>
                    <a:lnTo>
                      <a:pt x="923" y="841"/>
                    </a:lnTo>
                    <a:lnTo>
                      <a:pt x="930" y="838"/>
                    </a:lnTo>
                    <a:lnTo>
                      <a:pt x="936" y="834"/>
                    </a:lnTo>
                    <a:lnTo>
                      <a:pt x="942" y="828"/>
                    </a:lnTo>
                    <a:lnTo>
                      <a:pt x="948" y="822"/>
                    </a:lnTo>
                    <a:lnTo>
                      <a:pt x="953" y="814"/>
                    </a:lnTo>
                    <a:lnTo>
                      <a:pt x="985" y="832"/>
                    </a:lnTo>
                    <a:lnTo>
                      <a:pt x="818" y="1130"/>
                    </a:lnTo>
                    <a:lnTo>
                      <a:pt x="787" y="1113"/>
                    </a:lnTo>
                    <a:lnTo>
                      <a:pt x="790" y="1106"/>
                    </a:lnTo>
                    <a:lnTo>
                      <a:pt x="792" y="1099"/>
                    </a:lnTo>
                    <a:lnTo>
                      <a:pt x="793" y="1092"/>
                    </a:lnTo>
                    <a:lnTo>
                      <a:pt x="793" y="1085"/>
                    </a:lnTo>
                    <a:lnTo>
                      <a:pt x="791" y="1078"/>
                    </a:lnTo>
                    <a:lnTo>
                      <a:pt x="789" y="1070"/>
                    </a:lnTo>
                    <a:lnTo>
                      <a:pt x="785" y="1063"/>
                    </a:lnTo>
                    <a:lnTo>
                      <a:pt x="781" y="1057"/>
                    </a:lnTo>
                    <a:lnTo>
                      <a:pt x="775" y="1050"/>
                    </a:lnTo>
                    <a:lnTo>
                      <a:pt x="767" y="1043"/>
                    </a:lnTo>
                    <a:lnTo>
                      <a:pt x="758" y="1035"/>
                    </a:lnTo>
                    <a:lnTo>
                      <a:pt x="747" y="1027"/>
                    </a:lnTo>
                    <a:lnTo>
                      <a:pt x="722" y="1011"/>
                    </a:lnTo>
                    <a:lnTo>
                      <a:pt x="691" y="993"/>
                    </a:lnTo>
                    <a:lnTo>
                      <a:pt x="185" y="709"/>
                    </a:lnTo>
                    <a:lnTo>
                      <a:pt x="154" y="693"/>
                    </a:lnTo>
                    <a:lnTo>
                      <a:pt x="127" y="680"/>
                    </a:lnTo>
                    <a:lnTo>
                      <a:pt x="115" y="676"/>
                    </a:lnTo>
                    <a:lnTo>
                      <a:pt x="104" y="672"/>
                    </a:lnTo>
                    <a:lnTo>
                      <a:pt x="93" y="669"/>
                    </a:lnTo>
                    <a:lnTo>
                      <a:pt x="83" y="667"/>
                    </a:lnTo>
                    <a:lnTo>
                      <a:pt x="75" y="667"/>
                    </a:lnTo>
                    <a:lnTo>
                      <a:pt x="67" y="667"/>
                    </a:lnTo>
                    <a:lnTo>
                      <a:pt x="60" y="669"/>
                    </a:lnTo>
                    <a:lnTo>
                      <a:pt x="53" y="671"/>
                    </a:lnTo>
                    <a:lnTo>
                      <a:pt x="47" y="674"/>
                    </a:lnTo>
                    <a:lnTo>
                      <a:pt x="42" y="679"/>
                    </a:lnTo>
                    <a:lnTo>
                      <a:pt x="37" y="684"/>
                    </a:lnTo>
                    <a:lnTo>
                      <a:pt x="32" y="691"/>
                    </a:lnTo>
                    <a:lnTo>
                      <a:pt x="0" y="673"/>
                    </a:lnTo>
                    <a:lnTo>
                      <a:pt x="166" y="374"/>
                    </a:lnTo>
                    <a:lnTo>
                      <a:pt x="199" y="392"/>
                    </a:lnTo>
                    <a:lnTo>
                      <a:pt x="195" y="400"/>
                    </a:lnTo>
                    <a:lnTo>
                      <a:pt x="193" y="407"/>
                    </a:lnTo>
                    <a:lnTo>
                      <a:pt x="192" y="414"/>
                    </a:lnTo>
                    <a:lnTo>
                      <a:pt x="192" y="421"/>
                    </a:lnTo>
                    <a:lnTo>
                      <a:pt x="193" y="429"/>
                    </a:lnTo>
                    <a:lnTo>
                      <a:pt x="195" y="436"/>
                    </a:lnTo>
                    <a:lnTo>
                      <a:pt x="199" y="443"/>
                    </a:lnTo>
                    <a:lnTo>
                      <a:pt x="204" y="451"/>
                    </a:lnTo>
                    <a:lnTo>
                      <a:pt x="209" y="458"/>
                    </a:lnTo>
                    <a:lnTo>
                      <a:pt x="217" y="467"/>
                    </a:lnTo>
                    <a:lnTo>
                      <a:pt x="225" y="475"/>
                    </a:lnTo>
                    <a:lnTo>
                      <a:pt x="236" y="483"/>
                    </a:lnTo>
                    <a:lnTo>
                      <a:pt x="247" y="491"/>
                    </a:lnTo>
                    <a:lnTo>
                      <a:pt x="260" y="500"/>
                    </a:lnTo>
                    <a:lnTo>
                      <a:pt x="276" y="508"/>
                    </a:lnTo>
                    <a:lnTo>
                      <a:pt x="292" y="517"/>
                    </a:lnTo>
                    <a:lnTo>
                      <a:pt x="527" y="650"/>
                    </a:lnTo>
                    <a:lnTo>
                      <a:pt x="395" y="331"/>
                    </a:lnTo>
                    <a:lnTo>
                      <a:pt x="365" y="316"/>
                    </a:lnTo>
                    <a:lnTo>
                      <a:pt x="337" y="304"/>
                    </a:lnTo>
                    <a:lnTo>
                      <a:pt x="325" y="299"/>
                    </a:lnTo>
                    <a:lnTo>
                      <a:pt x="314" y="296"/>
                    </a:lnTo>
                    <a:lnTo>
                      <a:pt x="303" y="294"/>
                    </a:lnTo>
                    <a:lnTo>
                      <a:pt x="294" y="292"/>
                    </a:lnTo>
                    <a:lnTo>
                      <a:pt x="285" y="292"/>
                    </a:lnTo>
                    <a:lnTo>
                      <a:pt x="277" y="292"/>
                    </a:lnTo>
                    <a:lnTo>
                      <a:pt x="269" y="294"/>
                    </a:lnTo>
                    <a:lnTo>
                      <a:pt x="261" y="296"/>
                    </a:lnTo>
                    <a:lnTo>
                      <a:pt x="255" y="300"/>
                    </a:lnTo>
                    <a:lnTo>
                      <a:pt x="250" y="304"/>
                    </a:lnTo>
                    <a:lnTo>
                      <a:pt x="245" y="310"/>
                    </a:lnTo>
                    <a:lnTo>
                      <a:pt x="240" y="316"/>
                    </a:lnTo>
                    <a:lnTo>
                      <a:pt x="209" y="298"/>
                    </a:lnTo>
                    <a:lnTo>
                      <a:pt x="374" y="0"/>
                    </a:lnTo>
                    <a:lnTo>
                      <a:pt x="406" y="18"/>
                    </a:lnTo>
                    <a:lnTo>
                      <a:pt x="403" y="26"/>
                    </a:lnTo>
                    <a:lnTo>
                      <a:pt x="401" y="33"/>
                    </a:lnTo>
                    <a:lnTo>
                      <a:pt x="399" y="40"/>
                    </a:lnTo>
                    <a:lnTo>
                      <a:pt x="400" y="47"/>
                    </a:lnTo>
                    <a:lnTo>
                      <a:pt x="401" y="54"/>
                    </a:lnTo>
                    <a:lnTo>
                      <a:pt x="403" y="61"/>
                    </a:lnTo>
                    <a:lnTo>
                      <a:pt x="407" y="68"/>
                    </a:lnTo>
                    <a:lnTo>
                      <a:pt x="412" y="74"/>
                    </a:lnTo>
                    <a:lnTo>
                      <a:pt x="418" y="81"/>
                    </a:lnTo>
                    <a:lnTo>
                      <a:pt x="425" y="88"/>
                    </a:lnTo>
                    <a:lnTo>
                      <a:pt x="435" y="96"/>
                    </a:lnTo>
                    <a:lnTo>
                      <a:pt x="446" y="103"/>
                    </a:lnTo>
                    <a:lnTo>
                      <a:pt x="471" y="121"/>
                    </a:lnTo>
                    <a:lnTo>
                      <a:pt x="502" y="139"/>
                    </a:lnTo>
                    <a:lnTo>
                      <a:pt x="1009" y="422"/>
                    </a:lnTo>
                    <a:lnTo>
                      <a:pt x="1039" y="438"/>
                    </a:lnTo>
                    <a:lnTo>
                      <a:pt x="1066" y="450"/>
                    </a:lnTo>
                    <a:lnTo>
                      <a:pt x="1078" y="455"/>
                    </a:lnTo>
                    <a:lnTo>
                      <a:pt x="1090" y="460"/>
                    </a:lnTo>
                    <a:lnTo>
                      <a:pt x="1100" y="463"/>
                    </a:lnTo>
                    <a:lnTo>
                      <a:pt x="1109" y="464"/>
                    </a:lnTo>
                    <a:lnTo>
                      <a:pt x="1118" y="465"/>
                    </a:lnTo>
                    <a:lnTo>
                      <a:pt x="1126" y="465"/>
                    </a:lnTo>
                    <a:lnTo>
                      <a:pt x="1133" y="463"/>
                    </a:lnTo>
                    <a:lnTo>
                      <a:pt x="1139" y="461"/>
                    </a:lnTo>
                    <a:lnTo>
                      <a:pt x="1145" y="456"/>
                    </a:lnTo>
                    <a:lnTo>
                      <a:pt x="1151" y="452"/>
                    </a:lnTo>
                    <a:lnTo>
                      <a:pt x="1156" y="447"/>
                    </a:lnTo>
                    <a:lnTo>
                      <a:pt x="1160" y="440"/>
                    </a:lnTo>
                    <a:lnTo>
                      <a:pt x="1193" y="458"/>
                    </a:lnTo>
                    <a:lnTo>
                      <a:pt x="1027" y="756"/>
                    </a:lnTo>
                    <a:lnTo>
                      <a:pt x="994" y="738"/>
                    </a:lnTo>
                    <a:lnTo>
                      <a:pt x="998" y="731"/>
                    </a:lnTo>
                    <a:lnTo>
                      <a:pt x="1001" y="724"/>
                    </a:lnTo>
                    <a:lnTo>
                      <a:pt x="1002" y="716"/>
                    </a:lnTo>
                    <a:lnTo>
                      <a:pt x="1002" y="708"/>
                    </a:lnTo>
                    <a:lnTo>
                      <a:pt x="1001" y="701"/>
                    </a:lnTo>
                    <a:lnTo>
                      <a:pt x="997" y="694"/>
                    </a:lnTo>
                    <a:lnTo>
                      <a:pt x="993" y="687"/>
                    </a:lnTo>
                    <a:lnTo>
                      <a:pt x="988" y="679"/>
                    </a:lnTo>
                    <a:lnTo>
                      <a:pt x="981" y="672"/>
                    </a:lnTo>
                    <a:lnTo>
                      <a:pt x="974" y="664"/>
                    </a:lnTo>
                    <a:lnTo>
                      <a:pt x="964" y="657"/>
                    </a:lnTo>
                    <a:lnTo>
                      <a:pt x="953" y="648"/>
                    </a:lnTo>
                    <a:lnTo>
                      <a:pt x="927" y="630"/>
                    </a:lnTo>
                    <a:lnTo>
                      <a:pt x="895" y="611"/>
                    </a:lnTo>
                    <a:lnTo>
                      <a:pt x="512" y="397"/>
                    </a:lnTo>
                    <a:lnTo>
                      <a:pt x="643" y="714"/>
                    </a:lnTo>
                    <a:lnTo>
                      <a:pt x="791" y="7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" name="Freeform 78"/>
              <p:cNvSpPr>
                <a:spLocks/>
              </p:cNvSpPr>
              <p:nvPr/>
            </p:nvSpPr>
            <p:spPr bwMode="auto">
              <a:xfrm>
                <a:off x="702" y="875"/>
                <a:ext cx="63" cy="47"/>
              </a:xfrm>
              <a:custGeom>
                <a:avLst/>
                <a:gdLst>
                  <a:gd name="T0" fmla="*/ 881 w 1068"/>
                  <a:gd name="T1" fmla="*/ 460 h 806"/>
                  <a:gd name="T2" fmla="*/ 913 w 1068"/>
                  <a:gd name="T3" fmla="*/ 471 h 806"/>
                  <a:gd name="T4" fmla="*/ 942 w 1068"/>
                  <a:gd name="T5" fmla="*/ 478 h 806"/>
                  <a:gd name="T6" fmla="*/ 965 w 1068"/>
                  <a:gd name="T7" fmla="*/ 481 h 806"/>
                  <a:gd name="T8" fmla="*/ 985 w 1068"/>
                  <a:gd name="T9" fmla="*/ 480 h 806"/>
                  <a:gd name="T10" fmla="*/ 1002 w 1068"/>
                  <a:gd name="T11" fmla="*/ 473 h 806"/>
                  <a:gd name="T12" fmla="*/ 1017 w 1068"/>
                  <a:gd name="T13" fmla="*/ 461 h 806"/>
                  <a:gd name="T14" fmla="*/ 1029 w 1068"/>
                  <a:gd name="T15" fmla="*/ 443 h 806"/>
                  <a:gd name="T16" fmla="*/ 1068 w 1068"/>
                  <a:gd name="T17" fmla="*/ 446 h 806"/>
                  <a:gd name="T18" fmla="*/ 886 w 1068"/>
                  <a:gd name="T19" fmla="*/ 792 h 806"/>
                  <a:gd name="T20" fmla="*/ 893 w 1068"/>
                  <a:gd name="T21" fmla="*/ 770 h 806"/>
                  <a:gd name="T22" fmla="*/ 894 w 1068"/>
                  <a:gd name="T23" fmla="*/ 749 h 806"/>
                  <a:gd name="T24" fmla="*/ 890 w 1068"/>
                  <a:gd name="T25" fmla="*/ 732 h 806"/>
                  <a:gd name="T26" fmla="*/ 881 w 1068"/>
                  <a:gd name="T27" fmla="*/ 717 h 806"/>
                  <a:gd name="T28" fmla="*/ 866 w 1068"/>
                  <a:gd name="T29" fmla="*/ 703 h 806"/>
                  <a:gd name="T30" fmla="*/ 844 w 1068"/>
                  <a:gd name="T31" fmla="*/ 688 h 806"/>
                  <a:gd name="T32" fmla="*/ 815 w 1068"/>
                  <a:gd name="T33" fmla="*/ 672 h 806"/>
                  <a:gd name="T34" fmla="*/ 780 w 1068"/>
                  <a:gd name="T35" fmla="*/ 656 h 806"/>
                  <a:gd name="T36" fmla="*/ 172 w 1068"/>
                  <a:gd name="T37" fmla="*/ 428 h 806"/>
                  <a:gd name="T38" fmla="*/ 165 w 1068"/>
                  <a:gd name="T39" fmla="*/ 463 h 806"/>
                  <a:gd name="T40" fmla="*/ 166 w 1068"/>
                  <a:gd name="T41" fmla="*/ 497 h 806"/>
                  <a:gd name="T42" fmla="*/ 173 w 1068"/>
                  <a:gd name="T43" fmla="*/ 533 h 806"/>
                  <a:gd name="T44" fmla="*/ 189 w 1068"/>
                  <a:gd name="T45" fmla="*/ 567 h 806"/>
                  <a:gd name="T46" fmla="*/ 211 w 1068"/>
                  <a:gd name="T47" fmla="*/ 601 h 806"/>
                  <a:gd name="T48" fmla="*/ 239 w 1068"/>
                  <a:gd name="T49" fmla="*/ 632 h 806"/>
                  <a:gd name="T50" fmla="*/ 274 w 1068"/>
                  <a:gd name="T51" fmla="*/ 661 h 806"/>
                  <a:gd name="T52" fmla="*/ 281 w 1068"/>
                  <a:gd name="T53" fmla="*/ 693 h 806"/>
                  <a:gd name="T54" fmla="*/ 7 w 1068"/>
                  <a:gd name="T55" fmla="*/ 521 h 806"/>
                  <a:gd name="T56" fmla="*/ 19 w 1068"/>
                  <a:gd name="T57" fmla="*/ 515 h 806"/>
                  <a:gd name="T58" fmla="*/ 28 w 1068"/>
                  <a:gd name="T59" fmla="*/ 505 h 806"/>
                  <a:gd name="T60" fmla="*/ 37 w 1068"/>
                  <a:gd name="T61" fmla="*/ 489 h 806"/>
                  <a:gd name="T62" fmla="*/ 44 w 1068"/>
                  <a:gd name="T63" fmla="*/ 473 h 806"/>
                  <a:gd name="T64" fmla="*/ 49 w 1068"/>
                  <a:gd name="T65" fmla="*/ 459 h 806"/>
                  <a:gd name="T66" fmla="*/ 198 w 1068"/>
                  <a:gd name="T67" fmla="*/ 96 h 806"/>
                  <a:gd name="T68" fmla="*/ 209 w 1068"/>
                  <a:gd name="T69" fmla="*/ 70 h 806"/>
                  <a:gd name="T70" fmla="*/ 216 w 1068"/>
                  <a:gd name="T71" fmla="*/ 48 h 806"/>
                  <a:gd name="T72" fmla="*/ 220 w 1068"/>
                  <a:gd name="T73" fmla="*/ 30 h 806"/>
                  <a:gd name="T74" fmla="*/ 219 w 1068"/>
                  <a:gd name="T75" fmla="*/ 13 h 806"/>
                  <a:gd name="T76" fmla="*/ 213 w 1068"/>
                  <a:gd name="T77" fmla="*/ 0 h 806"/>
                  <a:gd name="T78" fmla="*/ 529 w 1068"/>
                  <a:gd name="T79" fmla="*/ 99 h 806"/>
                  <a:gd name="T80" fmla="*/ 479 w 1068"/>
                  <a:gd name="T81" fmla="*/ 95 h 806"/>
                  <a:gd name="T82" fmla="*/ 435 w 1068"/>
                  <a:gd name="T83" fmla="*/ 96 h 806"/>
                  <a:gd name="T84" fmla="*/ 395 w 1068"/>
                  <a:gd name="T85" fmla="*/ 101 h 806"/>
                  <a:gd name="T86" fmla="*/ 361 w 1068"/>
                  <a:gd name="T87" fmla="*/ 111 h 806"/>
                  <a:gd name="T88" fmla="*/ 328 w 1068"/>
                  <a:gd name="T89" fmla="*/ 127 h 806"/>
                  <a:gd name="T90" fmla="*/ 301 w 1068"/>
                  <a:gd name="T91" fmla="*/ 148 h 806"/>
                  <a:gd name="T92" fmla="*/ 279 w 1068"/>
                  <a:gd name="T93" fmla="*/ 175 h 806"/>
                  <a:gd name="T94" fmla="*/ 262 w 1068"/>
                  <a:gd name="T95" fmla="*/ 207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8" h="806">
                    <a:moveTo>
                      <a:pt x="863" y="453"/>
                    </a:moveTo>
                    <a:lnTo>
                      <a:pt x="881" y="460"/>
                    </a:lnTo>
                    <a:lnTo>
                      <a:pt x="897" y="466"/>
                    </a:lnTo>
                    <a:lnTo>
                      <a:pt x="913" y="471"/>
                    </a:lnTo>
                    <a:lnTo>
                      <a:pt x="928" y="475"/>
                    </a:lnTo>
                    <a:lnTo>
                      <a:pt x="942" y="478"/>
                    </a:lnTo>
                    <a:lnTo>
                      <a:pt x="954" y="480"/>
                    </a:lnTo>
                    <a:lnTo>
                      <a:pt x="965" y="481"/>
                    </a:lnTo>
                    <a:lnTo>
                      <a:pt x="976" y="481"/>
                    </a:lnTo>
                    <a:lnTo>
                      <a:pt x="985" y="480"/>
                    </a:lnTo>
                    <a:lnTo>
                      <a:pt x="993" y="477"/>
                    </a:lnTo>
                    <a:lnTo>
                      <a:pt x="1002" y="473"/>
                    </a:lnTo>
                    <a:lnTo>
                      <a:pt x="1010" y="467"/>
                    </a:lnTo>
                    <a:lnTo>
                      <a:pt x="1017" y="461"/>
                    </a:lnTo>
                    <a:lnTo>
                      <a:pt x="1023" y="453"/>
                    </a:lnTo>
                    <a:lnTo>
                      <a:pt x="1029" y="443"/>
                    </a:lnTo>
                    <a:lnTo>
                      <a:pt x="1034" y="432"/>
                    </a:lnTo>
                    <a:lnTo>
                      <a:pt x="1068" y="446"/>
                    </a:lnTo>
                    <a:lnTo>
                      <a:pt x="922" y="806"/>
                    </a:lnTo>
                    <a:lnTo>
                      <a:pt x="886" y="792"/>
                    </a:lnTo>
                    <a:lnTo>
                      <a:pt x="890" y="781"/>
                    </a:lnTo>
                    <a:lnTo>
                      <a:pt x="893" y="770"/>
                    </a:lnTo>
                    <a:lnTo>
                      <a:pt x="894" y="759"/>
                    </a:lnTo>
                    <a:lnTo>
                      <a:pt x="894" y="749"/>
                    </a:lnTo>
                    <a:lnTo>
                      <a:pt x="893" y="741"/>
                    </a:lnTo>
                    <a:lnTo>
                      <a:pt x="890" y="732"/>
                    </a:lnTo>
                    <a:lnTo>
                      <a:pt x="886" y="724"/>
                    </a:lnTo>
                    <a:lnTo>
                      <a:pt x="881" y="717"/>
                    </a:lnTo>
                    <a:lnTo>
                      <a:pt x="874" y="710"/>
                    </a:lnTo>
                    <a:lnTo>
                      <a:pt x="866" y="703"/>
                    </a:lnTo>
                    <a:lnTo>
                      <a:pt x="856" y="695"/>
                    </a:lnTo>
                    <a:lnTo>
                      <a:pt x="844" y="688"/>
                    </a:lnTo>
                    <a:lnTo>
                      <a:pt x="830" y="680"/>
                    </a:lnTo>
                    <a:lnTo>
                      <a:pt x="815" y="672"/>
                    </a:lnTo>
                    <a:lnTo>
                      <a:pt x="798" y="664"/>
                    </a:lnTo>
                    <a:lnTo>
                      <a:pt x="780" y="656"/>
                    </a:lnTo>
                    <a:lnTo>
                      <a:pt x="178" y="410"/>
                    </a:lnTo>
                    <a:lnTo>
                      <a:pt x="172" y="428"/>
                    </a:lnTo>
                    <a:lnTo>
                      <a:pt x="168" y="446"/>
                    </a:lnTo>
                    <a:lnTo>
                      <a:pt x="165" y="463"/>
                    </a:lnTo>
                    <a:lnTo>
                      <a:pt x="165" y="480"/>
                    </a:lnTo>
                    <a:lnTo>
                      <a:pt x="166" y="497"/>
                    </a:lnTo>
                    <a:lnTo>
                      <a:pt x="169" y="516"/>
                    </a:lnTo>
                    <a:lnTo>
                      <a:pt x="173" y="533"/>
                    </a:lnTo>
                    <a:lnTo>
                      <a:pt x="180" y="550"/>
                    </a:lnTo>
                    <a:lnTo>
                      <a:pt x="189" y="567"/>
                    </a:lnTo>
                    <a:lnTo>
                      <a:pt x="199" y="583"/>
                    </a:lnTo>
                    <a:lnTo>
                      <a:pt x="211" y="601"/>
                    </a:lnTo>
                    <a:lnTo>
                      <a:pt x="224" y="616"/>
                    </a:lnTo>
                    <a:lnTo>
                      <a:pt x="239" y="632"/>
                    </a:lnTo>
                    <a:lnTo>
                      <a:pt x="255" y="646"/>
                    </a:lnTo>
                    <a:lnTo>
                      <a:pt x="274" y="661"/>
                    </a:lnTo>
                    <a:lnTo>
                      <a:pt x="294" y="675"/>
                    </a:lnTo>
                    <a:lnTo>
                      <a:pt x="281" y="693"/>
                    </a:lnTo>
                    <a:lnTo>
                      <a:pt x="0" y="522"/>
                    </a:lnTo>
                    <a:lnTo>
                      <a:pt x="7" y="521"/>
                    </a:lnTo>
                    <a:lnTo>
                      <a:pt x="13" y="519"/>
                    </a:lnTo>
                    <a:lnTo>
                      <a:pt x="19" y="515"/>
                    </a:lnTo>
                    <a:lnTo>
                      <a:pt x="24" y="511"/>
                    </a:lnTo>
                    <a:lnTo>
                      <a:pt x="28" y="505"/>
                    </a:lnTo>
                    <a:lnTo>
                      <a:pt x="33" y="497"/>
                    </a:lnTo>
                    <a:lnTo>
                      <a:pt x="37" y="489"/>
                    </a:lnTo>
                    <a:lnTo>
                      <a:pt x="41" y="480"/>
                    </a:lnTo>
                    <a:lnTo>
                      <a:pt x="44" y="473"/>
                    </a:lnTo>
                    <a:lnTo>
                      <a:pt x="47" y="466"/>
                    </a:lnTo>
                    <a:lnTo>
                      <a:pt x="49" y="459"/>
                    </a:lnTo>
                    <a:lnTo>
                      <a:pt x="52" y="453"/>
                    </a:lnTo>
                    <a:lnTo>
                      <a:pt x="198" y="96"/>
                    </a:lnTo>
                    <a:lnTo>
                      <a:pt x="204" y="81"/>
                    </a:lnTo>
                    <a:lnTo>
                      <a:pt x="209" y="70"/>
                    </a:lnTo>
                    <a:lnTo>
                      <a:pt x="213" y="58"/>
                    </a:lnTo>
                    <a:lnTo>
                      <a:pt x="216" y="48"/>
                    </a:lnTo>
                    <a:lnTo>
                      <a:pt x="218" y="39"/>
                    </a:lnTo>
                    <a:lnTo>
                      <a:pt x="220" y="30"/>
                    </a:lnTo>
                    <a:lnTo>
                      <a:pt x="220" y="21"/>
                    </a:lnTo>
                    <a:lnTo>
                      <a:pt x="219" y="13"/>
                    </a:lnTo>
                    <a:lnTo>
                      <a:pt x="217" y="6"/>
                    </a:lnTo>
                    <a:lnTo>
                      <a:pt x="213" y="0"/>
                    </a:lnTo>
                    <a:lnTo>
                      <a:pt x="532" y="77"/>
                    </a:lnTo>
                    <a:lnTo>
                      <a:pt x="529" y="99"/>
                    </a:lnTo>
                    <a:lnTo>
                      <a:pt x="503" y="97"/>
                    </a:lnTo>
                    <a:lnTo>
                      <a:pt x="479" y="95"/>
                    </a:lnTo>
                    <a:lnTo>
                      <a:pt x="456" y="95"/>
                    </a:lnTo>
                    <a:lnTo>
                      <a:pt x="435" y="96"/>
                    </a:lnTo>
                    <a:lnTo>
                      <a:pt x="414" y="98"/>
                    </a:lnTo>
                    <a:lnTo>
                      <a:pt x="395" y="101"/>
                    </a:lnTo>
                    <a:lnTo>
                      <a:pt x="377" y="106"/>
                    </a:lnTo>
                    <a:lnTo>
                      <a:pt x="361" y="111"/>
                    </a:lnTo>
                    <a:lnTo>
                      <a:pt x="343" y="118"/>
                    </a:lnTo>
                    <a:lnTo>
                      <a:pt x="328" y="127"/>
                    </a:lnTo>
                    <a:lnTo>
                      <a:pt x="314" y="136"/>
                    </a:lnTo>
                    <a:lnTo>
                      <a:pt x="301" y="148"/>
                    </a:lnTo>
                    <a:lnTo>
                      <a:pt x="289" y="161"/>
                    </a:lnTo>
                    <a:lnTo>
                      <a:pt x="279" y="175"/>
                    </a:lnTo>
                    <a:lnTo>
                      <a:pt x="270" y="190"/>
                    </a:lnTo>
                    <a:lnTo>
                      <a:pt x="262" y="207"/>
                    </a:lnTo>
                    <a:lnTo>
                      <a:pt x="863" y="4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" name="Freeform 79"/>
              <p:cNvSpPr>
                <a:spLocks/>
              </p:cNvSpPr>
              <p:nvPr/>
            </p:nvSpPr>
            <p:spPr bwMode="auto">
              <a:xfrm>
                <a:off x="718" y="835"/>
                <a:ext cx="64" cy="48"/>
              </a:xfrm>
              <a:custGeom>
                <a:avLst/>
                <a:gdLst>
                  <a:gd name="T0" fmla="*/ 866 w 1086"/>
                  <a:gd name="T1" fmla="*/ 801 h 819"/>
                  <a:gd name="T2" fmla="*/ 865 w 1086"/>
                  <a:gd name="T3" fmla="*/ 780 h 819"/>
                  <a:gd name="T4" fmla="*/ 853 w 1086"/>
                  <a:gd name="T5" fmla="*/ 762 h 819"/>
                  <a:gd name="T6" fmla="*/ 830 w 1086"/>
                  <a:gd name="T7" fmla="*/ 746 h 819"/>
                  <a:gd name="T8" fmla="*/ 779 w 1086"/>
                  <a:gd name="T9" fmla="*/ 724 h 819"/>
                  <a:gd name="T10" fmla="*/ 154 w 1086"/>
                  <a:gd name="T11" fmla="*/ 543 h 819"/>
                  <a:gd name="T12" fmla="*/ 100 w 1086"/>
                  <a:gd name="T13" fmla="*/ 535 h 819"/>
                  <a:gd name="T14" fmla="*/ 71 w 1086"/>
                  <a:gd name="T15" fmla="*/ 536 h 819"/>
                  <a:gd name="T16" fmla="*/ 50 w 1086"/>
                  <a:gd name="T17" fmla="*/ 545 h 819"/>
                  <a:gd name="T18" fmla="*/ 38 w 1086"/>
                  <a:gd name="T19" fmla="*/ 563 h 819"/>
                  <a:gd name="T20" fmla="*/ 133 w 1086"/>
                  <a:gd name="T21" fmla="*/ 92 h 819"/>
                  <a:gd name="T22" fmla="*/ 145 w 1086"/>
                  <a:gd name="T23" fmla="*/ 48 h 819"/>
                  <a:gd name="T24" fmla="*/ 148 w 1086"/>
                  <a:gd name="T25" fmla="*/ 22 h 819"/>
                  <a:gd name="T26" fmla="*/ 136 w 1086"/>
                  <a:gd name="T27" fmla="*/ 0 h 819"/>
                  <a:gd name="T28" fmla="*/ 443 w 1086"/>
                  <a:gd name="T29" fmla="*/ 63 h 819"/>
                  <a:gd name="T30" fmla="*/ 372 w 1086"/>
                  <a:gd name="T31" fmla="*/ 69 h 819"/>
                  <a:gd name="T32" fmla="*/ 309 w 1086"/>
                  <a:gd name="T33" fmla="*/ 90 h 819"/>
                  <a:gd name="T34" fmla="*/ 257 w 1086"/>
                  <a:gd name="T35" fmla="*/ 125 h 819"/>
                  <a:gd name="T36" fmla="*/ 217 w 1086"/>
                  <a:gd name="T37" fmla="*/ 169 h 819"/>
                  <a:gd name="T38" fmla="*/ 194 w 1086"/>
                  <a:gd name="T39" fmla="*/ 223 h 819"/>
                  <a:gd name="T40" fmla="*/ 186 w 1086"/>
                  <a:gd name="T41" fmla="*/ 264 h 819"/>
                  <a:gd name="T42" fmla="*/ 190 w 1086"/>
                  <a:gd name="T43" fmla="*/ 296 h 819"/>
                  <a:gd name="T44" fmla="*/ 204 w 1086"/>
                  <a:gd name="T45" fmla="*/ 317 h 819"/>
                  <a:gd name="T46" fmla="*/ 231 w 1086"/>
                  <a:gd name="T47" fmla="*/ 333 h 819"/>
                  <a:gd name="T48" fmla="*/ 272 w 1086"/>
                  <a:gd name="T49" fmla="*/ 348 h 819"/>
                  <a:gd name="T50" fmla="*/ 371 w 1086"/>
                  <a:gd name="T51" fmla="*/ 376 h 819"/>
                  <a:gd name="T52" fmla="*/ 391 w 1086"/>
                  <a:gd name="T53" fmla="*/ 306 h 819"/>
                  <a:gd name="T54" fmla="*/ 398 w 1086"/>
                  <a:gd name="T55" fmla="*/ 271 h 819"/>
                  <a:gd name="T56" fmla="*/ 397 w 1086"/>
                  <a:gd name="T57" fmla="*/ 245 h 819"/>
                  <a:gd name="T58" fmla="*/ 383 w 1086"/>
                  <a:gd name="T59" fmla="*/ 220 h 819"/>
                  <a:gd name="T60" fmla="*/ 353 w 1086"/>
                  <a:gd name="T61" fmla="*/ 196 h 819"/>
                  <a:gd name="T62" fmla="*/ 306 w 1086"/>
                  <a:gd name="T63" fmla="*/ 177 h 819"/>
                  <a:gd name="T64" fmla="*/ 667 w 1086"/>
                  <a:gd name="T65" fmla="*/ 232 h 819"/>
                  <a:gd name="T66" fmla="*/ 620 w 1086"/>
                  <a:gd name="T67" fmla="*/ 235 h 819"/>
                  <a:gd name="T68" fmla="*/ 579 w 1086"/>
                  <a:gd name="T69" fmla="*/ 244 h 819"/>
                  <a:gd name="T70" fmla="*/ 543 w 1086"/>
                  <a:gd name="T71" fmla="*/ 257 h 819"/>
                  <a:gd name="T72" fmla="*/ 522 w 1086"/>
                  <a:gd name="T73" fmla="*/ 270 h 819"/>
                  <a:gd name="T74" fmla="*/ 507 w 1086"/>
                  <a:gd name="T75" fmla="*/ 285 h 819"/>
                  <a:gd name="T76" fmla="*/ 488 w 1086"/>
                  <a:gd name="T77" fmla="*/ 318 h 819"/>
                  <a:gd name="T78" fmla="*/ 469 w 1086"/>
                  <a:gd name="T79" fmla="*/ 375 h 819"/>
                  <a:gd name="T80" fmla="*/ 749 w 1086"/>
                  <a:gd name="T81" fmla="*/ 486 h 819"/>
                  <a:gd name="T82" fmla="*/ 809 w 1086"/>
                  <a:gd name="T83" fmla="*/ 497 h 819"/>
                  <a:gd name="T84" fmla="*/ 852 w 1086"/>
                  <a:gd name="T85" fmla="*/ 496 h 819"/>
                  <a:gd name="T86" fmla="*/ 880 w 1086"/>
                  <a:gd name="T87" fmla="*/ 485 h 819"/>
                  <a:gd name="T88" fmla="*/ 901 w 1086"/>
                  <a:gd name="T89" fmla="*/ 461 h 819"/>
                  <a:gd name="T90" fmla="*/ 916 w 1086"/>
                  <a:gd name="T91" fmla="*/ 426 h 819"/>
                  <a:gd name="T92" fmla="*/ 923 w 1086"/>
                  <a:gd name="T93" fmla="*/ 392 h 819"/>
                  <a:gd name="T94" fmla="*/ 925 w 1086"/>
                  <a:gd name="T95" fmla="*/ 356 h 819"/>
                  <a:gd name="T96" fmla="*/ 921 w 1086"/>
                  <a:gd name="T97" fmla="*/ 322 h 819"/>
                  <a:gd name="T98" fmla="*/ 912 w 1086"/>
                  <a:gd name="T99" fmla="*/ 287 h 819"/>
                  <a:gd name="T100" fmla="*/ 898 w 1086"/>
                  <a:gd name="T101" fmla="*/ 253 h 819"/>
                  <a:gd name="T102" fmla="*/ 864 w 1086"/>
                  <a:gd name="T103" fmla="*/ 200 h 819"/>
                  <a:gd name="T104" fmla="*/ 810 w 1086"/>
                  <a:gd name="T105" fmla="*/ 141 h 819"/>
                  <a:gd name="T106" fmla="*/ 739 w 1086"/>
                  <a:gd name="T107" fmla="*/ 81 h 819"/>
                  <a:gd name="T108" fmla="*/ 1078 w 1086"/>
                  <a:gd name="T109" fmla="*/ 257 h 819"/>
                  <a:gd name="T110" fmla="*/ 1061 w 1086"/>
                  <a:gd name="T111" fmla="*/ 273 h 819"/>
                  <a:gd name="T112" fmla="*/ 1051 w 1086"/>
                  <a:gd name="T113" fmla="*/ 299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6" h="819">
                    <a:moveTo>
                      <a:pt x="901" y="819"/>
                    </a:moveTo>
                    <a:lnTo>
                      <a:pt x="865" y="809"/>
                    </a:lnTo>
                    <a:lnTo>
                      <a:pt x="866" y="801"/>
                    </a:lnTo>
                    <a:lnTo>
                      <a:pt x="867" y="794"/>
                    </a:lnTo>
                    <a:lnTo>
                      <a:pt x="866" y="787"/>
                    </a:lnTo>
                    <a:lnTo>
                      <a:pt x="865" y="780"/>
                    </a:lnTo>
                    <a:lnTo>
                      <a:pt x="862" y="774"/>
                    </a:lnTo>
                    <a:lnTo>
                      <a:pt x="858" y="768"/>
                    </a:lnTo>
                    <a:lnTo>
                      <a:pt x="853" y="762"/>
                    </a:lnTo>
                    <a:lnTo>
                      <a:pt x="847" y="756"/>
                    </a:lnTo>
                    <a:lnTo>
                      <a:pt x="839" y="751"/>
                    </a:lnTo>
                    <a:lnTo>
                      <a:pt x="830" y="746"/>
                    </a:lnTo>
                    <a:lnTo>
                      <a:pt x="820" y="741"/>
                    </a:lnTo>
                    <a:lnTo>
                      <a:pt x="808" y="734"/>
                    </a:lnTo>
                    <a:lnTo>
                      <a:pt x="779" y="724"/>
                    </a:lnTo>
                    <a:lnTo>
                      <a:pt x="745" y="713"/>
                    </a:lnTo>
                    <a:lnTo>
                      <a:pt x="188" y="552"/>
                    </a:lnTo>
                    <a:lnTo>
                      <a:pt x="154" y="543"/>
                    </a:lnTo>
                    <a:lnTo>
                      <a:pt x="124" y="538"/>
                    </a:lnTo>
                    <a:lnTo>
                      <a:pt x="111" y="536"/>
                    </a:lnTo>
                    <a:lnTo>
                      <a:pt x="100" y="535"/>
                    </a:lnTo>
                    <a:lnTo>
                      <a:pt x="89" y="534"/>
                    </a:lnTo>
                    <a:lnTo>
                      <a:pt x="80" y="534"/>
                    </a:lnTo>
                    <a:lnTo>
                      <a:pt x="71" y="536"/>
                    </a:lnTo>
                    <a:lnTo>
                      <a:pt x="63" y="538"/>
                    </a:lnTo>
                    <a:lnTo>
                      <a:pt x="56" y="541"/>
                    </a:lnTo>
                    <a:lnTo>
                      <a:pt x="50" y="545"/>
                    </a:lnTo>
                    <a:lnTo>
                      <a:pt x="45" y="550"/>
                    </a:lnTo>
                    <a:lnTo>
                      <a:pt x="41" y="555"/>
                    </a:lnTo>
                    <a:lnTo>
                      <a:pt x="38" y="563"/>
                    </a:lnTo>
                    <a:lnTo>
                      <a:pt x="35" y="570"/>
                    </a:lnTo>
                    <a:lnTo>
                      <a:pt x="0" y="559"/>
                    </a:lnTo>
                    <a:lnTo>
                      <a:pt x="133" y="92"/>
                    </a:lnTo>
                    <a:lnTo>
                      <a:pt x="139" y="71"/>
                    </a:lnTo>
                    <a:lnTo>
                      <a:pt x="142" y="59"/>
                    </a:lnTo>
                    <a:lnTo>
                      <a:pt x="145" y="48"/>
                    </a:lnTo>
                    <a:lnTo>
                      <a:pt x="146" y="39"/>
                    </a:lnTo>
                    <a:lnTo>
                      <a:pt x="148" y="29"/>
                    </a:lnTo>
                    <a:lnTo>
                      <a:pt x="148" y="22"/>
                    </a:lnTo>
                    <a:lnTo>
                      <a:pt x="145" y="14"/>
                    </a:lnTo>
                    <a:lnTo>
                      <a:pt x="141" y="7"/>
                    </a:lnTo>
                    <a:lnTo>
                      <a:pt x="136" y="0"/>
                    </a:lnTo>
                    <a:lnTo>
                      <a:pt x="468" y="39"/>
                    </a:lnTo>
                    <a:lnTo>
                      <a:pt x="469" y="63"/>
                    </a:lnTo>
                    <a:lnTo>
                      <a:pt x="443" y="63"/>
                    </a:lnTo>
                    <a:lnTo>
                      <a:pt x="419" y="63"/>
                    </a:lnTo>
                    <a:lnTo>
                      <a:pt x="396" y="66"/>
                    </a:lnTo>
                    <a:lnTo>
                      <a:pt x="372" y="69"/>
                    </a:lnTo>
                    <a:lnTo>
                      <a:pt x="350" y="75"/>
                    </a:lnTo>
                    <a:lnTo>
                      <a:pt x="330" y="82"/>
                    </a:lnTo>
                    <a:lnTo>
                      <a:pt x="309" y="90"/>
                    </a:lnTo>
                    <a:lnTo>
                      <a:pt x="290" y="100"/>
                    </a:lnTo>
                    <a:lnTo>
                      <a:pt x="273" y="112"/>
                    </a:lnTo>
                    <a:lnTo>
                      <a:pt x="257" y="125"/>
                    </a:lnTo>
                    <a:lnTo>
                      <a:pt x="242" y="139"/>
                    </a:lnTo>
                    <a:lnTo>
                      <a:pt x="230" y="153"/>
                    </a:lnTo>
                    <a:lnTo>
                      <a:pt x="217" y="169"/>
                    </a:lnTo>
                    <a:lnTo>
                      <a:pt x="208" y="186"/>
                    </a:lnTo>
                    <a:lnTo>
                      <a:pt x="200" y="204"/>
                    </a:lnTo>
                    <a:lnTo>
                      <a:pt x="194" y="223"/>
                    </a:lnTo>
                    <a:lnTo>
                      <a:pt x="190" y="238"/>
                    </a:lnTo>
                    <a:lnTo>
                      <a:pt x="187" y="252"/>
                    </a:lnTo>
                    <a:lnTo>
                      <a:pt x="186" y="264"/>
                    </a:lnTo>
                    <a:lnTo>
                      <a:pt x="186" y="276"/>
                    </a:lnTo>
                    <a:lnTo>
                      <a:pt x="188" y="286"/>
                    </a:lnTo>
                    <a:lnTo>
                      <a:pt x="190" y="296"/>
                    </a:lnTo>
                    <a:lnTo>
                      <a:pt x="194" y="305"/>
                    </a:lnTo>
                    <a:lnTo>
                      <a:pt x="199" y="312"/>
                    </a:lnTo>
                    <a:lnTo>
                      <a:pt x="204" y="317"/>
                    </a:lnTo>
                    <a:lnTo>
                      <a:pt x="211" y="322"/>
                    </a:lnTo>
                    <a:lnTo>
                      <a:pt x="220" y="328"/>
                    </a:lnTo>
                    <a:lnTo>
                      <a:pt x="231" y="333"/>
                    </a:lnTo>
                    <a:lnTo>
                      <a:pt x="243" y="338"/>
                    </a:lnTo>
                    <a:lnTo>
                      <a:pt x="256" y="343"/>
                    </a:lnTo>
                    <a:lnTo>
                      <a:pt x="272" y="348"/>
                    </a:lnTo>
                    <a:lnTo>
                      <a:pt x="289" y="353"/>
                    </a:lnTo>
                    <a:lnTo>
                      <a:pt x="327" y="364"/>
                    </a:lnTo>
                    <a:lnTo>
                      <a:pt x="371" y="376"/>
                    </a:lnTo>
                    <a:lnTo>
                      <a:pt x="380" y="344"/>
                    </a:lnTo>
                    <a:lnTo>
                      <a:pt x="387" y="319"/>
                    </a:lnTo>
                    <a:lnTo>
                      <a:pt x="391" y="306"/>
                    </a:lnTo>
                    <a:lnTo>
                      <a:pt x="394" y="293"/>
                    </a:lnTo>
                    <a:lnTo>
                      <a:pt x="396" y="281"/>
                    </a:lnTo>
                    <a:lnTo>
                      <a:pt x="398" y="271"/>
                    </a:lnTo>
                    <a:lnTo>
                      <a:pt x="398" y="261"/>
                    </a:lnTo>
                    <a:lnTo>
                      <a:pt x="398" y="253"/>
                    </a:lnTo>
                    <a:lnTo>
                      <a:pt x="397" y="245"/>
                    </a:lnTo>
                    <a:lnTo>
                      <a:pt x="395" y="238"/>
                    </a:lnTo>
                    <a:lnTo>
                      <a:pt x="389" y="229"/>
                    </a:lnTo>
                    <a:lnTo>
                      <a:pt x="383" y="220"/>
                    </a:lnTo>
                    <a:lnTo>
                      <a:pt x="375" y="212"/>
                    </a:lnTo>
                    <a:lnTo>
                      <a:pt x="365" y="203"/>
                    </a:lnTo>
                    <a:lnTo>
                      <a:pt x="353" y="196"/>
                    </a:lnTo>
                    <a:lnTo>
                      <a:pt x="340" y="189"/>
                    </a:lnTo>
                    <a:lnTo>
                      <a:pt x="324" y="183"/>
                    </a:lnTo>
                    <a:lnTo>
                      <a:pt x="306" y="177"/>
                    </a:lnTo>
                    <a:lnTo>
                      <a:pt x="308" y="155"/>
                    </a:lnTo>
                    <a:lnTo>
                      <a:pt x="671" y="211"/>
                    </a:lnTo>
                    <a:lnTo>
                      <a:pt x="667" y="232"/>
                    </a:lnTo>
                    <a:lnTo>
                      <a:pt x="651" y="233"/>
                    </a:lnTo>
                    <a:lnTo>
                      <a:pt x="634" y="234"/>
                    </a:lnTo>
                    <a:lnTo>
                      <a:pt x="620" y="235"/>
                    </a:lnTo>
                    <a:lnTo>
                      <a:pt x="606" y="237"/>
                    </a:lnTo>
                    <a:lnTo>
                      <a:pt x="592" y="240"/>
                    </a:lnTo>
                    <a:lnTo>
                      <a:pt x="579" y="244"/>
                    </a:lnTo>
                    <a:lnTo>
                      <a:pt x="566" y="248"/>
                    </a:lnTo>
                    <a:lnTo>
                      <a:pt x="551" y="253"/>
                    </a:lnTo>
                    <a:lnTo>
                      <a:pt x="543" y="257"/>
                    </a:lnTo>
                    <a:lnTo>
                      <a:pt x="536" y="261"/>
                    </a:lnTo>
                    <a:lnTo>
                      <a:pt x="529" y="265"/>
                    </a:lnTo>
                    <a:lnTo>
                      <a:pt x="522" y="270"/>
                    </a:lnTo>
                    <a:lnTo>
                      <a:pt x="517" y="274"/>
                    </a:lnTo>
                    <a:lnTo>
                      <a:pt x="511" y="280"/>
                    </a:lnTo>
                    <a:lnTo>
                      <a:pt x="507" y="285"/>
                    </a:lnTo>
                    <a:lnTo>
                      <a:pt x="503" y="291"/>
                    </a:lnTo>
                    <a:lnTo>
                      <a:pt x="495" y="304"/>
                    </a:lnTo>
                    <a:lnTo>
                      <a:pt x="488" y="318"/>
                    </a:lnTo>
                    <a:lnTo>
                      <a:pt x="482" y="334"/>
                    </a:lnTo>
                    <a:lnTo>
                      <a:pt x="477" y="352"/>
                    </a:lnTo>
                    <a:lnTo>
                      <a:pt x="469" y="375"/>
                    </a:lnTo>
                    <a:lnTo>
                      <a:pt x="461" y="403"/>
                    </a:lnTo>
                    <a:lnTo>
                      <a:pt x="726" y="479"/>
                    </a:lnTo>
                    <a:lnTo>
                      <a:pt x="749" y="486"/>
                    </a:lnTo>
                    <a:lnTo>
                      <a:pt x="770" y="491"/>
                    </a:lnTo>
                    <a:lnTo>
                      <a:pt x="790" y="494"/>
                    </a:lnTo>
                    <a:lnTo>
                      <a:pt x="809" y="497"/>
                    </a:lnTo>
                    <a:lnTo>
                      <a:pt x="825" y="498"/>
                    </a:lnTo>
                    <a:lnTo>
                      <a:pt x="840" y="498"/>
                    </a:lnTo>
                    <a:lnTo>
                      <a:pt x="852" y="496"/>
                    </a:lnTo>
                    <a:lnTo>
                      <a:pt x="863" y="494"/>
                    </a:lnTo>
                    <a:lnTo>
                      <a:pt x="872" y="490"/>
                    </a:lnTo>
                    <a:lnTo>
                      <a:pt x="880" y="485"/>
                    </a:lnTo>
                    <a:lnTo>
                      <a:pt x="888" y="479"/>
                    </a:lnTo>
                    <a:lnTo>
                      <a:pt x="895" y="470"/>
                    </a:lnTo>
                    <a:lnTo>
                      <a:pt x="901" y="461"/>
                    </a:lnTo>
                    <a:lnTo>
                      <a:pt x="906" y="451"/>
                    </a:lnTo>
                    <a:lnTo>
                      <a:pt x="911" y="439"/>
                    </a:lnTo>
                    <a:lnTo>
                      <a:pt x="916" y="426"/>
                    </a:lnTo>
                    <a:lnTo>
                      <a:pt x="919" y="415"/>
                    </a:lnTo>
                    <a:lnTo>
                      <a:pt x="921" y="403"/>
                    </a:lnTo>
                    <a:lnTo>
                      <a:pt x="923" y="392"/>
                    </a:lnTo>
                    <a:lnTo>
                      <a:pt x="924" y="379"/>
                    </a:lnTo>
                    <a:lnTo>
                      <a:pt x="925" y="367"/>
                    </a:lnTo>
                    <a:lnTo>
                      <a:pt x="925" y="356"/>
                    </a:lnTo>
                    <a:lnTo>
                      <a:pt x="924" y="344"/>
                    </a:lnTo>
                    <a:lnTo>
                      <a:pt x="923" y="333"/>
                    </a:lnTo>
                    <a:lnTo>
                      <a:pt x="921" y="322"/>
                    </a:lnTo>
                    <a:lnTo>
                      <a:pt x="919" y="310"/>
                    </a:lnTo>
                    <a:lnTo>
                      <a:pt x="916" y="299"/>
                    </a:lnTo>
                    <a:lnTo>
                      <a:pt x="912" y="287"/>
                    </a:lnTo>
                    <a:lnTo>
                      <a:pt x="908" y="275"/>
                    </a:lnTo>
                    <a:lnTo>
                      <a:pt x="903" y="264"/>
                    </a:lnTo>
                    <a:lnTo>
                      <a:pt x="898" y="253"/>
                    </a:lnTo>
                    <a:lnTo>
                      <a:pt x="892" y="242"/>
                    </a:lnTo>
                    <a:lnTo>
                      <a:pt x="878" y="222"/>
                    </a:lnTo>
                    <a:lnTo>
                      <a:pt x="864" y="200"/>
                    </a:lnTo>
                    <a:lnTo>
                      <a:pt x="848" y="181"/>
                    </a:lnTo>
                    <a:lnTo>
                      <a:pt x="830" y="161"/>
                    </a:lnTo>
                    <a:lnTo>
                      <a:pt x="810" y="141"/>
                    </a:lnTo>
                    <a:lnTo>
                      <a:pt x="788" y="120"/>
                    </a:lnTo>
                    <a:lnTo>
                      <a:pt x="764" y="101"/>
                    </a:lnTo>
                    <a:lnTo>
                      <a:pt x="739" y="81"/>
                    </a:lnTo>
                    <a:lnTo>
                      <a:pt x="756" y="64"/>
                    </a:lnTo>
                    <a:lnTo>
                      <a:pt x="1086" y="253"/>
                    </a:lnTo>
                    <a:lnTo>
                      <a:pt x="1078" y="257"/>
                    </a:lnTo>
                    <a:lnTo>
                      <a:pt x="1071" y="261"/>
                    </a:lnTo>
                    <a:lnTo>
                      <a:pt x="1066" y="267"/>
                    </a:lnTo>
                    <a:lnTo>
                      <a:pt x="1061" y="273"/>
                    </a:lnTo>
                    <a:lnTo>
                      <a:pt x="1057" y="280"/>
                    </a:lnTo>
                    <a:lnTo>
                      <a:pt x="1054" y="288"/>
                    </a:lnTo>
                    <a:lnTo>
                      <a:pt x="1051" y="299"/>
                    </a:lnTo>
                    <a:lnTo>
                      <a:pt x="1047" y="309"/>
                    </a:lnTo>
                    <a:lnTo>
                      <a:pt x="901" y="8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" name="Freeform 80"/>
              <p:cNvSpPr>
                <a:spLocks/>
              </p:cNvSpPr>
              <p:nvPr/>
            </p:nvSpPr>
            <p:spPr bwMode="auto">
              <a:xfrm>
                <a:off x="730" y="789"/>
                <a:ext cx="60" cy="39"/>
              </a:xfrm>
              <a:custGeom>
                <a:avLst/>
                <a:gdLst>
                  <a:gd name="T0" fmla="*/ 848 w 1028"/>
                  <a:gd name="T1" fmla="*/ 309 h 663"/>
                  <a:gd name="T2" fmla="*/ 883 w 1028"/>
                  <a:gd name="T3" fmla="*/ 313 h 663"/>
                  <a:gd name="T4" fmla="*/ 911 w 1028"/>
                  <a:gd name="T5" fmla="*/ 314 h 663"/>
                  <a:gd name="T6" fmla="*/ 935 w 1028"/>
                  <a:gd name="T7" fmla="*/ 312 h 663"/>
                  <a:gd name="T8" fmla="*/ 955 w 1028"/>
                  <a:gd name="T9" fmla="*/ 306 h 663"/>
                  <a:gd name="T10" fmla="*/ 970 w 1028"/>
                  <a:gd name="T11" fmla="*/ 296 h 663"/>
                  <a:gd name="T12" fmla="*/ 981 w 1028"/>
                  <a:gd name="T13" fmla="*/ 280 h 663"/>
                  <a:gd name="T14" fmla="*/ 989 w 1028"/>
                  <a:gd name="T15" fmla="*/ 261 h 663"/>
                  <a:gd name="T16" fmla="*/ 1028 w 1028"/>
                  <a:gd name="T17" fmla="*/ 256 h 663"/>
                  <a:gd name="T18" fmla="*/ 923 w 1028"/>
                  <a:gd name="T19" fmla="*/ 631 h 663"/>
                  <a:gd name="T20" fmla="*/ 925 w 1028"/>
                  <a:gd name="T21" fmla="*/ 608 h 663"/>
                  <a:gd name="T22" fmla="*/ 922 w 1028"/>
                  <a:gd name="T23" fmla="*/ 589 h 663"/>
                  <a:gd name="T24" fmla="*/ 915 w 1028"/>
                  <a:gd name="T25" fmla="*/ 573 h 663"/>
                  <a:gd name="T26" fmla="*/ 902 w 1028"/>
                  <a:gd name="T27" fmla="*/ 560 h 663"/>
                  <a:gd name="T28" fmla="*/ 884 w 1028"/>
                  <a:gd name="T29" fmla="*/ 549 h 663"/>
                  <a:gd name="T30" fmla="*/ 860 w 1028"/>
                  <a:gd name="T31" fmla="*/ 539 h 663"/>
                  <a:gd name="T32" fmla="*/ 828 w 1028"/>
                  <a:gd name="T33" fmla="*/ 530 h 663"/>
                  <a:gd name="T34" fmla="*/ 791 w 1028"/>
                  <a:gd name="T35" fmla="*/ 522 h 663"/>
                  <a:gd name="T36" fmla="*/ 149 w 1028"/>
                  <a:gd name="T37" fmla="*/ 427 h 663"/>
                  <a:gd name="T38" fmla="*/ 150 w 1028"/>
                  <a:gd name="T39" fmla="*/ 463 h 663"/>
                  <a:gd name="T40" fmla="*/ 157 w 1028"/>
                  <a:gd name="T41" fmla="*/ 497 h 663"/>
                  <a:gd name="T42" fmla="*/ 172 w 1028"/>
                  <a:gd name="T43" fmla="*/ 529 h 663"/>
                  <a:gd name="T44" fmla="*/ 194 w 1028"/>
                  <a:gd name="T45" fmla="*/ 560 h 663"/>
                  <a:gd name="T46" fmla="*/ 223 w 1028"/>
                  <a:gd name="T47" fmla="*/ 587 h 663"/>
                  <a:gd name="T48" fmla="*/ 257 w 1028"/>
                  <a:gd name="T49" fmla="*/ 612 h 663"/>
                  <a:gd name="T50" fmla="*/ 298 w 1028"/>
                  <a:gd name="T51" fmla="*/ 633 h 663"/>
                  <a:gd name="T52" fmla="*/ 310 w 1028"/>
                  <a:gd name="T53" fmla="*/ 663 h 663"/>
                  <a:gd name="T54" fmla="*/ 6 w 1028"/>
                  <a:gd name="T55" fmla="*/ 553 h 663"/>
                  <a:gd name="T56" fmla="*/ 17 w 1028"/>
                  <a:gd name="T57" fmla="*/ 544 h 663"/>
                  <a:gd name="T58" fmla="*/ 24 w 1028"/>
                  <a:gd name="T59" fmla="*/ 532 h 663"/>
                  <a:gd name="T60" fmla="*/ 29 w 1028"/>
                  <a:gd name="T61" fmla="*/ 516 h 663"/>
                  <a:gd name="T62" fmla="*/ 32 w 1028"/>
                  <a:gd name="T63" fmla="*/ 498 h 663"/>
                  <a:gd name="T64" fmla="*/ 35 w 1028"/>
                  <a:gd name="T65" fmla="*/ 484 h 663"/>
                  <a:gd name="T66" fmla="*/ 104 w 1028"/>
                  <a:gd name="T67" fmla="*/ 96 h 663"/>
                  <a:gd name="T68" fmla="*/ 109 w 1028"/>
                  <a:gd name="T69" fmla="*/ 69 h 663"/>
                  <a:gd name="T70" fmla="*/ 111 w 1028"/>
                  <a:gd name="T71" fmla="*/ 47 h 663"/>
                  <a:gd name="T72" fmla="*/ 111 w 1028"/>
                  <a:gd name="T73" fmla="*/ 28 h 663"/>
                  <a:gd name="T74" fmla="*/ 107 w 1028"/>
                  <a:gd name="T75" fmla="*/ 11 h 663"/>
                  <a:gd name="T76" fmla="*/ 98 w 1028"/>
                  <a:gd name="T77" fmla="*/ 0 h 663"/>
                  <a:gd name="T78" fmla="*/ 428 w 1028"/>
                  <a:gd name="T79" fmla="*/ 30 h 663"/>
                  <a:gd name="T80" fmla="*/ 379 w 1028"/>
                  <a:gd name="T81" fmla="*/ 37 h 663"/>
                  <a:gd name="T82" fmla="*/ 336 w 1028"/>
                  <a:gd name="T83" fmla="*/ 47 h 663"/>
                  <a:gd name="T84" fmla="*/ 298 w 1028"/>
                  <a:gd name="T85" fmla="*/ 61 h 663"/>
                  <a:gd name="T86" fmla="*/ 266 w 1028"/>
                  <a:gd name="T87" fmla="*/ 78 h 663"/>
                  <a:gd name="T88" fmla="*/ 238 w 1028"/>
                  <a:gd name="T89" fmla="*/ 99 h 663"/>
                  <a:gd name="T90" fmla="*/ 216 w 1028"/>
                  <a:gd name="T91" fmla="*/ 126 h 663"/>
                  <a:gd name="T92" fmla="*/ 199 w 1028"/>
                  <a:gd name="T93" fmla="*/ 157 h 663"/>
                  <a:gd name="T94" fmla="*/ 190 w 1028"/>
                  <a:gd name="T95" fmla="*/ 191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8" h="663">
                    <a:moveTo>
                      <a:pt x="829" y="306"/>
                    </a:moveTo>
                    <a:lnTo>
                      <a:pt x="848" y="309"/>
                    </a:lnTo>
                    <a:lnTo>
                      <a:pt x="866" y="312"/>
                    </a:lnTo>
                    <a:lnTo>
                      <a:pt x="883" y="313"/>
                    </a:lnTo>
                    <a:lnTo>
                      <a:pt x="898" y="314"/>
                    </a:lnTo>
                    <a:lnTo>
                      <a:pt x="911" y="314"/>
                    </a:lnTo>
                    <a:lnTo>
                      <a:pt x="924" y="313"/>
                    </a:lnTo>
                    <a:lnTo>
                      <a:pt x="935" y="312"/>
                    </a:lnTo>
                    <a:lnTo>
                      <a:pt x="946" y="309"/>
                    </a:lnTo>
                    <a:lnTo>
                      <a:pt x="955" y="306"/>
                    </a:lnTo>
                    <a:lnTo>
                      <a:pt x="963" y="302"/>
                    </a:lnTo>
                    <a:lnTo>
                      <a:pt x="970" y="296"/>
                    </a:lnTo>
                    <a:lnTo>
                      <a:pt x="976" y="289"/>
                    </a:lnTo>
                    <a:lnTo>
                      <a:pt x="981" y="280"/>
                    </a:lnTo>
                    <a:lnTo>
                      <a:pt x="985" y="271"/>
                    </a:lnTo>
                    <a:lnTo>
                      <a:pt x="989" y="261"/>
                    </a:lnTo>
                    <a:lnTo>
                      <a:pt x="992" y="249"/>
                    </a:lnTo>
                    <a:lnTo>
                      <a:pt x="1028" y="256"/>
                    </a:lnTo>
                    <a:lnTo>
                      <a:pt x="960" y="638"/>
                    </a:lnTo>
                    <a:lnTo>
                      <a:pt x="923" y="631"/>
                    </a:lnTo>
                    <a:lnTo>
                      <a:pt x="925" y="619"/>
                    </a:lnTo>
                    <a:lnTo>
                      <a:pt x="925" y="608"/>
                    </a:lnTo>
                    <a:lnTo>
                      <a:pt x="924" y="598"/>
                    </a:lnTo>
                    <a:lnTo>
                      <a:pt x="922" y="589"/>
                    </a:lnTo>
                    <a:lnTo>
                      <a:pt x="919" y="581"/>
                    </a:lnTo>
                    <a:lnTo>
                      <a:pt x="915" y="573"/>
                    </a:lnTo>
                    <a:lnTo>
                      <a:pt x="909" y="566"/>
                    </a:lnTo>
                    <a:lnTo>
                      <a:pt x="902" y="560"/>
                    </a:lnTo>
                    <a:lnTo>
                      <a:pt x="894" y="555"/>
                    </a:lnTo>
                    <a:lnTo>
                      <a:pt x="884" y="549"/>
                    </a:lnTo>
                    <a:lnTo>
                      <a:pt x="873" y="543"/>
                    </a:lnTo>
                    <a:lnTo>
                      <a:pt x="860" y="539"/>
                    </a:lnTo>
                    <a:lnTo>
                      <a:pt x="844" y="534"/>
                    </a:lnTo>
                    <a:lnTo>
                      <a:pt x="828" y="530"/>
                    </a:lnTo>
                    <a:lnTo>
                      <a:pt x="810" y="526"/>
                    </a:lnTo>
                    <a:lnTo>
                      <a:pt x="791" y="522"/>
                    </a:lnTo>
                    <a:lnTo>
                      <a:pt x="152" y="408"/>
                    </a:lnTo>
                    <a:lnTo>
                      <a:pt x="149" y="427"/>
                    </a:lnTo>
                    <a:lnTo>
                      <a:pt x="149" y="445"/>
                    </a:lnTo>
                    <a:lnTo>
                      <a:pt x="150" y="463"/>
                    </a:lnTo>
                    <a:lnTo>
                      <a:pt x="153" y="480"/>
                    </a:lnTo>
                    <a:lnTo>
                      <a:pt x="157" y="497"/>
                    </a:lnTo>
                    <a:lnTo>
                      <a:pt x="164" y="513"/>
                    </a:lnTo>
                    <a:lnTo>
                      <a:pt x="172" y="529"/>
                    </a:lnTo>
                    <a:lnTo>
                      <a:pt x="182" y="544"/>
                    </a:lnTo>
                    <a:lnTo>
                      <a:pt x="194" y="560"/>
                    </a:lnTo>
                    <a:lnTo>
                      <a:pt x="208" y="574"/>
                    </a:lnTo>
                    <a:lnTo>
                      <a:pt x="223" y="587"/>
                    </a:lnTo>
                    <a:lnTo>
                      <a:pt x="239" y="600"/>
                    </a:lnTo>
                    <a:lnTo>
                      <a:pt x="257" y="612"/>
                    </a:lnTo>
                    <a:lnTo>
                      <a:pt x="276" y="623"/>
                    </a:lnTo>
                    <a:lnTo>
                      <a:pt x="298" y="633"/>
                    </a:lnTo>
                    <a:lnTo>
                      <a:pt x="320" y="643"/>
                    </a:lnTo>
                    <a:lnTo>
                      <a:pt x="310" y="663"/>
                    </a:lnTo>
                    <a:lnTo>
                      <a:pt x="0" y="556"/>
                    </a:lnTo>
                    <a:lnTo>
                      <a:pt x="6" y="553"/>
                    </a:lnTo>
                    <a:lnTo>
                      <a:pt x="12" y="549"/>
                    </a:lnTo>
                    <a:lnTo>
                      <a:pt x="17" y="544"/>
                    </a:lnTo>
                    <a:lnTo>
                      <a:pt x="20" y="538"/>
                    </a:lnTo>
                    <a:lnTo>
                      <a:pt x="24" y="532"/>
                    </a:lnTo>
                    <a:lnTo>
                      <a:pt x="26" y="524"/>
                    </a:lnTo>
                    <a:lnTo>
                      <a:pt x="29" y="516"/>
                    </a:lnTo>
                    <a:lnTo>
                      <a:pt x="31" y="506"/>
                    </a:lnTo>
                    <a:lnTo>
                      <a:pt x="32" y="498"/>
                    </a:lnTo>
                    <a:lnTo>
                      <a:pt x="34" y="490"/>
                    </a:lnTo>
                    <a:lnTo>
                      <a:pt x="35" y="484"/>
                    </a:lnTo>
                    <a:lnTo>
                      <a:pt x="36" y="477"/>
                    </a:lnTo>
                    <a:lnTo>
                      <a:pt x="104" y="96"/>
                    </a:lnTo>
                    <a:lnTo>
                      <a:pt x="106" y="81"/>
                    </a:lnTo>
                    <a:lnTo>
                      <a:pt x="109" y="69"/>
                    </a:lnTo>
                    <a:lnTo>
                      <a:pt x="110" y="58"/>
                    </a:lnTo>
                    <a:lnTo>
                      <a:pt x="111" y="47"/>
                    </a:lnTo>
                    <a:lnTo>
                      <a:pt x="111" y="38"/>
                    </a:lnTo>
                    <a:lnTo>
                      <a:pt x="111" y="28"/>
                    </a:lnTo>
                    <a:lnTo>
                      <a:pt x="110" y="20"/>
                    </a:lnTo>
                    <a:lnTo>
                      <a:pt x="107" y="11"/>
                    </a:lnTo>
                    <a:lnTo>
                      <a:pt x="103" y="5"/>
                    </a:lnTo>
                    <a:lnTo>
                      <a:pt x="98" y="0"/>
                    </a:lnTo>
                    <a:lnTo>
                      <a:pt x="426" y="8"/>
                    </a:lnTo>
                    <a:lnTo>
                      <a:pt x="428" y="30"/>
                    </a:lnTo>
                    <a:lnTo>
                      <a:pt x="403" y="33"/>
                    </a:lnTo>
                    <a:lnTo>
                      <a:pt x="379" y="37"/>
                    </a:lnTo>
                    <a:lnTo>
                      <a:pt x="356" y="42"/>
                    </a:lnTo>
                    <a:lnTo>
                      <a:pt x="336" y="47"/>
                    </a:lnTo>
                    <a:lnTo>
                      <a:pt x="316" y="54"/>
                    </a:lnTo>
                    <a:lnTo>
                      <a:pt x="298" y="61"/>
                    </a:lnTo>
                    <a:lnTo>
                      <a:pt x="281" y="69"/>
                    </a:lnTo>
                    <a:lnTo>
                      <a:pt x="266" y="78"/>
                    </a:lnTo>
                    <a:lnTo>
                      <a:pt x="251" y="88"/>
                    </a:lnTo>
                    <a:lnTo>
                      <a:pt x="238" y="99"/>
                    </a:lnTo>
                    <a:lnTo>
                      <a:pt x="226" y="113"/>
                    </a:lnTo>
                    <a:lnTo>
                      <a:pt x="216" y="126"/>
                    </a:lnTo>
                    <a:lnTo>
                      <a:pt x="208" y="141"/>
                    </a:lnTo>
                    <a:lnTo>
                      <a:pt x="199" y="157"/>
                    </a:lnTo>
                    <a:lnTo>
                      <a:pt x="194" y="174"/>
                    </a:lnTo>
                    <a:lnTo>
                      <a:pt x="190" y="191"/>
                    </a:lnTo>
                    <a:lnTo>
                      <a:pt x="829" y="3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" name="Freeform 81"/>
              <p:cNvSpPr>
                <a:spLocks noEditPoints="1"/>
              </p:cNvSpPr>
              <p:nvPr/>
            </p:nvSpPr>
            <p:spPr bwMode="auto">
              <a:xfrm>
                <a:off x="90" y="690"/>
                <a:ext cx="73" cy="52"/>
              </a:xfrm>
              <a:custGeom>
                <a:avLst/>
                <a:gdLst>
                  <a:gd name="T0" fmla="*/ 834 w 1230"/>
                  <a:gd name="T1" fmla="*/ 600 h 889"/>
                  <a:gd name="T2" fmla="*/ 822 w 1230"/>
                  <a:gd name="T3" fmla="*/ 619 h 889"/>
                  <a:gd name="T4" fmla="*/ 788 w 1230"/>
                  <a:gd name="T5" fmla="*/ 630 h 889"/>
                  <a:gd name="T6" fmla="*/ 705 w 1230"/>
                  <a:gd name="T7" fmla="*/ 629 h 889"/>
                  <a:gd name="T8" fmla="*/ 538 w 1230"/>
                  <a:gd name="T9" fmla="*/ 604 h 889"/>
                  <a:gd name="T10" fmla="*/ 374 w 1230"/>
                  <a:gd name="T11" fmla="*/ 556 h 889"/>
                  <a:gd name="T12" fmla="*/ 245 w 1230"/>
                  <a:gd name="T13" fmla="*/ 501 h 889"/>
                  <a:gd name="T14" fmla="*/ 150 w 1230"/>
                  <a:gd name="T15" fmla="*/ 441 h 889"/>
                  <a:gd name="T16" fmla="*/ 109 w 1230"/>
                  <a:gd name="T17" fmla="*/ 395 h 889"/>
                  <a:gd name="T18" fmla="*/ 98 w 1230"/>
                  <a:gd name="T19" fmla="*/ 368 h 889"/>
                  <a:gd name="T20" fmla="*/ 97 w 1230"/>
                  <a:gd name="T21" fmla="*/ 340 h 889"/>
                  <a:gd name="T22" fmla="*/ 107 w 1230"/>
                  <a:gd name="T23" fmla="*/ 316 h 889"/>
                  <a:gd name="T24" fmla="*/ 129 w 1230"/>
                  <a:gd name="T25" fmla="*/ 301 h 889"/>
                  <a:gd name="T26" fmla="*/ 179 w 1230"/>
                  <a:gd name="T27" fmla="*/ 294 h 889"/>
                  <a:gd name="T28" fmla="*/ 783 w 1230"/>
                  <a:gd name="T29" fmla="*/ 314 h 889"/>
                  <a:gd name="T30" fmla="*/ 825 w 1230"/>
                  <a:gd name="T31" fmla="*/ 327 h 889"/>
                  <a:gd name="T32" fmla="*/ 841 w 1230"/>
                  <a:gd name="T33" fmla="*/ 347 h 889"/>
                  <a:gd name="T34" fmla="*/ 845 w 1230"/>
                  <a:gd name="T35" fmla="*/ 397 h 889"/>
                  <a:gd name="T36" fmla="*/ 1176 w 1230"/>
                  <a:gd name="T37" fmla="*/ 861 h 889"/>
                  <a:gd name="T38" fmla="*/ 1078 w 1230"/>
                  <a:gd name="T39" fmla="*/ 823 h 889"/>
                  <a:gd name="T40" fmla="*/ 1009 w 1230"/>
                  <a:gd name="T41" fmla="*/ 775 h 889"/>
                  <a:gd name="T42" fmla="*/ 974 w 1230"/>
                  <a:gd name="T43" fmla="*/ 735 h 889"/>
                  <a:gd name="T44" fmla="*/ 951 w 1230"/>
                  <a:gd name="T45" fmla="*/ 692 h 889"/>
                  <a:gd name="T46" fmla="*/ 939 w 1230"/>
                  <a:gd name="T47" fmla="*/ 644 h 889"/>
                  <a:gd name="T48" fmla="*/ 948 w 1230"/>
                  <a:gd name="T49" fmla="*/ 269 h 889"/>
                  <a:gd name="T50" fmla="*/ 963 w 1230"/>
                  <a:gd name="T51" fmla="*/ 192 h 889"/>
                  <a:gd name="T52" fmla="*/ 1006 w 1230"/>
                  <a:gd name="T53" fmla="*/ 129 h 889"/>
                  <a:gd name="T54" fmla="*/ 1044 w 1230"/>
                  <a:gd name="T55" fmla="*/ 97 h 889"/>
                  <a:gd name="T56" fmla="*/ 1095 w 1230"/>
                  <a:gd name="T57" fmla="*/ 69 h 889"/>
                  <a:gd name="T58" fmla="*/ 1230 w 1230"/>
                  <a:gd name="T59" fmla="*/ 21 h 889"/>
                  <a:gd name="T60" fmla="*/ 908 w 1230"/>
                  <a:gd name="T61" fmla="*/ 52 h 889"/>
                  <a:gd name="T62" fmla="*/ 907 w 1230"/>
                  <a:gd name="T63" fmla="*/ 72 h 889"/>
                  <a:gd name="T64" fmla="*/ 888 w 1230"/>
                  <a:gd name="T65" fmla="*/ 85 h 889"/>
                  <a:gd name="T66" fmla="*/ 829 w 1230"/>
                  <a:gd name="T67" fmla="*/ 92 h 889"/>
                  <a:gd name="T68" fmla="*/ 175 w 1230"/>
                  <a:gd name="T69" fmla="*/ 73 h 889"/>
                  <a:gd name="T70" fmla="*/ 92 w 1230"/>
                  <a:gd name="T71" fmla="*/ 60 h 889"/>
                  <a:gd name="T72" fmla="*/ 61 w 1230"/>
                  <a:gd name="T73" fmla="*/ 36 h 889"/>
                  <a:gd name="T74" fmla="*/ 18 w 1230"/>
                  <a:gd name="T75" fmla="*/ 9 h 889"/>
                  <a:gd name="T76" fmla="*/ 39 w 1230"/>
                  <a:gd name="T77" fmla="*/ 531 h 889"/>
                  <a:gd name="T78" fmla="*/ 54 w 1230"/>
                  <a:gd name="T79" fmla="*/ 515 h 889"/>
                  <a:gd name="T80" fmla="*/ 92 w 1230"/>
                  <a:gd name="T81" fmla="*/ 513 h 889"/>
                  <a:gd name="T82" fmla="*/ 165 w 1230"/>
                  <a:gd name="T83" fmla="*/ 548 h 889"/>
                  <a:gd name="T84" fmla="*/ 317 w 1230"/>
                  <a:gd name="T85" fmla="*/ 625 h 889"/>
                  <a:gd name="T86" fmla="*/ 480 w 1230"/>
                  <a:gd name="T87" fmla="*/ 684 h 889"/>
                  <a:gd name="T88" fmla="*/ 625 w 1230"/>
                  <a:gd name="T89" fmla="*/ 721 h 889"/>
                  <a:gd name="T90" fmla="*/ 771 w 1230"/>
                  <a:gd name="T91" fmla="*/ 748 h 889"/>
                  <a:gd name="T92" fmla="*/ 856 w 1230"/>
                  <a:gd name="T93" fmla="*/ 773 h 889"/>
                  <a:gd name="T94" fmla="*/ 883 w 1230"/>
                  <a:gd name="T95" fmla="*/ 790 h 889"/>
                  <a:gd name="T96" fmla="*/ 887 w 1230"/>
                  <a:gd name="T97" fmla="*/ 808 h 889"/>
                  <a:gd name="T98" fmla="*/ 1197 w 1230"/>
                  <a:gd name="T99" fmla="*/ 889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30" h="889">
                    <a:moveTo>
                      <a:pt x="840" y="548"/>
                    </a:moveTo>
                    <a:lnTo>
                      <a:pt x="839" y="573"/>
                    </a:lnTo>
                    <a:lnTo>
                      <a:pt x="836" y="592"/>
                    </a:lnTo>
                    <a:lnTo>
                      <a:pt x="834" y="600"/>
                    </a:lnTo>
                    <a:lnTo>
                      <a:pt x="833" y="606"/>
                    </a:lnTo>
                    <a:lnTo>
                      <a:pt x="831" y="611"/>
                    </a:lnTo>
                    <a:lnTo>
                      <a:pt x="828" y="615"/>
                    </a:lnTo>
                    <a:lnTo>
                      <a:pt x="822" y="619"/>
                    </a:lnTo>
                    <a:lnTo>
                      <a:pt x="816" y="623"/>
                    </a:lnTo>
                    <a:lnTo>
                      <a:pt x="808" y="626"/>
                    </a:lnTo>
                    <a:lnTo>
                      <a:pt x="799" y="628"/>
                    </a:lnTo>
                    <a:lnTo>
                      <a:pt x="788" y="630"/>
                    </a:lnTo>
                    <a:lnTo>
                      <a:pt x="776" y="631"/>
                    </a:lnTo>
                    <a:lnTo>
                      <a:pt x="762" y="631"/>
                    </a:lnTo>
                    <a:lnTo>
                      <a:pt x="747" y="631"/>
                    </a:lnTo>
                    <a:lnTo>
                      <a:pt x="705" y="629"/>
                    </a:lnTo>
                    <a:lnTo>
                      <a:pt x="665" y="625"/>
                    </a:lnTo>
                    <a:lnTo>
                      <a:pt x="622" y="620"/>
                    </a:lnTo>
                    <a:lnTo>
                      <a:pt x="581" y="613"/>
                    </a:lnTo>
                    <a:lnTo>
                      <a:pt x="538" y="604"/>
                    </a:lnTo>
                    <a:lnTo>
                      <a:pt x="497" y="594"/>
                    </a:lnTo>
                    <a:lnTo>
                      <a:pt x="453" y="583"/>
                    </a:lnTo>
                    <a:lnTo>
                      <a:pt x="410" y="569"/>
                    </a:lnTo>
                    <a:lnTo>
                      <a:pt x="374" y="556"/>
                    </a:lnTo>
                    <a:lnTo>
                      <a:pt x="340" y="543"/>
                    </a:lnTo>
                    <a:lnTo>
                      <a:pt x="306" y="529"/>
                    </a:lnTo>
                    <a:lnTo>
                      <a:pt x="275" y="515"/>
                    </a:lnTo>
                    <a:lnTo>
                      <a:pt x="245" y="501"/>
                    </a:lnTo>
                    <a:lnTo>
                      <a:pt x="218" y="486"/>
                    </a:lnTo>
                    <a:lnTo>
                      <a:pt x="192" y="470"/>
                    </a:lnTo>
                    <a:lnTo>
                      <a:pt x="166" y="454"/>
                    </a:lnTo>
                    <a:lnTo>
                      <a:pt x="150" y="441"/>
                    </a:lnTo>
                    <a:lnTo>
                      <a:pt x="135" y="428"/>
                    </a:lnTo>
                    <a:lnTo>
                      <a:pt x="123" y="415"/>
                    </a:lnTo>
                    <a:lnTo>
                      <a:pt x="113" y="402"/>
                    </a:lnTo>
                    <a:lnTo>
                      <a:pt x="109" y="395"/>
                    </a:lnTo>
                    <a:lnTo>
                      <a:pt x="106" y="388"/>
                    </a:lnTo>
                    <a:lnTo>
                      <a:pt x="102" y="381"/>
                    </a:lnTo>
                    <a:lnTo>
                      <a:pt x="100" y="374"/>
                    </a:lnTo>
                    <a:lnTo>
                      <a:pt x="98" y="368"/>
                    </a:lnTo>
                    <a:lnTo>
                      <a:pt x="97" y="361"/>
                    </a:lnTo>
                    <a:lnTo>
                      <a:pt x="97" y="354"/>
                    </a:lnTo>
                    <a:lnTo>
                      <a:pt x="97" y="348"/>
                    </a:lnTo>
                    <a:lnTo>
                      <a:pt x="97" y="340"/>
                    </a:lnTo>
                    <a:lnTo>
                      <a:pt x="99" y="333"/>
                    </a:lnTo>
                    <a:lnTo>
                      <a:pt x="101" y="327"/>
                    </a:lnTo>
                    <a:lnTo>
                      <a:pt x="104" y="321"/>
                    </a:lnTo>
                    <a:lnTo>
                      <a:pt x="107" y="316"/>
                    </a:lnTo>
                    <a:lnTo>
                      <a:pt x="112" y="312"/>
                    </a:lnTo>
                    <a:lnTo>
                      <a:pt x="117" y="308"/>
                    </a:lnTo>
                    <a:lnTo>
                      <a:pt x="123" y="304"/>
                    </a:lnTo>
                    <a:lnTo>
                      <a:pt x="129" y="301"/>
                    </a:lnTo>
                    <a:lnTo>
                      <a:pt x="137" y="299"/>
                    </a:lnTo>
                    <a:lnTo>
                      <a:pt x="146" y="297"/>
                    </a:lnTo>
                    <a:lnTo>
                      <a:pt x="156" y="295"/>
                    </a:lnTo>
                    <a:lnTo>
                      <a:pt x="179" y="294"/>
                    </a:lnTo>
                    <a:lnTo>
                      <a:pt x="206" y="294"/>
                    </a:lnTo>
                    <a:lnTo>
                      <a:pt x="753" y="312"/>
                    </a:lnTo>
                    <a:lnTo>
                      <a:pt x="769" y="313"/>
                    </a:lnTo>
                    <a:lnTo>
                      <a:pt x="783" y="314"/>
                    </a:lnTo>
                    <a:lnTo>
                      <a:pt x="795" y="316"/>
                    </a:lnTo>
                    <a:lnTo>
                      <a:pt x="806" y="319"/>
                    </a:lnTo>
                    <a:lnTo>
                      <a:pt x="816" y="323"/>
                    </a:lnTo>
                    <a:lnTo>
                      <a:pt x="825" y="327"/>
                    </a:lnTo>
                    <a:lnTo>
                      <a:pt x="832" y="332"/>
                    </a:lnTo>
                    <a:lnTo>
                      <a:pt x="837" y="338"/>
                    </a:lnTo>
                    <a:lnTo>
                      <a:pt x="839" y="342"/>
                    </a:lnTo>
                    <a:lnTo>
                      <a:pt x="841" y="347"/>
                    </a:lnTo>
                    <a:lnTo>
                      <a:pt x="842" y="353"/>
                    </a:lnTo>
                    <a:lnTo>
                      <a:pt x="843" y="359"/>
                    </a:lnTo>
                    <a:lnTo>
                      <a:pt x="845" y="376"/>
                    </a:lnTo>
                    <a:lnTo>
                      <a:pt x="845" y="397"/>
                    </a:lnTo>
                    <a:lnTo>
                      <a:pt x="840" y="548"/>
                    </a:lnTo>
                    <a:close/>
                    <a:moveTo>
                      <a:pt x="1197" y="889"/>
                    </a:moveTo>
                    <a:lnTo>
                      <a:pt x="1203" y="868"/>
                    </a:lnTo>
                    <a:lnTo>
                      <a:pt x="1176" y="861"/>
                    </a:lnTo>
                    <a:lnTo>
                      <a:pt x="1148" y="853"/>
                    </a:lnTo>
                    <a:lnTo>
                      <a:pt x="1124" y="845"/>
                    </a:lnTo>
                    <a:lnTo>
                      <a:pt x="1100" y="835"/>
                    </a:lnTo>
                    <a:lnTo>
                      <a:pt x="1078" y="823"/>
                    </a:lnTo>
                    <a:lnTo>
                      <a:pt x="1057" y="811"/>
                    </a:lnTo>
                    <a:lnTo>
                      <a:pt x="1038" y="798"/>
                    </a:lnTo>
                    <a:lnTo>
                      <a:pt x="1020" y="784"/>
                    </a:lnTo>
                    <a:lnTo>
                      <a:pt x="1009" y="775"/>
                    </a:lnTo>
                    <a:lnTo>
                      <a:pt x="1000" y="766"/>
                    </a:lnTo>
                    <a:lnTo>
                      <a:pt x="991" y="756"/>
                    </a:lnTo>
                    <a:lnTo>
                      <a:pt x="982" y="745"/>
                    </a:lnTo>
                    <a:lnTo>
                      <a:pt x="974" y="735"/>
                    </a:lnTo>
                    <a:lnTo>
                      <a:pt x="967" y="724"/>
                    </a:lnTo>
                    <a:lnTo>
                      <a:pt x="961" y="714"/>
                    </a:lnTo>
                    <a:lnTo>
                      <a:pt x="956" y="703"/>
                    </a:lnTo>
                    <a:lnTo>
                      <a:pt x="951" y="692"/>
                    </a:lnTo>
                    <a:lnTo>
                      <a:pt x="947" y="680"/>
                    </a:lnTo>
                    <a:lnTo>
                      <a:pt x="944" y="669"/>
                    </a:lnTo>
                    <a:lnTo>
                      <a:pt x="941" y="656"/>
                    </a:lnTo>
                    <a:lnTo>
                      <a:pt x="939" y="644"/>
                    </a:lnTo>
                    <a:lnTo>
                      <a:pt x="938" y="631"/>
                    </a:lnTo>
                    <a:lnTo>
                      <a:pt x="937" y="619"/>
                    </a:lnTo>
                    <a:lnTo>
                      <a:pt x="937" y="606"/>
                    </a:lnTo>
                    <a:lnTo>
                      <a:pt x="948" y="269"/>
                    </a:lnTo>
                    <a:lnTo>
                      <a:pt x="949" y="249"/>
                    </a:lnTo>
                    <a:lnTo>
                      <a:pt x="952" y="229"/>
                    </a:lnTo>
                    <a:lnTo>
                      <a:pt x="957" y="210"/>
                    </a:lnTo>
                    <a:lnTo>
                      <a:pt x="963" y="192"/>
                    </a:lnTo>
                    <a:lnTo>
                      <a:pt x="971" y="175"/>
                    </a:lnTo>
                    <a:lnTo>
                      <a:pt x="981" y="159"/>
                    </a:lnTo>
                    <a:lnTo>
                      <a:pt x="993" y="144"/>
                    </a:lnTo>
                    <a:lnTo>
                      <a:pt x="1006" y="129"/>
                    </a:lnTo>
                    <a:lnTo>
                      <a:pt x="1015" y="121"/>
                    </a:lnTo>
                    <a:lnTo>
                      <a:pt x="1024" y="113"/>
                    </a:lnTo>
                    <a:lnTo>
                      <a:pt x="1034" y="105"/>
                    </a:lnTo>
                    <a:lnTo>
                      <a:pt x="1044" y="97"/>
                    </a:lnTo>
                    <a:lnTo>
                      <a:pt x="1055" y="90"/>
                    </a:lnTo>
                    <a:lnTo>
                      <a:pt x="1067" y="83"/>
                    </a:lnTo>
                    <a:lnTo>
                      <a:pt x="1081" y="76"/>
                    </a:lnTo>
                    <a:lnTo>
                      <a:pt x="1095" y="69"/>
                    </a:lnTo>
                    <a:lnTo>
                      <a:pt x="1124" y="56"/>
                    </a:lnTo>
                    <a:lnTo>
                      <a:pt x="1157" y="44"/>
                    </a:lnTo>
                    <a:lnTo>
                      <a:pt x="1192" y="32"/>
                    </a:lnTo>
                    <a:lnTo>
                      <a:pt x="1230" y="21"/>
                    </a:lnTo>
                    <a:lnTo>
                      <a:pt x="1225" y="0"/>
                    </a:lnTo>
                    <a:lnTo>
                      <a:pt x="899" y="37"/>
                    </a:lnTo>
                    <a:lnTo>
                      <a:pt x="903" y="45"/>
                    </a:lnTo>
                    <a:lnTo>
                      <a:pt x="908" y="52"/>
                    </a:lnTo>
                    <a:lnTo>
                      <a:pt x="909" y="57"/>
                    </a:lnTo>
                    <a:lnTo>
                      <a:pt x="910" y="62"/>
                    </a:lnTo>
                    <a:lnTo>
                      <a:pt x="909" y="67"/>
                    </a:lnTo>
                    <a:lnTo>
                      <a:pt x="907" y="72"/>
                    </a:lnTo>
                    <a:lnTo>
                      <a:pt x="904" y="76"/>
                    </a:lnTo>
                    <a:lnTo>
                      <a:pt x="900" y="79"/>
                    </a:lnTo>
                    <a:lnTo>
                      <a:pt x="894" y="82"/>
                    </a:lnTo>
                    <a:lnTo>
                      <a:pt x="888" y="85"/>
                    </a:lnTo>
                    <a:lnTo>
                      <a:pt x="881" y="87"/>
                    </a:lnTo>
                    <a:lnTo>
                      <a:pt x="872" y="88"/>
                    </a:lnTo>
                    <a:lnTo>
                      <a:pt x="852" y="91"/>
                    </a:lnTo>
                    <a:lnTo>
                      <a:pt x="829" y="92"/>
                    </a:lnTo>
                    <a:lnTo>
                      <a:pt x="800" y="92"/>
                    </a:lnTo>
                    <a:lnTo>
                      <a:pt x="769" y="92"/>
                    </a:lnTo>
                    <a:lnTo>
                      <a:pt x="211" y="74"/>
                    </a:lnTo>
                    <a:lnTo>
                      <a:pt x="175" y="73"/>
                    </a:lnTo>
                    <a:lnTo>
                      <a:pt x="145" y="70"/>
                    </a:lnTo>
                    <a:lnTo>
                      <a:pt x="121" y="67"/>
                    </a:lnTo>
                    <a:lnTo>
                      <a:pt x="103" y="64"/>
                    </a:lnTo>
                    <a:lnTo>
                      <a:pt x="92" y="60"/>
                    </a:lnTo>
                    <a:lnTo>
                      <a:pt x="81" y="55"/>
                    </a:lnTo>
                    <a:lnTo>
                      <a:pt x="73" y="50"/>
                    </a:lnTo>
                    <a:lnTo>
                      <a:pt x="66" y="44"/>
                    </a:lnTo>
                    <a:lnTo>
                      <a:pt x="61" y="36"/>
                    </a:lnTo>
                    <a:lnTo>
                      <a:pt x="57" y="28"/>
                    </a:lnTo>
                    <a:lnTo>
                      <a:pt x="55" y="20"/>
                    </a:lnTo>
                    <a:lnTo>
                      <a:pt x="55" y="10"/>
                    </a:lnTo>
                    <a:lnTo>
                      <a:pt x="18" y="9"/>
                    </a:lnTo>
                    <a:lnTo>
                      <a:pt x="0" y="546"/>
                    </a:lnTo>
                    <a:lnTo>
                      <a:pt x="38" y="547"/>
                    </a:lnTo>
                    <a:lnTo>
                      <a:pt x="38" y="537"/>
                    </a:lnTo>
                    <a:lnTo>
                      <a:pt x="39" y="531"/>
                    </a:lnTo>
                    <a:lnTo>
                      <a:pt x="41" y="526"/>
                    </a:lnTo>
                    <a:lnTo>
                      <a:pt x="44" y="521"/>
                    </a:lnTo>
                    <a:lnTo>
                      <a:pt x="48" y="517"/>
                    </a:lnTo>
                    <a:lnTo>
                      <a:pt x="54" y="515"/>
                    </a:lnTo>
                    <a:lnTo>
                      <a:pt x="60" y="513"/>
                    </a:lnTo>
                    <a:lnTo>
                      <a:pt x="68" y="512"/>
                    </a:lnTo>
                    <a:lnTo>
                      <a:pt x="77" y="511"/>
                    </a:lnTo>
                    <a:lnTo>
                      <a:pt x="92" y="513"/>
                    </a:lnTo>
                    <a:lnTo>
                      <a:pt x="105" y="516"/>
                    </a:lnTo>
                    <a:lnTo>
                      <a:pt x="118" y="520"/>
                    </a:lnTo>
                    <a:lnTo>
                      <a:pt x="131" y="526"/>
                    </a:lnTo>
                    <a:lnTo>
                      <a:pt x="165" y="548"/>
                    </a:lnTo>
                    <a:lnTo>
                      <a:pt x="201" y="568"/>
                    </a:lnTo>
                    <a:lnTo>
                      <a:pt x="238" y="589"/>
                    </a:lnTo>
                    <a:lnTo>
                      <a:pt x="277" y="608"/>
                    </a:lnTo>
                    <a:lnTo>
                      <a:pt x="317" y="625"/>
                    </a:lnTo>
                    <a:lnTo>
                      <a:pt x="359" y="642"/>
                    </a:lnTo>
                    <a:lnTo>
                      <a:pt x="401" y="659"/>
                    </a:lnTo>
                    <a:lnTo>
                      <a:pt x="446" y="673"/>
                    </a:lnTo>
                    <a:lnTo>
                      <a:pt x="480" y="684"/>
                    </a:lnTo>
                    <a:lnTo>
                      <a:pt x="516" y="695"/>
                    </a:lnTo>
                    <a:lnTo>
                      <a:pt x="551" y="704"/>
                    </a:lnTo>
                    <a:lnTo>
                      <a:pt x="588" y="713"/>
                    </a:lnTo>
                    <a:lnTo>
                      <a:pt x="625" y="721"/>
                    </a:lnTo>
                    <a:lnTo>
                      <a:pt x="663" y="729"/>
                    </a:lnTo>
                    <a:lnTo>
                      <a:pt x="702" y="736"/>
                    </a:lnTo>
                    <a:lnTo>
                      <a:pt x="740" y="742"/>
                    </a:lnTo>
                    <a:lnTo>
                      <a:pt x="771" y="748"/>
                    </a:lnTo>
                    <a:lnTo>
                      <a:pt x="798" y="755"/>
                    </a:lnTo>
                    <a:lnTo>
                      <a:pt x="823" y="761"/>
                    </a:lnTo>
                    <a:lnTo>
                      <a:pt x="847" y="769"/>
                    </a:lnTo>
                    <a:lnTo>
                      <a:pt x="856" y="773"/>
                    </a:lnTo>
                    <a:lnTo>
                      <a:pt x="865" y="777"/>
                    </a:lnTo>
                    <a:lnTo>
                      <a:pt x="872" y="781"/>
                    </a:lnTo>
                    <a:lnTo>
                      <a:pt x="878" y="785"/>
                    </a:lnTo>
                    <a:lnTo>
                      <a:pt x="883" y="790"/>
                    </a:lnTo>
                    <a:lnTo>
                      <a:pt x="886" y="794"/>
                    </a:lnTo>
                    <a:lnTo>
                      <a:pt x="888" y="799"/>
                    </a:lnTo>
                    <a:lnTo>
                      <a:pt x="888" y="804"/>
                    </a:lnTo>
                    <a:lnTo>
                      <a:pt x="887" y="808"/>
                    </a:lnTo>
                    <a:lnTo>
                      <a:pt x="884" y="815"/>
                    </a:lnTo>
                    <a:lnTo>
                      <a:pt x="879" y="822"/>
                    </a:lnTo>
                    <a:lnTo>
                      <a:pt x="873" y="828"/>
                    </a:lnTo>
                    <a:lnTo>
                      <a:pt x="1197" y="8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" name="Freeform 82"/>
              <p:cNvSpPr>
                <a:spLocks noEditPoints="1"/>
              </p:cNvSpPr>
              <p:nvPr/>
            </p:nvSpPr>
            <p:spPr bwMode="auto">
              <a:xfrm>
                <a:off x="94" y="635"/>
                <a:ext cx="58" cy="46"/>
              </a:xfrm>
              <a:custGeom>
                <a:avLst/>
                <a:gdLst>
                  <a:gd name="T0" fmla="*/ 853 w 980"/>
                  <a:gd name="T1" fmla="*/ 386 h 793"/>
                  <a:gd name="T2" fmla="*/ 860 w 980"/>
                  <a:gd name="T3" fmla="*/ 425 h 793"/>
                  <a:gd name="T4" fmla="*/ 847 w 980"/>
                  <a:gd name="T5" fmla="*/ 470 h 793"/>
                  <a:gd name="T6" fmla="*/ 810 w 980"/>
                  <a:gd name="T7" fmla="*/ 507 h 793"/>
                  <a:gd name="T8" fmla="*/ 761 w 980"/>
                  <a:gd name="T9" fmla="*/ 532 h 793"/>
                  <a:gd name="T10" fmla="*/ 701 w 980"/>
                  <a:gd name="T11" fmla="*/ 548 h 793"/>
                  <a:gd name="T12" fmla="*/ 585 w 980"/>
                  <a:gd name="T13" fmla="*/ 558 h 793"/>
                  <a:gd name="T14" fmla="*/ 451 w 980"/>
                  <a:gd name="T15" fmla="*/ 550 h 793"/>
                  <a:gd name="T16" fmla="*/ 337 w 980"/>
                  <a:gd name="T17" fmla="*/ 529 h 793"/>
                  <a:gd name="T18" fmla="*/ 244 w 980"/>
                  <a:gd name="T19" fmla="*/ 501 h 793"/>
                  <a:gd name="T20" fmla="*/ 192 w 980"/>
                  <a:gd name="T21" fmla="*/ 472 h 793"/>
                  <a:gd name="T22" fmla="*/ 156 w 980"/>
                  <a:gd name="T23" fmla="*/ 441 h 793"/>
                  <a:gd name="T24" fmla="*/ 130 w 980"/>
                  <a:gd name="T25" fmla="*/ 407 h 793"/>
                  <a:gd name="T26" fmla="*/ 122 w 980"/>
                  <a:gd name="T27" fmla="*/ 369 h 793"/>
                  <a:gd name="T28" fmla="*/ 135 w 980"/>
                  <a:gd name="T29" fmla="*/ 326 h 793"/>
                  <a:gd name="T30" fmla="*/ 172 w 980"/>
                  <a:gd name="T31" fmla="*/ 288 h 793"/>
                  <a:gd name="T32" fmla="*/ 225 w 980"/>
                  <a:gd name="T33" fmla="*/ 261 h 793"/>
                  <a:gd name="T34" fmla="*/ 285 w 980"/>
                  <a:gd name="T35" fmla="*/ 245 h 793"/>
                  <a:gd name="T36" fmla="*/ 399 w 980"/>
                  <a:gd name="T37" fmla="*/ 235 h 793"/>
                  <a:gd name="T38" fmla="*/ 533 w 980"/>
                  <a:gd name="T39" fmla="*/ 245 h 793"/>
                  <a:gd name="T40" fmla="*/ 646 w 980"/>
                  <a:gd name="T41" fmla="*/ 264 h 793"/>
                  <a:gd name="T42" fmla="*/ 734 w 980"/>
                  <a:gd name="T43" fmla="*/ 291 h 793"/>
                  <a:gd name="T44" fmla="*/ 790 w 980"/>
                  <a:gd name="T45" fmla="*/ 319 h 793"/>
                  <a:gd name="T46" fmla="*/ 828 w 980"/>
                  <a:gd name="T47" fmla="*/ 350 h 793"/>
                  <a:gd name="T48" fmla="*/ 943 w 980"/>
                  <a:gd name="T49" fmla="*/ 580 h 793"/>
                  <a:gd name="T50" fmla="*/ 969 w 980"/>
                  <a:gd name="T51" fmla="*/ 505 h 793"/>
                  <a:gd name="T52" fmla="*/ 980 w 980"/>
                  <a:gd name="T53" fmla="*/ 427 h 793"/>
                  <a:gd name="T54" fmla="*/ 975 w 980"/>
                  <a:gd name="T55" fmla="*/ 349 h 793"/>
                  <a:gd name="T56" fmla="*/ 953 w 980"/>
                  <a:gd name="T57" fmla="*/ 269 h 793"/>
                  <a:gd name="T58" fmla="*/ 912 w 980"/>
                  <a:gd name="T59" fmla="*/ 198 h 793"/>
                  <a:gd name="T60" fmla="*/ 857 w 980"/>
                  <a:gd name="T61" fmla="*/ 137 h 793"/>
                  <a:gd name="T62" fmla="*/ 785 w 980"/>
                  <a:gd name="T63" fmla="*/ 86 h 793"/>
                  <a:gd name="T64" fmla="*/ 699 w 980"/>
                  <a:gd name="T65" fmla="*/ 46 h 793"/>
                  <a:gd name="T66" fmla="*/ 605 w 980"/>
                  <a:gd name="T67" fmla="*/ 19 h 793"/>
                  <a:gd name="T68" fmla="*/ 501 w 980"/>
                  <a:gd name="T69" fmla="*/ 3 h 793"/>
                  <a:gd name="T70" fmla="*/ 396 w 980"/>
                  <a:gd name="T71" fmla="*/ 1 h 793"/>
                  <a:gd name="T72" fmla="*/ 296 w 980"/>
                  <a:gd name="T73" fmla="*/ 15 h 793"/>
                  <a:gd name="T74" fmla="*/ 207 w 980"/>
                  <a:gd name="T75" fmla="*/ 45 h 793"/>
                  <a:gd name="T76" fmla="*/ 134 w 980"/>
                  <a:gd name="T77" fmla="*/ 88 h 793"/>
                  <a:gd name="T78" fmla="*/ 78 w 980"/>
                  <a:gd name="T79" fmla="*/ 144 h 793"/>
                  <a:gd name="T80" fmla="*/ 39 w 980"/>
                  <a:gd name="T81" fmla="*/ 210 h 793"/>
                  <a:gd name="T82" fmla="*/ 13 w 980"/>
                  <a:gd name="T83" fmla="*/ 284 h 793"/>
                  <a:gd name="T84" fmla="*/ 1 w 980"/>
                  <a:gd name="T85" fmla="*/ 364 h 793"/>
                  <a:gd name="T86" fmla="*/ 5 w 980"/>
                  <a:gd name="T87" fmla="*/ 443 h 793"/>
                  <a:gd name="T88" fmla="*/ 28 w 980"/>
                  <a:gd name="T89" fmla="*/ 517 h 793"/>
                  <a:gd name="T90" fmla="*/ 66 w 980"/>
                  <a:gd name="T91" fmla="*/ 587 h 793"/>
                  <a:gd name="T92" fmla="*/ 123 w 980"/>
                  <a:gd name="T93" fmla="*/ 651 h 793"/>
                  <a:gd name="T94" fmla="*/ 195 w 980"/>
                  <a:gd name="T95" fmla="*/ 705 h 793"/>
                  <a:gd name="T96" fmla="*/ 280 w 980"/>
                  <a:gd name="T97" fmla="*/ 746 h 793"/>
                  <a:gd name="T98" fmla="*/ 377 w 980"/>
                  <a:gd name="T99" fmla="*/ 775 h 793"/>
                  <a:gd name="T100" fmla="*/ 482 w 980"/>
                  <a:gd name="T101" fmla="*/ 791 h 793"/>
                  <a:gd name="T102" fmla="*/ 585 w 980"/>
                  <a:gd name="T103" fmla="*/ 791 h 793"/>
                  <a:gd name="T104" fmla="*/ 685 w 980"/>
                  <a:gd name="T105" fmla="*/ 777 h 793"/>
                  <a:gd name="T106" fmla="*/ 773 w 980"/>
                  <a:gd name="T107" fmla="*/ 748 h 793"/>
                  <a:gd name="T108" fmla="*/ 846 w 980"/>
                  <a:gd name="T109" fmla="*/ 704 h 793"/>
                  <a:gd name="T110" fmla="*/ 902 w 980"/>
                  <a:gd name="T111" fmla="*/ 64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0" h="793">
                    <a:moveTo>
                      <a:pt x="835" y="358"/>
                    </a:moveTo>
                    <a:lnTo>
                      <a:pt x="843" y="368"/>
                    </a:lnTo>
                    <a:lnTo>
                      <a:pt x="849" y="377"/>
                    </a:lnTo>
                    <a:lnTo>
                      <a:pt x="853" y="386"/>
                    </a:lnTo>
                    <a:lnTo>
                      <a:pt x="857" y="395"/>
                    </a:lnTo>
                    <a:lnTo>
                      <a:pt x="859" y="405"/>
                    </a:lnTo>
                    <a:lnTo>
                      <a:pt x="860" y="415"/>
                    </a:lnTo>
                    <a:lnTo>
                      <a:pt x="860" y="425"/>
                    </a:lnTo>
                    <a:lnTo>
                      <a:pt x="859" y="435"/>
                    </a:lnTo>
                    <a:lnTo>
                      <a:pt x="857" y="447"/>
                    </a:lnTo>
                    <a:lnTo>
                      <a:pt x="853" y="459"/>
                    </a:lnTo>
                    <a:lnTo>
                      <a:pt x="847" y="470"/>
                    </a:lnTo>
                    <a:lnTo>
                      <a:pt x="841" y="480"/>
                    </a:lnTo>
                    <a:lnTo>
                      <a:pt x="831" y="489"/>
                    </a:lnTo>
                    <a:lnTo>
                      <a:pt x="821" y="498"/>
                    </a:lnTo>
                    <a:lnTo>
                      <a:pt x="810" y="507"/>
                    </a:lnTo>
                    <a:lnTo>
                      <a:pt x="797" y="514"/>
                    </a:lnTo>
                    <a:lnTo>
                      <a:pt x="786" y="521"/>
                    </a:lnTo>
                    <a:lnTo>
                      <a:pt x="774" y="526"/>
                    </a:lnTo>
                    <a:lnTo>
                      <a:pt x="761" y="532"/>
                    </a:lnTo>
                    <a:lnTo>
                      <a:pt x="746" y="536"/>
                    </a:lnTo>
                    <a:lnTo>
                      <a:pt x="732" y="542"/>
                    </a:lnTo>
                    <a:lnTo>
                      <a:pt x="717" y="545"/>
                    </a:lnTo>
                    <a:lnTo>
                      <a:pt x="701" y="548"/>
                    </a:lnTo>
                    <a:lnTo>
                      <a:pt x="685" y="551"/>
                    </a:lnTo>
                    <a:lnTo>
                      <a:pt x="650" y="555"/>
                    </a:lnTo>
                    <a:lnTo>
                      <a:pt x="618" y="557"/>
                    </a:lnTo>
                    <a:lnTo>
                      <a:pt x="585" y="558"/>
                    </a:lnTo>
                    <a:lnTo>
                      <a:pt x="553" y="558"/>
                    </a:lnTo>
                    <a:lnTo>
                      <a:pt x="521" y="556"/>
                    </a:lnTo>
                    <a:lnTo>
                      <a:pt x="487" y="554"/>
                    </a:lnTo>
                    <a:lnTo>
                      <a:pt x="451" y="550"/>
                    </a:lnTo>
                    <a:lnTo>
                      <a:pt x="413" y="545"/>
                    </a:lnTo>
                    <a:lnTo>
                      <a:pt x="388" y="541"/>
                    </a:lnTo>
                    <a:lnTo>
                      <a:pt x="363" y="535"/>
                    </a:lnTo>
                    <a:lnTo>
                      <a:pt x="337" y="529"/>
                    </a:lnTo>
                    <a:lnTo>
                      <a:pt x="312" y="523"/>
                    </a:lnTo>
                    <a:lnTo>
                      <a:pt x="288" y="516"/>
                    </a:lnTo>
                    <a:lnTo>
                      <a:pt x="266" y="509"/>
                    </a:lnTo>
                    <a:lnTo>
                      <a:pt x="244" y="501"/>
                    </a:lnTo>
                    <a:lnTo>
                      <a:pt x="225" y="492"/>
                    </a:lnTo>
                    <a:lnTo>
                      <a:pt x="213" y="485"/>
                    </a:lnTo>
                    <a:lnTo>
                      <a:pt x="202" y="479"/>
                    </a:lnTo>
                    <a:lnTo>
                      <a:pt x="192" y="472"/>
                    </a:lnTo>
                    <a:lnTo>
                      <a:pt x="181" y="465"/>
                    </a:lnTo>
                    <a:lnTo>
                      <a:pt x="172" y="458"/>
                    </a:lnTo>
                    <a:lnTo>
                      <a:pt x="163" y="449"/>
                    </a:lnTo>
                    <a:lnTo>
                      <a:pt x="156" y="441"/>
                    </a:lnTo>
                    <a:lnTo>
                      <a:pt x="149" y="434"/>
                    </a:lnTo>
                    <a:lnTo>
                      <a:pt x="141" y="425"/>
                    </a:lnTo>
                    <a:lnTo>
                      <a:pt x="135" y="416"/>
                    </a:lnTo>
                    <a:lnTo>
                      <a:pt x="130" y="407"/>
                    </a:lnTo>
                    <a:lnTo>
                      <a:pt x="126" y="397"/>
                    </a:lnTo>
                    <a:lnTo>
                      <a:pt x="124" y="388"/>
                    </a:lnTo>
                    <a:lnTo>
                      <a:pt x="122" y="379"/>
                    </a:lnTo>
                    <a:lnTo>
                      <a:pt x="122" y="369"/>
                    </a:lnTo>
                    <a:lnTo>
                      <a:pt x="123" y="359"/>
                    </a:lnTo>
                    <a:lnTo>
                      <a:pt x="125" y="347"/>
                    </a:lnTo>
                    <a:lnTo>
                      <a:pt x="129" y="336"/>
                    </a:lnTo>
                    <a:lnTo>
                      <a:pt x="135" y="326"/>
                    </a:lnTo>
                    <a:lnTo>
                      <a:pt x="142" y="316"/>
                    </a:lnTo>
                    <a:lnTo>
                      <a:pt x="150" y="306"/>
                    </a:lnTo>
                    <a:lnTo>
                      <a:pt x="161" y="297"/>
                    </a:lnTo>
                    <a:lnTo>
                      <a:pt x="172" y="288"/>
                    </a:lnTo>
                    <a:lnTo>
                      <a:pt x="187" y="280"/>
                    </a:lnTo>
                    <a:lnTo>
                      <a:pt x="199" y="272"/>
                    </a:lnTo>
                    <a:lnTo>
                      <a:pt x="212" y="267"/>
                    </a:lnTo>
                    <a:lnTo>
                      <a:pt x="225" y="261"/>
                    </a:lnTo>
                    <a:lnTo>
                      <a:pt x="239" y="256"/>
                    </a:lnTo>
                    <a:lnTo>
                      <a:pt x="254" y="252"/>
                    </a:lnTo>
                    <a:lnTo>
                      <a:pt x="270" y="248"/>
                    </a:lnTo>
                    <a:lnTo>
                      <a:pt x="285" y="245"/>
                    </a:lnTo>
                    <a:lnTo>
                      <a:pt x="302" y="242"/>
                    </a:lnTo>
                    <a:lnTo>
                      <a:pt x="334" y="238"/>
                    </a:lnTo>
                    <a:lnTo>
                      <a:pt x="367" y="236"/>
                    </a:lnTo>
                    <a:lnTo>
                      <a:pt x="399" y="235"/>
                    </a:lnTo>
                    <a:lnTo>
                      <a:pt x="430" y="236"/>
                    </a:lnTo>
                    <a:lnTo>
                      <a:pt x="462" y="238"/>
                    </a:lnTo>
                    <a:lnTo>
                      <a:pt x="496" y="240"/>
                    </a:lnTo>
                    <a:lnTo>
                      <a:pt x="533" y="245"/>
                    </a:lnTo>
                    <a:lnTo>
                      <a:pt x="571" y="250"/>
                    </a:lnTo>
                    <a:lnTo>
                      <a:pt x="597" y="254"/>
                    </a:lnTo>
                    <a:lnTo>
                      <a:pt x="622" y="259"/>
                    </a:lnTo>
                    <a:lnTo>
                      <a:pt x="646" y="264"/>
                    </a:lnTo>
                    <a:lnTo>
                      <a:pt x="669" y="269"/>
                    </a:lnTo>
                    <a:lnTo>
                      <a:pt x="693" y="277"/>
                    </a:lnTo>
                    <a:lnTo>
                      <a:pt x="714" y="283"/>
                    </a:lnTo>
                    <a:lnTo>
                      <a:pt x="734" y="291"/>
                    </a:lnTo>
                    <a:lnTo>
                      <a:pt x="753" y="299"/>
                    </a:lnTo>
                    <a:lnTo>
                      <a:pt x="767" y="305"/>
                    </a:lnTo>
                    <a:lnTo>
                      <a:pt x="779" y="312"/>
                    </a:lnTo>
                    <a:lnTo>
                      <a:pt x="790" y="319"/>
                    </a:lnTo>
                    <a:lnTo>
                      <a:pt x="801" y="326"/>
                    </a:lnTo>
                    <a:lnTo>
                      <a:pt x="810" y="334"/>
                    </a:lnTo>
                    <a:lnTo>
                      <a:pt x="819" y="342"/>
                    </a:lnTo>
                    <a:lnTo>
                      <a:pt x="828" y="350"/>
                    </a:lnTo>
                    <a:lnTo>
                      <a:pt x="835" y="358"/>
                    </a:lnTo>
                    <a:close/>
                    <a:moveTo>
                      <a:pt x="925" y="615"/>
                    </a:moveTo>
                    <a:lnTo>
                      <a:pt x="935" y="597"/>
                    </a:lnTo>
                    <a:lnTo>
                      <a:pt x="943" y="580"/>
                    </a:lnTo>
                    <a:lnTo>
                      <a:pt x="951" y="562"/>
                    </a:lnTo>
                    <a:lnTo>
                      <a:pt x="958" y="543"/>
                    </a:lnTo>
                    <a:lnTo>
                      <a:pt x="964" y="524"/>
                    </a:lnTo>
                    <a:lnTo>
                      <a:pt x="969" y="505"/>
                    </a:lnTo>
                    <a:lnTo>
                      <a:pt x="974" y="486"/>
                    </a:lnTo>
                    <a:lnTo>
                      <a:pt x="977" y="466"/>
                    </a:lnTo>
                    <a:lnTo>
                      <a:pt x="979" y="447"/>
                    </a:lnTo>
                    <a:lnTo>
                      <a:pt x="980" y="427"/>
                    </a:lnTo>
                    <a:lnTo>
                      <a:pt x="980" y="408"/>
                    </a:lnTo>
                    <a:lnTo>
                      <a:pt x="980" y="389"/>
                    </a:lnTo>
                    <a:lnTo>
                      <a:pt x="978" y="369"/>
                    </a:lnTo>
                    <a:lnTo>
                      <a:pt x="975" y="349"/>
                    </a:lnTo>
                    <a:lnTo>
                      <a:pt x="971" y="329"/>
                    </a:lnTo>
                    <a:lnTo>
                      <a:pt x="966" y="309"/>
                    </a:lnTo>
                    <a:lnTo>
                      <a:pt x="960" y="289"/>
                    </a:lnTo>
                    <a:lnTo>
                      <a:pt x="953" y="269"/>
                    </a:lnTo>
                    <a:lnTo>
                      <a:pt x="944" y="250"/>
                    </a:lnTo>
                    <a:lnTo>
                      <a:pt x="935" y="232"/>
                    </a:lnTo>
                    <a:lnTo>
                      <a:pt x="925" y="215"/>
                    </a:lnTo>
                    <a:lnTo>
                      <a:pt x="912" y="198"/>
                    </a:lnTo>
                    <a:lnTo>
                      <a:pt x="900" y="181"/>
                    </a:lnTo>
                    <a:lnTo>
                      <a:pt x="887" y="166"/>
                    </a:lnTo>
                    <a:lnTo>
                      <a:pt x="872" y="151"/>
                    </a:lnTo>
                    <a:lnTo>
                      <a:pt x="857" y="137"/>
                    </a:lnTo>
                    <a:lnTo>
                      <a:pt x="841" y="124"/>
                    </a:lnTo>
                    <a:lnTo>
                      <a:pt x="822" y="111"/>
                    </a:lnTo>
                    <a:lnTo>
                      <a:pt x="804" y="99"/>
                    </a:lnTo>
                    <a:lnTo>
                      <a:pt x="785" y="86"/>
                    </a:lnTo>
                    <a:lnTo>
                      <a:pt x="765" y="75"/>
                    </a:lnTo>
                    <a:lnTo>
                      <a:pt x="743" y="64"/>
                    </a:lnTo>
                    <a:lnTo>
                      <a:pt x="721" y="55"/>
                    </a:lnTo>
                    <a:lnTo>
                      <a:pt x="699" y="46"/>
                    </a:lnTo>
                    <a:lnTo>
                      <a:pt x="676" y="38"/>
                    </a:lnTo>
                    <a:lnTo>
                      <a:pt x="652" y="31"/>
                    </a:lnTo>
                    <a:lnTo>
                      <a:pt x="628" y="25"/>
                    </a:lnTo>
                    <a:lnTo>
                      <a:pt x="605" y="19"/>
                    </a:lnTo>
                    <a:lnTo>
                      <a:pt x="580" y="14"/>
                    </a:lnTo>
                    <a:lnTo>
                      <a:pt x="555" y="9"/>
                    </a:lnTo>
                    <a:lnTo>
                      <a:pt x="528" y="5"/>
                    </a:lnTo>
                    <a:lnTo>
                      <a:pt x="501" y="3"/>
                    </a:lnTo>
                    <a:lnTo>
                      <a:pt x="474" y="1"/>
                    </a:lnTo>
                    <a:lnTo>
                      <a:pt x="448" y="0"/>
                    </a:lnTo>
                    <a:lnTo>
                      <a:pt x="421" y="0"/>
                    </a:lnTo>
                    <a:lnTo>
                      <a:pt x="396" y="1"/>
                    </a:lnTo>
                    <a:lnTo>
                      <a:pt x="370" y="3"/>
                    </a:lnTo>
                    <a:lnTo>
                      <a:pt x="345" y="6"/>
                    </a:lnTo>
                    <a:lnTo>
                      <a:pt x="320" y="11"/>
                    </a:lnTo>
                    <a:lnTo>
                      <a:pt x="296" y="15"/>
                    </a:lnTo>
                    <a:lnTo>
                      <a:pt x="273" y="21"/>
                    </a:lnTo>
                    <a:lnTo>
                      <a:pt x="250" y="28"/>
                    </a:lnTo>
                    <a:lnTo>
                      <a:pt x="228" y="36"/>
                    </a:lnTo>
                    <a:lnTo>
                      <a:pt x="207" y="45"/>
                    </a:lnTo>
                    <a:lnTo>
                      <a:pt x="187" y="55"/>
                    </a:lnTo>
                    <a:lnTo>
                      <a:pt x="167" y="66"/>
                    </a:lnTo>
                    <a:lnTo>
                      <a:pt x="150" y="77"/>
                    </a:lnTo>
                    <a:lnTo>
                      <a:pt x="134" y="88"/>
                    </a:lnTo>
                    <a:lnTo>
                      <a:pt x="118" y="102"/>
                    </a:lnTo>
                    <a:lnTo>
                      <a:pt x="104" y="115"/>
                    </a:lnTo>
                    <a:lnTo>
                      <a:pt x="90" y="129"/>
                    </a:lnTo>
                    <a:lnTo>
                      <a:pt x="78" y="144"/>
                    </a:lnTo>
                    <a:lnTo>
                      <a:pt x="67" y="159"/>
                    </a:lnTo>
                    <a:lnTo>
                      <a:pt x="57" y="175"/>
                    </a:lnTo>
                    <a:lnTo>
                      <a:pt x="47" y="193"/>
                    </a:lnTo>
                    <a:lnTo>
                      <a:pt x="39" y="210"/>
                    </a:lnTo>
                    <a:lnTo>
                      <a:pt x="31" y="228"/>
                    </a:lnTo>
                    <a:lnTo>
                      <a:pt x="24" y="246"/>
                    </a:lnTo>
                    <a:lnTo>
                      <a:pt x="18" y="264"/>
                    </a:lnTo>
                    <a:lnTo>
                      <a:pt x="13" y="284"/>
                    </a:lnTo>
                    <a:lnTo>
                      <a:pt x="8" y="303"/>
                    </a:lnTo>
                    <a:lnTo>
                      <a:pt x="5" y="322"/>
                    </a:lnTo>
                    <a:lnTo>
                      <a:pt x="3" y="343"/>
                    </a:lnTo>
                    <a:lnTo>
                      <a:pt x="1" y="364"/>
                    </a:lnTo>
                    <a:lnTo>
                      <a:pt x="0" y="384"/>
                    </a:lnTo>
                    <a:lnTo>
                      <a:pt x="1" y="404"/>
                    </a:lnTo>
                    <a:lnTo>
                      <a:pt x="3" y="424"/>
                    </a:lnTo>
                    <a:lnTo>
                      <a:pt x="5" y="443"/>
                    </a:lnTo>
                    <a:lnTo>
                      <a:pt x="9" y="463"/>
                    </a:lnTo>
                    <a:lnTo>
                      <a:pt x="14" y="481"/>
                    </a:lnTo>
                    <a:lnTo>
                      <a:pt x="21" y="500"/>
                    </a:lnTo>
                    <a:lnTo>
                      <a:pt x="28" y="517"/>
                    </a:lnTo>
                    <a:lnTo>
                      <a:pt x="36" y="535"/>
                    </a:lnTo>
                    <a:lnTo>
                      <a:pt x="45" y="553"/>
                    </a:lnTo>
                    <a:lnTo>
                      <a:pt x="55" y="570"/>
                    </a:lnTo>
                    <a:lnTo>
                      <a:pt x="66" y="587"/>
                    </a:lnTo>
                    <a:lnTo>
                      <a:pt x="79" y="603"/>
                    </a:lnTo>
                    <a:lnTo>
                      <a:pt x="92" y="619"/>
                    </a:lnTo>
                    <a:lnTo>
                      <a:pt x="108" y="636"/>
                    </a:lnTo>
                    <a:lnTo>
                      <a:pt x="123" y="651"/>
                    </a:lnTo>
                    <a:lnTo>
                      <a:pt x="140" y="666"/>
                    </a:lnTo>
                    <a:lnTo>
                      <a:pt x="157" y="679"/>
                    </a:lnTo>
                    <a:lnTo>
                      <a:pt x="175" y="692"/>
                    </a:lnTo>
                    <a:lnTo>
                      <a:pt x="195" y="705"/>
                    </a:lnTo>
                    <a:lnTo>
                      <a:pt x="215" y="717"/>
                    </a:lnTo>
                    <a:lnTo>
                      <a:pt x="235" y="727"/>
                    </a:lnTo>
                    <a:lnTo>
                      <a:pt x="256" y="737"/>
                    </a:lnTo>
                    <a:lnTo>
                      <a:pt x="280" y="746"/>
                    </a:lnTo>
                    <a:lnTo>
                      <a:pt x="302" y="755"/>
                    </a:lnTo>
                    <a:lnTo>
                      <a:pt x="326" y="762"/>
                    </a:lnTo>
                    <a:lnTo>
                      <a:pt x="352" y="769"/>
                    </a:lnTo>
                    <a:lnTo>
                      <a:pt x="377" y="775"/>
                    </a:lnTo>
                    <a:lnTo>
                      <a:pt x="403" y="780"/>
                    </a:lnTo>
                    <a:lnTo>
                      <a:pt x="431" y="785"/>
                    </a:lnTo>
                    <a:lnTo>
                      <a:pt x="457" y="788"/>
                    </a:lnTo>
                    <a:lnTo>
                      <a:pt x="482" y="791"/>
                    </a:lnTo>
                    <a:lnTo>
                      <a:pt x="508" y="792"/>
                    </a:lnTo>
                    <a:lnTo>
                      <a:pt x="534" y="793"/>
                    </a:lnTo>
                    <a:lnTo>
                      <a:pt x="559" y="793"/>
                    </a:lnTo>
                    <a:lnTo>
                      <a:pt x="585" y="791"/>
                    </a:lnTo>
                    <a:lnTo>
                      <a:pt x="611" y="789"/>
                    </a:lnTo>
                    <a:lnTo>
                      <a:pt x="636" y="786"/>
                    </a:lnTo>
                    <a:lnTo>
                      <a:pt x="661" y="782"/>
                    </a:lnTo>
                    <a:lnTo>
                      <a:pt x="685" y="777"/>
                    </a:lnTo>
                    <a:lnTo>
                      <a:pt x="708" y="772"/>
                    </a:lnTo>
                    <a:lnTo>
                      <a:pt x="731" y="765"/>
                    </a:lnTo>
                    <a:lnTo>
                      <a:pt x="752" y="757"/>
                    </a:lnTo>
                    <a:lnTo>
                      <a:pt x="773" y="748"/>
                    </a:lnTo>
                    <a:lnTo>
                      <a:pt x="793" y="739"/>
                    </a:lnTo>
                    <a:lnTo>
                      <a:pt x="812" y="728"/>
                    </a:lnTo>
                    <a:lnTo>
                      <a:pt x="829" y="717"/>
                    </a:lnTo>
                    <a:lnTo>
                      <a:pt x="846" y="704"/>
                    </a:lnTo>
                    <a:lnTo>
                      <a:pt x="862" y="692"/>
                    </a:lnTo>
                    <a:lnTo>
                      <a:pt x="876" y="678"/>
                    </a:lnTo>
                    <a:lnTo>
                      <a:pt x="890" y="664"/>
                    </a:lnTo>
                    <a:lnTo>
                      <a:pt x="902" y="649"/>
                    </a:lnTo>
                    <a:lnTo>
                      <a:pt x="914" y="633"/>
                    </a:lnTo>
                    <a:lnTo>
                      <a:pt x="925" y="6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" name="Freeform 83"/>
              <p:cNvSpPr>
                <a:spLocks/>
              </p:cNvSpPr>
              <p:nvPr/>
            </p:nvSpPr>
            <p:spPr bwMode="auto">
              <a:xfrm>
                <a:off x="102" y="574"/>
                <a:ext cx="65" cy="59"/>
              </a:xfrm>
              <a:custGeom>
                <a:avLst/>
                <a:gdLst>
                  <a:gd name="T0" fmla="*/ 865 w 1107"/>
                  <a:gd name="T1" fmla="*/ 689 h 991"/>
                  <a:gd name="T2" fmla="*/ 903 w 1107"/>
                  <a:gd name="T3" fmla="*/ 693 h 991"/>
                  <a:gd name="T4" fmla="*/ 929 w 1107"/>
                  <a:gd name="T5" fmla="*/ 688 h 991"/>
                  <a:gd name="T6" fmla="*/ 947 w 1107"/>
                  <a:gd name="T7" fmla="*/ 674 h 991"/>
                  <a:gd name="T8" fmla="*/ 959 w 1107"/>
                  <a:gd name="T9" fmla="*/ 651 h 991"/>
                  <a:gd name="T10" fmla="*/ 868 w 1107"/>
                  <a:gd name="T11" fmla="*/ 981 h 991"/>
                  <a:gd name="T12" fmla="*/ 869 w 1107"/>
                  <a:gd name="T13" fmla="*/ 959 h 991"/>
                  <a:gd name="T14" fmla="*/ 861 w 1107"/>
                  <a:gd name="T15" fmla="*/ 940 h 991"/>
                  <a:gd name="T16" fmla="*/ 842 w 1107"/>
                  <a:gd name="T17" fmla="*/ 923 h 991"/>
                  <a:gd name="T18" fmla="*/ 810 w 1107"/>
                  <a:gd name="T19" fmla="*/ 908 h 991"/>
                  <a:gd name="T20" fmla="*/ 191 w 1107"/>
                  <a:gd name="T21" fmla="*/ 734 h 991"/>
                  <a:gd name="T22" fmla="*/ 115 w 1107"/>
                  <a:gd name="T23" fmla="*/ 719 h 991"/>
                  <a:gd name="T24" fmla="*/ 82 w 1107"/>
                  <a:gd name="T25" fmla="*/ 719 h 991"/>
                  <a:gd name="T26" fmla="*/ 58 w 1107"/>
                  <a:gd name="T27" fmla="*/ 726 h 991"/>
                  <a:gd name="T28" fmla="*/ 41 w 1107"/>
                  <a:gd name="T29" fmla="*/ 739 h 991"/>
                  <a:gd name="T30" fmla="*/ 0 w 1107"/>
                  <a:gd name="T31" fmla="*/ 742 h 991"/>
                  <a:gd name="T32" fmla="*/ 124 w 1107"/>
                  <a:gd name="T33" fmla="*/ 430 h 991"/>
                  <a:gd name="T34" fmla="*/ 126 w 1107"/>
                  <a:gd name="T35" fmla="*/ 452 h 991"/>
                  <a:gd name="T36" fmla="*/ 139 w 1107"/>
                  <a:gd name="T37" fmla="*/ 472 h 991"/>
                  <a:gd name="T38" fmla="*/ 161 w 1107"/>
                  <a:gd name="T39" fmla="*/ 489 h 991"/>
                  <a:gd name="T40" fmla="*/ 196 w 1107"/>
                  <a:gd name="T41" fmla="*/ 505 h 991"/>
                  <a:gd name="T42" fmla="*/ 246 w 1107"/>
                  <a:gd name="T43" fmla="*/ 522 h 991"/>
                  <a:gd name="T44" fmla="*/ 302 w 1107"/>
                  <a:gd name="T45" fmla="*/ 316 h 991"/>
                  <a:gd name="T46" fmla="*/ 227 w 1107"/>
                  <a:gd name="T47" fmla="*/ 301 h 991"/>
                  <a:gd name="T48" fmla="*/ 194 w 1107"/>
                  <a:gd name="T49" fmla="*/ 301 h 991"/>
                  <a:gd name="T50" fmla="*/ 171 w 1107"/>
                  <a:gd name="T51" fmla="*/ 309 h 991"/>
                  <a:gd name="T52" fmla="*/ 155 w 1107"/>
                  <a:gd name="T53" fmla="*/ 324 h 991"/>
                  <a:gd name="T54" fmla="*/ 113 w 1107"/>
                  <a:gd name="T55" fmla="*/ 328 h 991"/>
                  <a:gd name="T56" fmla="*/ 238 w 1107"/>
                  <a:gd name="T57" fmla="*/ 17 h 991"/>
                  <a:gd name="T58" fmla="*/ 240 w 1107"/>
                  <a:gd name="T59" fmla="*/ 38 h 991"/>
                  <a:gd name="T60" fmla="*/ 252 w 1107"/>
                  <a:gd name="T61" fmla="*/ 56 h 991"/>
                  <a:gd name="T62" fmla="*/ 274 w 1107"/>
                  <a:gd name="T63" fmla="*/ 73 h 991"/>
                  <a:gd name="T64" fmla="*/ 326 w 1107"/>
                  <a:gd name="T65" fmla="*/ 94 h 991"/>
                  <a:gd name="T66" fmla="*/ 954 w 1107"/>
                  <a:gd name="T67" fmla="*/ 266 h 991"/>
                  <a:gd name="T68" fmla="*/ 1007 w 1107"/>
                  <a:gd name="T69" fmla="*/ 275 h 991"/>
                  <a:gd name="T70" fmla="*/ 1036 w 1107"/>
                  <a:gd name="T71" fmla="*/ 273 h 991"/>
                  <a:gd name="T72" fmla="*/ 1057 w 1107"/>
                  <a:gd name="T73" fmla="*/ 264 h 991"/>
                  <a:gd name="T74" fmla="*/ 1069 w 1107"/>
                  <a:gd name="T75" fmla="*/ 247 h 991"/>
                  <a:gd name="T76" fmla="*/ 1017 w 1107"/>
                  <a:gd name="T77" fmla="*/ 577 h 991"/>
                  <a:gd name="T78" fmla="*/ 984 w 1107"/>
                  <a:gd name="T79" fmla="*/ 552 h 991"/>
                  <a:gd name="T80" fmla="*/ 978 w 1107"/>
                  <a:gd name="T81" fmla="*/ 531 h 991"/>
                  <a:gd name="T82" fmla="*/ 962 w 1107"/>
                  <a:gd name="T83" fmla="*/ 513 h 991"/>
                  <a:gd name="T84" fmla="*/ 932 w 1107"/>
                  <a:gd name="T85" fmla="*/ 495 h 991"/>
                  <a:gd name="T86" fmla="*/ 854 w 1107"/>
                  <a:gd name="T87" fmla="*/ 468 h 991"/>
                  <a:gd name="T88" fmla="*/ 798 w 1107"/>
                  <a:gd name="T89" fmla="*/ 673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07" h="991">
                    <a:moveTo>
                      <a:pt x="798" y="673"/>
                    </a:moveTo>
                    <a:lnTo>
                      <a:pt x="834" y="682"/>
                    </a:lnTo>
                    <a:lnTo>
                      <a:pt x="865" y="689"/>
                    </a:lnTo>
                    <a:lnTo>
                      <a:pt x="879" y="691"/>
                    </a:lnTo>
                    <a:lnTo>
                      <a:pt x="892" y="692"/>
                    </a:lnTo>
                    <a:lnTo>
                      <a:pt x="903" y="693"/>
                    </a:lnTo>
                    <a:lnTo>
                      <a:pt x="912" y="692"/>
                    </a:lnTo>
                    <a:lnTo>
                      <a:pt x="921" y="691"/>
                    </a:lnTo>
                    <a:lnTo>
                      <a:pt x="929" y="688"/>
                    </a:lnTo>
                    <a:lnTo>
                      <a:pt x="936" y="684"/>
                    </a:lnTo>
                    <a:lnTo>
                      <a:pt x="942" y="679"/>
                    </a:lnTo>
                    <a:lnTo>
                      <a:pt x="947" y="674"/>
                    </a:lnTo>
                    <a:lnTo>
                      <a:pt x="952" y="667"/>
                    </a:lnTo>
                    <a:lnTo>
                      <a:pt x="956" y="660"/>
                    </a:lnTo>
                    <a:lnTo>
                      <a:pt x="959" y="651"/>
                    </a:lnTo>
                    <a:lnTo>
                      <a:pt x="995" y="661"/>
                    </a:lnTo>
                    <a:lnTo>
                      <a:pt x="904" y="991"/>
                    </a:lnTo>
                    <a:lnTo>
                      <a:pt x="868" y="981"/>
                    </a:lnTo>
                    <a:lnTo>
                      <a:pt x="869" y="974"/>
                    </a:lnTo>
                    <a:lnTo>
                      <a:pt x="870" y="966"/>
                    </a:lnTo>
                    <a:lnTo>
                      <a:pt x="869" y="959"/>
                    </a:lnTo>
                    <a:lnTo>
                      <a:pt x="867" y="953"/>
                    </a:lnTo>
                    <a:lnTo>
                      <a:pt x="864" y="946"/>
                    </a:lnTo>
                    <a:lnTo>
                      <a:pt x="861" y="940"/>
                    </a:lnTo>
                    <a:lnTo>
                      <a:pt x="855" y="934"/>
                    </a:lnTo>
                    <a:lnTo>
                      <a:pt x="849" y="929"/>
                    </a:lnTo>
                    <a:lnTo>
                      <a:pt x="842" y="923"/>
                    </a:lnTo>
                    <a:lnTo>
                      <a:pt x="833" y="918"/>
                    </a:lnTo>
                    <a:lnTo>
                      <a:pt x="822" y="913"/>
                    </a:lnTo>
                    <a:lnTo>
                      <a:pt x="810" y="908"/>
                    </a:lnTo>
                    <a:lnTo>
                      <a:pt x="781" y="898"/>
                    </a:lnTo>
                    <a:lnTo>
                      <a:pt x="747" y="887"/>
                    </a:lnTo>
                    <a:lnTo>
                      <a:pt x="191" y="734"/>
                    </a:lnTo>
                    <a:lnTo>
                      <a:pt x="158" y="726"/>
                    </a:lnTo>
                    <a:lnTo>
                      <a:pt x="128" y="721"/>
                    </a:lnTo>
                    <a:lnTo>
                      <a:pt x="115" y="719"/>
                    </a:lnTo>
                    <a:lnTo>
                      <a:pt x="103" y="718"/>
                    </a:lnTo>
                    <a:lnTo>
                      <a:pt x="92" y="719"/>
                    </a:lnTo>
                    <a:lnTo>
                      <a:pt x="82" y="719"/>
                    </a:lnTo>
                    <a:lnTo>
                      <a:pt x="73" y="721"/>
                    </a:lnTo>
                    <a:lnTo>
                      <a:pt x="65" y="723"/>
                    </a:lnTo>
                    <a:lnTo>
                      <a:pt x="58" y="726"/>
                    </a:lnTo>
                    <a:lnTo>
                      <a:pt x="52" y="730"/>
                    </a:lnTo>
                    <a:lnTo>
                      <a:pt x="45" y="734"/>
                    </a:lnTo>
                    <a:lnTo>
                      <a:pt x="41" y="739"/>
                    </a:lnTo>
                    <a:lnTo>
                      <a:pt x="38" y="745"/>
                    </a:lnTo>
                    <a:lnTo>
                      <a:pt x="35" y="752"/>
                    </a:lnTo>
                    <a:lnTo>
                      <a:pt x="0" y="742"/>
                    </a:lnTo>
                    <a:lnTo>
                      <a:pt x="90" y="412"/>
                    </a:lnTo>
                    <a:lnTo>
                      <a:pt x="126" y="421"/>
                    </a:lnTo>
                    <a:lnTo>
                      <a:pt x="124" y="430"/>
                    </a:lnTo>
                    <a:lnTo>
                      <a:pt x="124" y="438"/>
                    </a:lnTo>
                    <a:lnTo>
                      <a:pt x="124" y="445"/>
                    </a:lnTo>
                    <a:lnTo>
                      <a:pt x="126" y="452"/>
                    </a:lnTo>
                    <a:lnTo>
                      <a:pt x="129" y="459"/>
                    </a:lnTo>
                    <a:lnTo>
                      <a:pt x="134" y="466"/>
                    </a:lnTo>
                    <a:lnTo>
                      <a:pt x="139" y="472"/>
                    </a:lnTo>
                    <a:lnTo>
                      <a:pt x="145" y="478"/>
                    </a:lnTo>
                    <a:lnTo>
                      <a:pt x="152" y="483"/>
                    </a:lnTo>
                    <a:lnTo>
                      <a:pt x="161" y="489"/>
                    </a:lnTo>
                    <a:lnTo>
                      <a:pt x="172" y="495"/>
                    </a:lnTo>
                    <a:lnTo>
                      <a:pt x="183" y="500"/>
                    </a:lnTo>
                    <a:lnTo>
                      <a:pt x="196" y="505"/>
                    </a:lnTo>
                    <a:lnTo>
                      <a:pt x="211" y="512"/>
                    </a:lnTo>
                    <a:lnTo>
                      <a:pt x="228" y="517"/>
                    </a:lnTo>
                    <a:lnTo>
                      <a:pt x="246" y="522"/>
                    </a:lnTo>
                    <a:lnTo>
                      <a:pt x="319" y="542"/>
                    </a:lnTo>
                    <a:lnTo>
                      <a:pt x="375" y="337"/>
                    </a:lnTo>
                    <a:lnTo>
                      <a:pt x="302" y="316"/>
                    </a:lnTo>
                    <a:lnTo>
                      <a:pt x="268" y="308"/>
                    </a:lnTo>
                    <a:lnTo>
                      <a:pt x="240" y="303"/>
                    </a:lnTo>
                    <a:lnTo>
                      <a:pt x="227" y="301"/>
                    </a:lnTo>
                    <a:lnTo>
                      <a:pt x="214" y="300"/>
                    </a:lnTo>
                    <a:lnTo>
                      <a:pt x="204" y="301"/>
                    </a:lnTo>
                    <a:lnTo>
                      <a:pt x="194" y="301"/>
                    </a:lnTo>
                    <a:lnTo>
                      <a:pt x="186" y="303"/>
                    </a:lnTo>
                    <a:lnTo>
                      <a:pt x="178" y="306"/>
                    </a:lnTo>
                    <a:lnTo>
                      <a:pt x="171" y="309"/>
                    </a:lnTo>
                    <a:lnTo>
                      <a:pt x="165" y="313"/>
                    </a:lnTo>
                    <a:lnTo>
                      <a:pt x="160" y="318"/>
                    </a:lnTo>
                    <a:lnTo>
                      <a:pt x="155" y="324"/>
                    </a:lnTo>
                    <a:lnTo>
                      <a:pt x="152" y="330"/>
                    </a:lnTo>
                    <a:lnTo>
                      <a:pt x="149" y="339"/>
                    </a:lnTo>
                    <a:lnTo>
                      <a:pt x="113" y="328"/>
                    </a:lnTo>
                    <a:lnTo>
                      <a:pt x="203" y="0"/>
                    </a:lnTo>
                    <a:lnTo>
                      <a:pt x="239" y="10"/>
                    </a:lnTo>
                    <a:lnTo>
                      <a:pt x="238" y="17"/>
                    </a:lnTo>
                    <a:lnTo>
                      <a:pt x="237" y="25"/>
                    </a:lnTo>
                    <a:lnTo>
                      <a:pt x="238" y="32"/>
                    </a:lnTo>
                    <a:lnTo>
                      <a:pt x="240" y="38"/>
                    </a:lnTo>
                    <a:lnTo>
                      <a:pt x="243" y="45"/>
                    </a:lnTo>
                    <a:lnTo>
                      <a:pt x="247" y="51"/>
                    </a:lnTo>
                    <a:lnTo>
                      <a:pt x="252" y="56"/>
                    </a:lnTo>
                    <a:lnTo>
                      <a:pt x="258" y="61"/>
                    </a:lnTo>
                    <a:lnTo>
                      <a:pt x="265" y="67"/>
                    </a:lnTo>
                    <a:lnTo>
                      <a:pt x="274" y="73"/>
                    </a:lnTo>
                    <a:lnTo>
                      <a:pt x="285" y="78"/>
                    </a:lnTo>
                    <a:lnTo>
                      <a:pt x="298" y="83"/>
                    </a:lnTo>
                    <a:lnTo>
                      <a:pt x="326" y="94"/>
                    </a:lnTo>
                    <a:lnTo>
                      <a:pt x="360" y="104"/>
                    </a:lnTo>
                    <a:lnTo>
                      <a:pt x="919" y="258"/>
                    </a:lnTo>
                    <a:lnTo>
                      <a:pt x="954" y="266"/>
                    </a:lnTo>
                    <a:lnTo>
                      <a:pt x="983" y="272"/>
                    </a:lnTo>
                    <a:lnTo>
                      <a:pt x="995" y="274"/>
                    </a:lnTo>
                    <a:lnTo>
                      <a:pt x="1007" y="275"/>
                    </a:lnTo>
                    <a:lnTo>
                      <a:pt x="1018" y="275"/>
                    </a:lnTo>
                    <a:lnTo>
                      <a:pt x="1027" y="274"/>
                    </a:lnTo>
                    <a:lnTo>
                      <a:pt x="1036" y="273"/>
                    </a:lnTo>
                    <a:lnTo>
                      <a:pt x="1044" y="271"/>
                    </a:lnTo>
                    <a:lnTo>
                      <a:pt x="1051" y="268"/>
                    </a:lnTo>
                    <a:lnTo>
                      <a:pt x="1057" y="264"/>
                    </a:lnTo>
                    <a:lnTo>
                      <a:pt x="1062" y="259"/>
                    </a:lnTo>
                    <a:lnTo>
                      <a:pt x="1066" y="253"/>
                    </a:lnTo>
                    <a:lnTo>
                      <a:pt x="1069" y="247"/>
                    </a:lnTo>
                    <a:lnTo>
                      <a:pt x="1072" y="238"/>
                    </a:lnTo>
                    <a:lnTo>
                      <a:pt x="1107" y="249"/>
                    </a:lnTo>
                    <a:lnTo>
                      <a:pt x="1017" y="577"/>
                    </a:lnTo>
                    <a:lnTo>
                      <a:pt x="982" y="567"/>
                    </a:lnTo>
                    <a:lnTo>
                      <a:pt x="983" y="559"/>
                    </a:lnTo>
                    <a:lnTo>
                      <a:pt x="984" y="552"/>
                    </a:lnTo>
                    <a:lnTo>
                      <a:pt x="983" y="545"/>
                    </a:lnTo>
                    <a:lnTo>
                      <a:pt x="981" y="538"/>
                    </a:lnTo>
                    <a:lnTo>
                      <a:pt x="978" y="531"/>
                    </a:lnTo>
                    <a:lnTo>
                      <a:pt x="974" y="525"/>
                    </a:lnTo>
                    <a:lnTo>
                      <a:pt x="968" y="519"/>
                    </a:lnTo>
                    <a:lnTo>
                      <a:pt x="962" y="513"/>
                    </a:lnTo>
                    <a:lnTo>
                      <a:pt x="954" y="506"/>
                    </a:lnTo>
                    <a:lnTo>
                      <a:pt x="943" y="501"/>
                    </a:lnTo>
                    <a:lnTo>
                      <a:pt x="932" y="495"/>
                    </a:lnTo>
                    <a:lnTo>
                      <a:pt x="920" y="490"/>
                    </a:lnTo>
                    <a:lnTo>
                      <a:pt x="890" y="479"/>
                    </a:lnTo>
                    <a:lnTo>
                      <a:pt x="854" y="468"/>
                    </a:lnTo>
                    <a:lnTo>
                      <a:pt x="467" y="361"/>
                    </a:lnTo>
                    <a:lnTo>
                      <a:pt x="410" y="567"/>
                    </a:lnTo>
                    <a:lnTo>
                      <a:pt x="798" y="6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Freeform 84"/>
              <p:cNvSpPr>
                <a:spLocks/>
              </p:cNvSpPr>
              <p:nvPr/>
            </p:nvSpPr>
            <p:spPr bwMode="auto">
              <a:xfrm>
                <a:off x="118" y="530"/>
                <a:ext cx="66" cy="52"/>
              </a:xfrm>
              <a:custGeom>
                <a:avLst/>
                <a:gdLst>
                  <a:gd name="T0" fmla="*/ 837 w 1114"/>
                  <a:gd name="T1" fmla="*/ 875 h 896"/>
                  <a:gd name="T2" fmla="*/ 838 w 1114"/>
                  <a:gd name="T3" fmla="*/ 854 h 896"/>
                  <a:gd name="T4" fmla="*/ 828 w 1114"/>
                  <a:gd name="T5" fmla="*/ 834 h 896"/>
                  <a:gd name="T6" fmla="*/ 807 w 1114"/>
                  <a:gd name="T7" fmla="*/ 815 h 896"/>
                  <a:gd name="T8" fmla="*/ 759 w 1114"/>
                  <a:gd name="T9" fmla="*/ 789 h 896"/>
                  <a:gd name="T10" fmla="*/ 156 w 1114"/>
                  <a:gd name="T11" fmla="*/ 543 h 896"/>
                  <a:gd name="T12" fmla="*/ 104 w 1114"/>
                  <a:gd name="T13" fmla="*/ 529 h 896"/>
                  <a:gd name="T14" fmla="*/ 74 w 1114"/>
                  <a:gd name="T15" fmla="*/ 527 h 896"/>
                  <a:gd name="T16" fmla="*/ 53 w 1114"/>
                  <a:gd name="T17" fmla="*/ 534 h 896"/>
                  <a:gd name="T18" fmla="*/ 39 w 1114"/>
                  <a:gd name="T19" fmla="*/ 549 h 896"/>
                  <a:gd name="T20" fmla="*/ 182 w 1114"/>
                  <a:gd name="T21" fmla="*/ 92 h 896"/>
                  <a:gd name="T22" fmla="*/ 200 w 1114"/>
                  <a:gd name="T23" fmla="*/ 50 h 896"/>
                  <a:gd name="T24" fmla="*/ 205 w 1114"/>
                  <a:gd name="T25" fmla="*/ 23 h 896"/>
                  <a:gd name="T26" fmla="*/ 197 w 1114"/>
                  <a:gd name="T27" fmla="*/ 0 h 896"/>
                  <a:gd name="T28" fmla="*/ 495 w 1114"/>
                  <a:gd name="T29" fmla="*/ 95 h 896"/>
                  <a:gd name="T30" fmla="*/ 423 w 1114"/>
                  <a:gd name="T31" fmla="*/ 94 h 896"/>
                  <a:gd name="T32" fmla="*/ 359 w 1114"/>
                  <a:gd name="T33" fmla="*/ 109 h 896"/>
                  <a:gd name="T34" fmla="*/ 302 w 1114"/>
                  <a:gd name="T35" fmla="*/ 138 h 896"/>
                  <a:gd name="T36" fmla="*/ 258 w 1114"/>
                  <a:gd name="T37" fmla="*/ 177 h 896"/>
                  <a:gd name="T38" fmla="*/ 229 w 1114"/>
                  <a:gd name="T39" fmla="*/ 229 h 896"/>
                  <a:gd name="T40" fmla="*/ 217 w 1114"/>
                  <a:gd name="T41" fmla="*/ 269 h 896"/>
                  <a:gd name="T42" fmla="*/ 218 w 1114"/>
                  <a:gd name="T43" fmla="*/ 302 h 896"/>
                  <a:gd name="T44" fmla="*/ 230 w 1114"/>
                  <a:gd name="T45" fmla="*/ 324 h 896"/>
                  <a:gd name="T46" fmla="*/ 254 w 1114"/>
                  <a:gd name="T47" fmla="*/ 341 h 896"/>
                  <a:gd name="T48" fmla="*/ 294 w 1114"/>
                  <a:gd name="T49" fmla="*/ 361 h 896"/>
                  <a:gd name="T50" fmla="*/ 390 w 1114"/>
                  <a:gd name="T51" fmla="*/ 400 h 896"/>
                  <a:gd name="T52" fmla="*/ 416 w 1114"/>
                  <a:gd name="T53" fmla="*/ 332 h 896"/>
                  <a:gd name="T54" fmla="*/ 426 w 1114"/>
                  <a:gd name="T55" fmla="*/ 297 h 896"/>
                  <a:gd name="T56" fmla="*/ 428 w 1114"/>
                  <a:gd name="T57" fmla="*/ 272 h 896"/>
                  <a:gd name="T58" fmla="*/ 418 w 1114"/>
                  <a:gd name="T59" fmla="*/ 245 h 896"/>
                  <a:gd name="T60" fmla="*/ 391 w 1114"/>
                  <a:gd name="T61" fmla="*/ 219 h 896"/>
                  <a:gd name="T62" fmla="*/ 346 w 1114"/>
                  <a:gd name="T63" fmla="*/ 195 h 896"/>
                  <a:gd name="T64" fmla="*/ 699 w 1114"/>
                  <a:gd name="T65" fmla="*/ 287 h 896"/>
                  <a:gd name="T66" fmla="*/ 652 w 1114"/>
                  <a:gd name="T67" fmla="*/ 285 h 896"/>
                  <a:gd name="T68" fmla="*/ 610 w 1114"/>
                  <a:gd name="T69" fmla="*/ 289 h 896"/>
                  <a:gd name="T70" fmla="*/ 573 w 1114"/>
                  <a:gd name="T71" fmla="*/ 299 h 896"/>
                  <a:gd name="T72" fmla="*/ 551 w 1114"/>
                  <a:gd name="T73" fmla="*/ 310 h 896"/>
                  <a:gd name="T74" fmla="*/ 534 w 1114"/>
                  <a:gd name="T75" fmla="*/ 324 h 896"/>
                  <a:gd name="T76" fmla="*/ 512 w 1114"/>
                  <a:gd name="T77" fmla="*/ 354 h 896"/>
                  <a:gd name="T78" fmla="*/ 487 w 1114"/>
                  <a:gd name="T79" fmla="*/ 409 h 896"/>
                  <a:gd name="T80" fmla="*/ 753 w 1114"/>
                  <a:gd name="T81" fmla="*/ 548 h 896"/>
                  <a:gd name="T82" fmla="*/ 812 w 1114"/>
                  <a:gd name="T83" fmla="*/ 566 h 896"/>
                  <a:gd name="T84" fmla="*/ 856 w 1114"/>
                  <a:gd name="T85" fmla="*/ 570 h 896"/>
                  <a:gd name="T86" fmla="*/ 884 w 1114"/>
                  <a:gd name="T87" fmla="*/ 561 h 896"/>
                  <a:gd name="T88" fmla="*/ 907 w 1114"/>
                  <a:gd name="T89" fmla="*/ 540 h 896"/>
                  <a:gd name="T90" fmla="*/ 926 w 1114"/>
                  <a:gd name="T91" fmla="*/ 507 h 896"/>
                  <a:gd name="T92" fmla="*/ 937 w 1114"/>
                  <a:gd name="T93" fmla="*/ 473 h 896"/>
                  <a:gd name="T94" fmla="*/ 942 w 1114"/>
                  <a:gd name="T95" fmla="*/ 438 h 896"/>
                  <a:gd name="T96" fmla="*/ 942 w 1114"/>
                  <a:gd name="T97" fmla="*/ 404 h 896"/>
                  <a:gd name="T98" fmla="*/ 937 w 1114"/>
                  <a:gd name="T99" fmla="*/ 368 h 896"/>
                  <a:gd name="T100" fmla="*/ 926 w 1114"/>
                  <a:gd name="T101" fmla="*/ 333 h 896"/>
                  <a:gd name="T102" fmla="*/ 898 w 1114"/>
                  <a:gd name="T103" fmla="*/ 277 h 896"/>
                  <a:gd name="T104" fmla="*/ 851 w 1114"/>
                  <a:gd name="T105" fmla="*/ 211 h 896"/>
                  <a:gd name="T106" fmla="*/ 786 w 1114"/>
                  <a:gd name="T107" fmla="*/ 146 h 896"/>
                  <a:gd name="T108" fmla="*/ 1105 w 1114"/>
                  <a:gd name="T109" fmla="*/ 356 h 896"/>
                  <a:gd name="T110" fmla="*/ 1087 w 1114"/>
                  <a:gd name="T111" fmla="*/ 370 h 896"/>
                  <a:gd name="T112" fmla="*/ 1073 w 1114"/>
                  <a:gd name="T113" fmla="*/ 394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14" h="896">
                    <a:moveTo>
                      <a:pt x="869" y="896"/>
                    </a:moveTo>
                    <a:lnTo>
                      <a:pt x="835" y="882"/>
                    </a:lnTo>
                    <a:lnTo>
                      <a:pt x="837" y="875"/>
                    </a:lnTo>
                    <a:lnTo>
                      <a:pt x="838" y="867"/>
                    </a:lnTo>
                    <a:lnTo>
                      <a:pt x="838" y="860"/>
                    </a:lnTo>
                    <a:lnTo>
                      <a:pt x="838" y="854"/>
                    </a:lnTo>
                    <a:lnTo>
                      <a:pt x="835" y="847"/>
                    </a:lnTo>
                    <a:lnTo>
                      <a:pt x="832" y="841"/>
                    </a:lnTo>
                    <a:lnTo>
                      <a:pt x="828" y="834"/>
                    </a:lnTo>
                    <a:lnTo>
                      <a:pt x="822" y="828"/>
                    </a:lnTo>
                    <a:lnTo>
                      <a:pt x="815" y="821"/>
                    </a:lnTo>
                    <a:lnTo>
                      <a:pt x="807" y="815"/>
                    </a:lnTo>
                    <a:lnTo>
                      <a:pt x="797" y="809"/>
                    </a:lnTo>
                    <a:lnTo>
                      <a:pt x="786" y="802"/>
                    </a:lnTo>
                    <a:lnTo>
                      <a:pt x="759" y="789"/>
                    </a:lnTo>
                    <a:lnTo>
                      <a:pt x="725" y="774"/>
                    </a:lnTo>
                    <a:lnTo>
                      <a:pt x="189" y="555"/>
                    </a:lnTo>
                    <a:lnTo>
                      <a:pt x="156" y="543"/>
                    </a:lnTo>
                    <a:lnTo>
                      <a:pt x="128" y="534"/>
                    </a:lnTo>
                    <a:lnTo>
                      <a:pt x="115" y="531"/>
                    </a:lnTo>
                    <a:lnTo>
                      <a:pt x="104" y="529"/>
                    </a:lnTo>
                    <a:lnTo>
                      <a:pt x="92" y="527"/>
                    </a:lnTo>
                    <a:lnTo>
                      <a:pt x="83" y="526"/>
                    </a:lnTo>
                    <a:lnTo>
                      <a:pt x="74" y="527"/>
                    </a:lnTo>
                    <a:lnTo>
                      <a:pt x="67" y="528"/>
                    </a:lnTo>
                    <a:lnTo>
                      <a:pt x="59" y="530"/>
                    </a:lnTo>
                    <a:lnTo>
                      <a:pt x="53" y="534"/>
                    </a:lnTo>
                    <a:lnTo>
                      <a:pt x="48" y="538"/>
                    </a:lnTo>
                    <a:lnTo>
                      <a:pt x="43" y="543"/>
                    </a:lnTo>
                    <a:lnTo>
                      <a:pt x="39" y="549"/>
                    </a:lnTo>
                    <a:lnTo>
                      <a:pt x="35" y="556"/>
                    </a:lnTo>
                    <a:lnTo>
                      <a:pt x="0" y="542"/>
                    </a:lnTo>
                    <a:lnTo>
                      <a:pt x="182" y="92"/>
                    </a:lnTo>
                    <a:lnTo>
                      <a:pt x="192" y="71"/>
                    </a:lnTo>
                    <a:lnTo>
                      <a:pt x="196" y="60"/>
                    </a:lnTo>
                    <a:lnTo>
                      <a:pt x="200" y="50"/>
                    </a:lnTo>
                    <a:lnTo>
                      <a:pt x="202" y="41"/>
                    </a:lnTo>
                    <a:lnTo>
                      <a:pt x="204" y="31"/>
                    </a:lnTo>
                    <a:lnTo>
                      <a:pt x="205" y="23"/>
                    </a:lnTo>
                    <a:lnTo>
                      <a:pt x="204" y="16"/>
                    </a:lnTo>
                    <a:lnTo>
                      <a:pt x="201" y="8"/>
                    </a:lnTo>
                    <a:lnTo>
                      <a:pt x="197" y="0"/>
                    </a:lnTo>
                    <a:lnTo>
                      <a:pt x="522" y="75"/>
                    </a:lnTo>
                    <a:lnTo>
                      <a:pt x="521" y="99"/>
                    </a:lnTo>
                    <a:lnTo>
                      <a:pt x="495" y="95"/>
                    </a:lnTo>
                    <a:lnTo>
                      <a:pt x="470" y="93"/>
                    </a:lnTo>
                    <a:lnTo>
                      <a:pt x="446" y="93"/>
                    </a:lnTo>
                    <a:lnTo>
                      <a:pt x="423" y="94"/>
                    </a:lnTo>
                    <a:lnTo>
                      <a:pt x="400" y="98"/>
                    </a:lnTo>
                    <a:lnTo>
                      <a:pt x="379" y="102"/>
                    </a:lnTo>
                    <a:lnTo>
                      <a:pt x="359" y="109"/>
                    </a:lnTo>
                    <a:lnTo>
                      <a:pt x="338" y="117"/>
                    </a:lnTo>
                    <a:lnTo>
                      <a:pt x="319" y="127"/>
                    </a:lnTo>
                    <a:lnTo>
                      <a:pt x="302" y="138"/>
                    </a:lnTo>
                    <a:lnTo>
                      <a:pt x="286" y="150"/>
                    </a:lnTo>
                    <a:lnTo>
                      <a:pt x="272" y="163"/>
                    </a:lnTo>
                    <a:lnTo>
                      <a:pt x="258" y="177"/>
                    </a:lnTo>
                    <a:lnTo>
                      <a:pt x="247" y="193"/>
                    </a:lnTo>
                    <a:lnTo>
                      <a:pt x="237" y="210"/>
                    </a:lnTo>
                    <a:lnTo>
                      <a:pt x="229" y="229"/>
                    </a:lnTo>
                    <a:lnTo>
                      <a:pt x="224" y="243"/>
                    </a:lnTo>
                    <a:lnTo>
                      <a:pt x="220" y="256"/>
                    </a:lnTo>
                    <a:lnTo>
                      <a:pt x="217" y="269"/>
                    </a:lnTo>
                    <a:lnTo>
                      <a:pt x="216" y="280"/>
                    </a:lnTo>
                    <a:lnTo>
                      <a:pt x="216" y="291"/>
                    </a:lnTo>
                    <a:lnTo>
                      <a:pt x="218" y="302"/>
                    </a:lnTo>
                    <a:lnTo>
                      <a:pt x="221" y="310"/>
                    </a:lnTo>
                    <a:lnTo>
                      <a:pt x="226" y="318"/>
                    </a:lnTo>
                    <a:lnTo>
                      <a:pt x="230" y="324"/>
                    </a:lnTo>
                    <a:lnTo>
                      <a:pt x="237" y="329"/>
                    </a:lnTo>
                    <a:lnTo>
                      <a:pt x="244" y="335"/>
                    </a:lnTo>
                    <a:lnTo>
                      <a:pt x="254" y="341"/>
                    </a:lnTo>
                    <a:lnTo>
                      <a:pt x="266" y="348"/>
                    </a:lnTo>
                    <a:lnTo>
                      <a:pt x="279" y="354"/>
                    </a:lnTo>
                    <a:lnTo>
                      <a:pt x="294" y="361"/>
                    </a:lnTo>
                    <a:lnTo>
                      <a:pt x="310" y="367"/>
                    </a:lnTo>
                    <a:lnTo>
                      <a:pt x="348" y="382"/>
                    </a:lnTo>
                    <a:lnTo>
                      <a:pt x="390" y="400"/>
                    </a:lnTo>
                    <a:lnTo>
                      <a:pt x="402" y="368"/>
                    </a:lnTo>
                    <a:lnTo>
                      <a:pt x="412" y="345"/>
                    </a:lnTo>
                    <a:lnTo>
                      <a:pt x="416" y="332"/>
                    </a:lnTo>
                    <a:lnTo>
                      <a:pt x="421" y="320"/>
                    </a:lnTo>
                    <a:lnTo>
                      <a:pt x="424" y="308"/>
                    </a:lnTo>
                    <a:lnTo>
                      <a:pt x="426" y="297"/>
                    </a:lnTo>
                    <a:lnTo>
                      <a:pt x="428" y="288"/>
                    </a:lnTo>
                    <a:lnTo>
                      <a:pt x="428" y="279"/>
                    </a:lnTo>
                    <a:lnTo>
                      <a:pt x="428" y="272"/>
                    </a:lnTo>
                    <a:lnTo>
                      <a:pt x="427" y="265"/>
                    </a:lnTo>
                    <a:lnTo>
                      <a:pt x="423" y="255"/>
                    </a:lnTo>
                    <a:lnTo>
                      <a:pt x="418" y="245"/>
                    </a:lnTo>
                    <a:lnTo>
                      <a:pt x="411" y="236"/>
                    </a:lnTo>
                    <a:lnTo>
                      <a:pt x="402" y="227"/>
                    </a:lnTo>
                    <a:lnTo>
                      <a:pt x="391" y="219"/>
                    </a:lnTo>
                    <a:lnTo>
                      <a:pt x="378" y="210"/>
                    </a:lnTo>
                    <a:lnTo>
                      <a:pt x="363" y="202"/>
                    </a:lnTo>
                    <a:lnTo>
                      <a:pt x="346" y="195"/>
                    </a:lnTo>
                    <a:lnTo>
                      <a:pt x="351" y="173"/>
                    </a:lnTo>
                    <a:lnTo>
                      <a:pt x="705" y="266"/>
                    </a:lnTo>
                    <a:lnTo>
                      <a:pt x="699" y="287"/>
                    </a:lnTo>
                    <a:lnTo>
                      <a:pt x="683" y="286"/>
                    </a:lnTo>
                    <a:lnTo>
                      <a:pt x="666" y="285"/>
                    </a:lnTo>
                    <a:lnTo>
                      <a:pt x="652" y="285"/>
                    </a:lnTo>
                    <a:lnTo>
                      <a:pt x="638" y="286"/>
                    </a:lnTo>
                    <a:lnTo>
                      <a:pt x="624" y="287"/>
                    </a:lnTo>
                    <a:lnTo>
                      <a:pt x="610" y="289"/>
                    </a:lnTo>
                    <a:lnTo>
                      <a:pt x="596" y="292"/>
                    </a:lnTo>
                    <a:lnTo>
                      <a:pt x="582" y="296"/>
                    </a:lnTo>
                    <a:lnTo>
                      <a:pt x="573" y="299"/>
                    </a:lnTo>
                    <a:lnTo>
                      <a:pt x="565" y="303"/>
                    </a:lnTo>
                    <a:lnTo>
                      <a:pt x="558" y="306"/>
                    </a:lnTo>
                    <a:lnTo>
                      <a:pt x="551" y="310"/>
                    </a:lnTo>
                    <a:lnTo>
                      <a:pt x="545" y="315"/>
                    </a:lnTo>
                    <a:lnTo>
                      <a:pt x="539" y="319"/>
                    </a:lnTo>
                    <a:lnTo>
                      <a:pt x="534" y="324"/>
                    </a:lnTo>
                    <a:lnTo>
                      <a:pt x="529" y="329"/>
                    </a:lnTo>
                    <a:lnTo>
                      <a:pt x="520" y="341"/>
                    </a:lnTo>
                    <a:lnTo>
                      <a:pt x="512" y="354"/>
                    </a:lnTo>
                    <a:lnTo>
                      <a:pt x="503" y="369"/>
                    </a:lnTo>
                    <a:lnTo>
                      <a:pt x="496" y="386"/>
                    </a:lnTo>
                    <a:lnTo>
                      <a:pt x="487" y="409"/>
                    </a:lnTo>
                    <a:lnTo>
                      <a:pt x="477" y="435"/>
                    </a:lnTo>
                    <a:lnTo>
                      <a:pt x="731" y="539"/>
                    </a:lnTo>
                    <a:lnTo>
                      <a:pt x="753" y="548"/>
                    </a:lnTo>
                    <a:lnTo>
                      <a:pt x="775" y="555"/>
                    </a:lnTo>
                    <a:lnTo>
                      <a:pt x="794" y="561"/>
                    </a:lnTo>
                    <a:lnTo>
                      <a:pt x="812" y="566"/>
                    </a:lnTo>
                    <a:lnTo>
                      <a:pt x="828" y="569"/>
                    </a:lnTo>
                    <a:lnTo>
                      <a:pt x="843" y="570"/>
                    </a:lnTo>
                    <a:lnTo>
                      <a:pt x="856" y="570"/>
                    </a:lnTo>
                    <a:lnTo>
                      <a:pt x="867" y="569"/>
                    </a:lnTo>
                    <a:lnTo>
                      <a:pt x="876" y="566"/>
                    </a:lnTo>
                    <a:lnTo>
                      <a:pt x="884" y="561"/>
                    </a:lnTo>
                    <a:lnTo>
                      <a:pt x="892" y="555"/>
                    </a:lnTo>
                    <a:lnTo>
                      <a:pt x="900" y="549"/>
                    </a:lnTo>
                    <a:lnTo>
                      <a:pt x="907" y="540"/>
                    </a:lnTo>
                    <a:lnTo>
                      <a:pt x="913" y="531"/>
                    </a:lnTo>
                    <a:lnTo>
                      <a:pt x="919" y="520"/>
                    </a:lnTo>
                    <a:lnTo>
                      <a:pt x="926" y="507"/>
                    </a:lnTo>
                    <a:lnTo>
                      <a:pt x="930" y="496"/>
                    </a:lnTo>
                    <a:lnTo>
                      <a:pt x="934" y="485"/>
                    </a:lnTo>
                    <a:lnTo>
                      <a:pt x="937" y="473"/>
                    </a:lnTo>
                    <a:lnTo>
                      <a:pt x="939" y="461"/>
                    </a:lnTo>
                    <a:lnTo>
                      <a:pt x="941" y="450"/>
                    </a:lnTo>
                    <a:lnTo>
                      <a:pt x="942" y="438"/>
                    </a:lnTo>
                    <a:lnTo>
                      <a:pt x="943" y="427"/>
                    </a:lnTo>
                    <a:lnTo>
                      <a:pt x="943" y="415"/>
                    </a:lnTo>
                    <a:lnTo>
                      <a:pt x="942" y="404"/>
                    </a:lnTo>
                    <a:lnTo>
                      <a:pt x="941" y="392"/>
                    </a:lnTo>
                    <a:lnTo>
                      <a:pt x="940" y="380"/>
                    </a:lnTo>
                    <a:lnTo>
                      <a:pt x="937" y="368"/>
                    </a:lnTo>
                    <a:lnTo>
                      <a:pt x="934" y="356"/>
                    </a:lnTo>
                    <a:lnTo>
                      <a:pt x="930" y="344"/>
                    </a:lnTo>
                    <a:lnTo>
                      <a:pt x="926" y="333"/>
                    </a:lnTo>
                    <a:lnTo>
                      <a:pt x="922" y="321"/>
                    </a:lnTo>
                    <a:lnTo>
                      <a:pt x="910" y="299"/>
                    </a:lnTo>
                    <a:lnTo>
                      <a:pt x="898" y="277"/>
                    </a:lnTo>
                    <a:lnTo>
                      <a:pt x="884" y="256"/>
                    </a:lnTo>
                    <a:lnTo>
                      <a:pt x="869" y="234"/>
                    </a:lnTo>
                    <a:lnTo>
                      <a:pt x="851" y="211"/>
                    </a:lnTo>
                    <a:lnTo>
                      <a:pt x="831" y="190"/>
                    </a:lnTo>
                    <a:lnTo>
                      <a:pt x="809" y="168"/>
                    </a:lnTo>
                    <a:lnTo>
                      <a:pt x="786" y="146"/>
                    </a:lnTo>
                    <a:lnTo>
                      <a:pt x="805" y="130"/>
                    </a:lnTo>
                    <a:lnTo>
                      <a:pt x="1114" y="353"/>
                    </a:lnTo>
                    <a:lnTo>
                      <a:pt x="1105" y="356"/>
                    </a:lnTo>
                    <a:lnTo>
                      <a:pt x="1098" y="359"/>
                    </a:lnTo>
                    <a:lnTo>
                      <a:pt x="1092" y="364"/>
                    </a:lnTo>
                    <a:lnTo>
                      <a:pt x="1087" y="370"/>
                    </a:lnTo>
                    <a:lnTo>
                      <a:pt x="1081" y="377"/>
                    </a:lnTo>
                    <a:lnTo>
                      <a:pt x="1077" y="384"/>
                    </a:lnTo>
                    <a:lnTo>
                      <a:pt x="1073" y="394"/>
                    </a:lnTo>
                    <a:lnTo>
                      <a:pt x="1069" y="404"/>
                    </a:lnTo>
                    <a:lnTo>
                      <a:pt x="869" y="8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" name="Freeform 85"/>
              <p:cNvSpPr>
                <a:spLocks/>
              </p:cNvSpPr>
              <p:nvPr/>
            </p:nvSpPr>
            <p:spPr bwMode="auto">
              <a:xfrm>
                <a:off x="139" y="474"/>
                <a:ext cx="85" cy="66"/>
              </a:xfrm>
              <a:custGeom>
                <a:avLst/>
                <a:gdLst>
                  <a:gd name="T0" fmla="*/ 786 w 1451"/>
                  <a:gd name="T1" fmla="*/ 1114 h 1131"/>
                  <a:gd name="T2" fmla="*/ 792 w 1451"/>
                  <a:gd name="T3" fmla="*/ 1093 h 1131"/>
                  <a:gd name="T4" fmla="*/ 789 w 1451"/>
                  <a:gd name="T5" fmla="*/ 1071 h 1131"/>
                  <a:gd name="T6" fmla="*/ 774 w 1451"/>
                  <a:gd name="T7" fmla="*/ 1051 h 1131"/>
                  <a:gd name="T8" fmla="*/ 747 w 1451"/>
                  <a:gd name="T9" fmla="*/ 1028 h 1131"/>
                  <a:gd name="T10" fmla="*/ 185 w 1451"/>
                  <a:gd name="T11" fmla="*/ 709 h 1131"/>
                  <a:gd name="T12" fmla="*/ 115 w 1451"/>
                  <a:gd name="T13" fmla="*/ 676 h 1131"/>
                  <a:gd name="T14" fmla="*/ 85 w 1451"/>
                  <a:gd name="T15" fmla="*/ 667 h 1131"/>
                  <a:gd name="T16" fmla="*/ 60 w 1451"/>
                  <a:gd name="T17" fmla="*/ 668 h 1131"/>
                  <a:gd name="T18" fmla="*/ 42 w 1451"/>
                  <a:gd name="T19" fmla="*/ 678 h 1131"/>
                  <a:gd name="T20" fmla="*/ 0 w 1451"/>
                  <a:gd name="T21" fmla="*/ 673 h 1131"/>
                  <a:gd name="T22" fmla="*/ 195 w 1451"/>
                  <a:gd name="T23" fmla="*/ 400 h 1131"/>
                  <a:gd name="T24" fmla="*/ 192 w 1451"/>
                  <a:gd name="T25" fmla="*/ 423 h 1131"/>
                  <a:gd name="T26" fmla="*/ 199 w 1451"/>
                  <a:gd name="T27" fmla="*/ 445 h 1131"/>
                  <a:gd name="T28" fmla="*/ 219 w 1451"/>
                  <a:gd name="T29" fmla="*/ 468 h 1131"/>
                  <a:gd name="T30" fmla="*/ 252 w 1451"/>
                  <a:gd name="T31" fmla="*/ 493 h 1131"/>
                  <a:gd name="T32" fmla="*/ 298 w 1451"/>
                  <a:gd name="T33" fmla="*/ 521 h 1131"/>
                  <a:gd name="T34" fmla="*/ 817 w 1451"/>
                  <a:gd name="T35" fmla="*/ 810 h 1131"/>
                  <a:gd name="T36" fmla="*/ 853 w 1451"/>
                  <a:gd name="T37" fmla="*/ 818 h 1131"/>
                  <a:gd name="T38" fmla="*/ 878 w 1451"/>
                  <a:gd name="T39" fmla="*/ 809 h 1131"/>
                  <a:gd name="T40" fmla="*/ 899 w 1451"/>
                  <a:gd name="T41" fmla="*/ 787 h 1131"/>
                  <a:gd name="T42" fmla="*/ 943 w 1451"/>
                  <a:gd name="T43" fmla="*/ 709 h 1131"/>
                  <a:gd name="T44" fmla="*/ 950 w 1451"/>
                  <a:gd name="T45" fmla="*/ 680 h 1131"/>
                  <a:gd name="T46" fmla="*/ 944 w 1451"/>
                  <a:gd name="T47" fmla="*/ 656 h 1131"/>
                  <a:gd name="T48" fmla="*/ 918 w 1451"/>
                  <a:gd name="T49" fmla="*/ 627 h 1131"/>
                  <a:gd name="T50" fmla="*/ 401 w 1451"/>
                  <a:gd name="T51" fmla="*/ 335 h 1131"/>
                  <a:gd name="T52" fmla="*/ 326 w 1451"/>
                  <a:gd name="T53" fmla="*/ 300 h 1131"/>
                  <a:gd name="T54" fmla="*/ 295 w 1451"/>
                  <a:gd name="T55" fmla="*/ 291 h 1131"/>
                  <a:gd name="T56" fmla="*/ 271 w 1451"/>
                  <a:gd name="T57" fmla="*/ 292 h 1131"/>
                  <a:gd name="T58" fmla="*/ 252 w 1451"/>
                  <a:gd name="T59" fmla="*/ 304 h 1131"/>
                  <a:gd name="T60" fmla="*/ 209 w 1451"/>
                  <a:gd name="T61" fmla="*/ 299 h 1131"/>
                  <a:gd name="T62" fmla="*/ 404 w 1451"/>
                  <a:gd name="T63" fmla="*/ 27 h 1131"/>
                  <a:gd name="T64" fmla="*/ 401 w 1451"/>
                  <a:gd name="T65" fmla="*/ 47 h 1131"/>
                  <a:gd name="T66" fmla="*/ 408 w 1451"/>
                  <a:gd name="T67" fmla="*/ 68 h 1131"/>
                  <a:gd name="T68" fmla="*/ 427 w 1451"/>
                  <a:gd name="T69" fmla="*/ 88 h 1131"/>
                  <a:gd name="T70" fmla="*/ 472 w 1451"/>
                  <a:gd name="T71" fmla="*/ 122 h 1131"/>
                  <a:gd name="T72" fmla="*/ 1035 w 1451"/>
                  <a:gd name="T73" fmla="*/ 438 h 1131"/>
                  <a:gd name="T74" fmla="*/ 1097 w 1451"/>
                  <a:gd name="T75" fmla="*/ 466 h 1131"/>
                  <a:gd name="T76" fmla="*/ 1120 w 1451"/>
                  <a:gd name="T77" fmla="*/ 471 h 1131"/>
                  <a:gd name="T78" fmla="*/ 1136 w 1451"/>
                  <a:gd name="T79" fmla="*/ 467 h 1131"/>
                  <a:gd name="T80" fmla="*/ 1144 w 1451"/>
                  <a:gd name="T81" fmla="*/ 454 h 1131"/>
                  <a:gd name="T82" fmla="*/ 1143 w 1451"/>
                  <a:gd name="T83" fmla="*/ 432 h 1131"/>
                  <a:gd name="T84" fmla="*/ 1407 w 1451"/>
                  <a:gd name="T85" fmla="*/ 564 h 1131"/>
                  <a:gd name="T86" fmla="*/ 1303 w 1451"/>
                  <a:gd name="T87" fmla="*/ 550 h 1131"/>
                  <a:gd name="T88" fmla="*/ 1260 w 1451"/>
                  <a:gd name="T89" fmla="*/ 552 h 1131"/>
                  <a:gd name="T90" fmla="*/ 1220 w 1451"/>
                  <a:gd name="T91" fmla="*/ 558 h 1131"/>
                  <a:gd name="T92" fmla="*/ 1179 w 1451"/>
                  <a:gd name="T93" fmla="*/ 571 h 1131"/>
                  <a:gd name="T94" fmla="*/ 1130 w 1451"/>
                  <a:gd name="T95" fmla="*/ 600 h 1131"/>
                  <a:gd name="T96" fmla="*/ 1092 w 1451"/>
                  <a:gd name="T97" fmla="*/ 644 h 1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51" h="1131">
                    <a:moveTo>
                      <a:pt x="1082" y="661"/>
                    </a:moveTo>
                    <a:lnTo>
                      <a:pt x="818" y="1131"/>
                    </a:lnTo>
                    <a:lnTo>
                      <a:pt x="786" y="1114"/>
                    </a:lnTo>
                    <a:lnTo>
                      <a:pt x="789" y="1107"/>
                    </a:lnTo>
                    <a:lnTo>
                      <a:pt x="791" y="1099"/>
                    </a:lnTo>
                    <a:lnTo>
                      <a:pt x="792" y="1093"/>
                    </a:lnTo>
                    <a:lnTo>
                      <a:pt x="792" y="1086"/>
                    </a:lnTo>
                    <a:lnTo>
                      <a:pt x="791" y="1078"/>
                    </a:lnTo>
                    <a:lnTo>
                      <a:pt x="789" y="1071"/>
                    </a:lnTo>
                    <a:lnTo>
                      <a:pt x="785" y="1064"/>
                    </a:lnTo>
                    <a:lnTo>
                      <a:pt x="780" y="1057"/>
                    </a:lnTo>
                    <a:lnTo>
                      <a:pt x="774" y="1051"/>
                    </a:lnTo>
                    <a:lnTo>
                      <a:pt x="767" y="1044"/>
                    </a:lnTo>
                    <a:lnTo>
                      <a:pt x="758" y="1036"/>
                    </a:lnTo>
                    <a:lnTo>
                      <a:pt x="747" y="1028"/>
                    </a:lnTo>
                    <a:lnTo>
                      <a:pt x="721" y="1011"/>
                    </a:lnTo>
                    <a:lnTo>
                      <a:pt x="691" y="993"/>
                    </a:lnTo>
                    <a:lnTo>
                      <a:pt x="185" y="709"/>
                    </a:lnTo>
                    <a:lnTo>
                      <a:pt x="154" y="693"/>
                    </a:lnTo>
                    <a:lnTo>
                      <a:pt x="127" y="680"/>
                    </a:lnTo>
                    <a:lnTo>
                      <a:pt x="115" y="676"/>
                    </a:lnTo>
                    <a:lnTo>
                      <a:pt x="104" y="672"/>
                    </a:lnTo>
                    <a:lnTo>
                      <a:pt x="94" y="669"/>
                    </a:lnTo>
                    <a:lnTo>
                      <a:pt x="85" y="667"/>
                    </a:lnTo>
                    <a:lnTo>
                      <a:pt x="75" y="667"/>
                    </a:lnTo>
                    <a:lnTo>
                      <a:pt x="67" y="667"/>
                    </a:lnTo>
                    <a:lnTo>
                      <a:pt x="60" y="668"/>
                    </a:lnTo>
                    <a:lnTo>
                      <a:pt x="53" y="671"/>
                    </a:lnTo>
                    <a:lnTo>
                      <a:pt x="47" y="674"/>
                    </a:lnTo>
                    <a:lnTo>
                      <a:pt x="42" y="678"/>
                    </a:lnTo>
                    <a:lnTo>
                      <a:pt x="37" y="684"/>
                    </a:lnTo>
                    <a:lnTo>
                      <a:pt x="33" y="690"/>
                    </a:lnTo>
                    <a:lnTo>
                      <a:pt x="0" y="673"/>
                    </a:lnTo>
                    <a:lnTo>
                      <a:pt x="167" y="373"/>
                    </a:lnTo>
                    <a:lnTo>
                      <a:pt x="199" y="392"/>
                    </a:lnTo>
                    <a:lnTo>
                      <a:pt x="195" y="400"/>
                    </a:lnTo>
                    <a:lnTo>
                      <a:pt x="193" y="408"/>
                    </a:lnTo>
                    <a:lnTo>
                      <a:pt x="192" y="416"/>
                    </a:lnTo>
                    <a:lnTo>
                      <a:pt x="192" y="423"/>
                    </a:lnTo>
                    <a:lnTo>
                      <a:pt x="193" y="431"/>
                    </a:lnTo>
                    <a:lnTo>
                      <a:pt x="196" y="438"/>
                    </a:lnTo>
                    <a:lnTo>
                      <a:pt x="199" y="445"/>
                    </a:lnTo>
                    <a:lnTo>
                      <a:pt x="204" y="452"/>
                    </a:lnTo>
                    <a:lnTo>
                      <a:pt x="211" y="460"/>
                    </a:lnTo>
                    <a:lnTo>
                      <a:pt x="219" y="468"/>
                    </a:lnTo>
                    <a:lnTo>
                      <a:pt x="228" y="477"/>
                    </a:lnTo>
                    <a:lnTo>
                      <a:pt x="239" y="485"/>
                    </a:lnTo>
                    <a:lnTo>
                      <a:pt x="252" y="493"/>
                    </a:lnTo>
                    <a:lnTo>
                      <a:pt x="266" y="502"/>
                    </a:lnTo>
                    <a:lnTo>
                      <a:pt x="281" y="512"/>
                    </a:lnTo>
                    <a:lnTo>
                      <a:pt x="298" y="521"/>
                    </a:lnTo>
                    <a:lnTo>
                      <a:pt x="778" y="790"/>
                    </a:lnTo>
                    <a:lnTo>
                      <a:pt x="799" y="802"/>
                    </a:lnTo>
                    <a:lnTo>
                      <a:pt x="817" y="810"/>
                    </a:lnTo>
                    <a:lnTo>
                      <a:pt x="832" y="816"/>
                    </a:lnTo>
                    <a:lnTo>
                      <a:pt x="844" y="818"/>
                    </a:lnTo>
                    <a:lnTo>
                      <a:pt x="853" y="818"/>
                    </a:lnTo>
                    <a:lnTo>
                      <a:pt x="862" y="817"/>
                    </a:lnTo>
                    <a:lnTo>
                      <a:pt x="870" y="813"/>
                    </a:lnTo>
                    <a:lnTo>
                      <a:pt x="878" y="809"/>
                    </a:lnTo>
                    <a:lnTo>
                      <a:pt x="885" y="803"/>
                    </a:lnTo>
                    <a:lnTo>
                      <a:pt x="892" y="796"/>
                    </a:lnTo>
                    <a:lnTo>
                      <a:pt x="899" y="787"/>
                    </a:lnTo>
                    <a:lnTo>
                      <a:pt x="906" y="777"/>
                    </a:lnTo>
                    <a:lnTo>
                      <a:pt x="938" y="719"/>
                    </a:lnTo>
                    <a:lnTo>
                      <a:pt x="943" y="709"/>
                    </a:lnTo>
                    <a:lnTo>
                      <a:pt x="947" y="699"/>
                    </a:lnTo>
                    <a:lnTo>
                      <a:pt x="949" y="689"/>
                    </a:lnTo>
                    <a:lnTo>
                      <a:pt x="950" y="680"/>
                    </a:lnTo>
                    <a:lnTo>
                      <a:pt x="949" y="672"/>
                    </a:lnTo>
                    <a:lnTo>
                      <a:pt x="947" y="663"/>
                    </a:lnTo>
                    <a:lnTo>
                      <a:pt x="944" y="656"/>
                    </a:lnTo>
                    <a:lnTo>
                      <a:pt x="939" y="648"/>
                    </a:lnTo>
                    <a:lnTo>
                      <a:pt x="930" y="638"/>
                    </a:lnTo>
                    <a:lnTo>
                      <a:pt x="918" y="627"/>
                    </a:lnTo>
                    <a:lnTo>
                      <a:pt x="901" y="616"/>
                    </a:lnTo>
                    <a:lnTo>
                      <a:pt x="881" y="604"/>
                    </a:lnTo>
                    <a:lnTo>
                      <a:pt x="401" y="335"/>
                    </a:lnTo>
                    <a:lnTo>
                      <a:pt x="369" y="318"/>
                    </a:lnTo>
                    <a:lnTo>
                      <a:pt x="340" y="305"/>
                    </a:lnTo>
                    <a:lnTo>
                      <a:pt x="326" y="300"/>
                    </a:lnTo>
                    <a:lnTo>
                      <a:pt x="315" y="296"/>
                    </a:lnTo>
                    <a:lnTo>
                      <a:pt x="304" y="293"/>
                    </a:lnTo>
                    <a:lnTo>
                      <a:pt x="295" y="291"/>
                    </a:lnTo>
                    <a:lnTo>
                      <a:pt x="286" y="291"/>
                    </a:lnTo>
                    <a:lnTo>
                      <a:pt x="278" y="291"/>
                    </a:lnTo>
                    <a:lnTo>
                      <a:pt x="271" y="292"/>
                    </a:lnTo>
                    <a:lnTo>
                      <a:pt x="264" y="295"/>
                    </a:lnTo>
                    <a:lnTo>
                      <a:pt x="257" y="299"/>
                    </a:lnTo>
                    <a:lnTo>
                      <a:pt x="252" y="304"/>
                    </a:lnTo>
                    <a:lnTo>
                      <a:pt x="246" y="310"/>
                    </a:lnTo>
                    <a:lnTo>
                      <a:pt x="241" y="316"/>
                    </a:lnTo>
                    <a:lnTo>
                      <a:pt x="209" y="299"/>
                    </a:lnTo>
                    <a:lnTo>
                      <a:pt x="375" y="0"/>
                    </a:lnTo>
                    <a:lnTo>
                      <a:pt x="407" y="18"/>
                    </a:lnTo>
                    <a:lnTo>
                      <a:pt x="404" y="27"/>
                    </a:lnTo>
                    <a:lnTo>
                      <a:pt x="402" y="34"/>
                    </a:lnTo>
                    <a:lnTo>
                      <a:pt x="400" y="41"/>
                    </a:lnTo>
                    <a:lnTo>
                      <a:pt x="401" y="47"/>
                    </a:lnTo>
                    <a:lnTo>
                      <a:pt x="402" y="54"/>
                    </a:lnTo>
                    <a:lnTo>
                      <a:pt x="404" y="61"/>
                    </a:lnTo>
                    <a:lnTo>
                      <a:pt x="408" y="68"/>
                    </a:lnTo>
                    <a:lnTo>
                      <a:pt x="414" y="74"/>
                    </a:lnTo>
                    <a:lnTo>
                      <a:pt x="420" y="81"/>
                    </a:lnTo>
                    <a:lnTo>
                      <a:pt x="427" y="88"/>
                    </a:lnTo>
                    <a:lnTo>
                      <a:pt x="436" y="96"/>
                    </a:lnTo>
                    <a:lnTo>
                      <a:pt x="447" y="104"/>
                    </a:lnTo>
                    <a:lnTo>
                      <a:pt x="472" y="122"/>
                    </a:lnTo>
                    <a:lnTo>
                      <a:pt x="504" y="140"/>
                    </a:lnTo>
                    <a:lnTo>
                      <a:pt x="1010" y="424"/>
                    </a:lnTo>
                    <a:lnTo>
                      <a:pt x="1035" y="438"/>
                    </a:lnTo>
                    <a:lnTo>
                      <a:pt x="1058" y="449"/>
                    </a:lnTo>
                    <a:lnTo>
                      <a:pt x="1079" y="458"/>
                    </a:lnTo>
                    <a:lnTo>
                      <a:pt x="1097" y="466"/>
                    </a:lnTo>
                    <a:lnTo>
                      <a:pt x="1106" y="469"/>
                    </a:lnTo>
                    <a:lnTo>
                      <a:pt x="1113" y="470"/>
                    </a:lnTo>
                    <a:lnTo>
                      <a:pt x="1120" y="471"/>
                    </a:lnTo>
                    <a:lnTo>
                      <a:pt x="1126" y="470"/>
                    </a:lnTo>
                    <a:lnTo>
                      <a:pt x="1131" y="469"/>
                    </a:lnTo>
                    <a:lnTo>
                      <a:pt x="1136" y="467"/>
                    </a:lnTo>
                    <a:lnTo>
                      <a:pt x="1139" y="464"/>
                    </a:lnTo>
                    <a:lnTo>
                      <a:pt x="1142" y="459"/>
                    </a:lnTo>
                    <a:lnTo>
                      <a:pt x="1144" y="454"/>
                    </a:lnTo>
                    <a:lnTo>
                      <a:pt x="1145" y="448"/>
                    </a:lnTo>
                    <a:lnTo>
                      <a:pt x="1144" y="441"/>
                    </a:lnTo>
                    <a:lnTo>
                      <a:pt x="1143" y="432"/>
                    </a:lnTo>
                    <a:lnTo>
                      <a:pt x="1451" y="550"/>
                    </a:lnTo>
                    <a:lnTo>
                      <a:pt x="1445" y="572"/>
                    </a:lnTo>
                    <a:lnTo>
                      <a:pt x="1407" y="564"/>
                    </a:lnTo>
                    <a:lnTo>
                      <a:pt x="1370" y="558"/>
                    </a:lnTo>
                    <a:lnTo>
                      <a:pt x="1336" y="554"/>
                    </a:lnTo>
                    <a:lnTo>
                      <a:pt x="1303" y="550"/>
                    </a:lnTo>
                    <a:lnTo>
                      <a:pt x="1288" y="550"/>
                    </a:lnTo>
                    <a:lnTo>
                      <a:pt x="1274" y="552"/>
                    </a:lnTo>
                    <a:lnTo>
                      <a:pt x="1260" y="552"/>
                    </a:lnTo>
                    <a:lnTo>
                      <a:pt x="1246" y="554"/>
                    </a:lnTo>
                    <a:lnTo>
                      <a:pt x="1233" y="555"/>
                    </a:lnTo>
                    <a:lnTo>
                      <a:pt x="1220" y="558"/>
                    </a:lnTo>
                    <a:lnTo>
                      <a:pt x="1208" y="561"/>
                    </a:lnTo>
                    <a:lnTo>
                      <a:pt x="1197" y="564"/>
                    </a:lnTo>
                    <a:lnTo>
                      <a:pt x="1179" y="571"/>
                    </a:lnTo>
                    <a:lnTo>
                      <a:pt x="1162" y="579"/>
                    </a:lnTo>
                    <a:lnTo>
                      <a:pt x="1145" y="589"/>
                    </a:lnTo>
                    <a:lnTo>
                      <a:pt x="1130" y="600"/>
                    </a:lnTo>
                    <a:lnTo>
                      <a:pt x="1116" y="613"/>
                    </a:lnTo>
                    <a:lnTo>
                      <a:pt x="1104" y="627"/>
                    </a:lnTo>
                    <a:lnTo>
                      <a:pt x="1092" y="644"/>
                    </a:lnTo>
                    <a:lnTo>
                      <a:pt x="1082" y="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3" name="Freeform 86"/>
              <p:cNvSpPr>
                <a:spLocks noEditPoints="1"/>
              </p:cNvSpPr>
              <p:nvPr/>
            </p:nvSpPr>
            <p:spPr bwMode="auto">
              <a:xfrm>
                <a:off x="168" y="446"/>
                <a:ext cx="62" cy="49"/>
              </a:xfrm>
              <a:custGeom>
                <a:avLst/>
                <a:gdLst>
                  <a:gd name="T0" fmla="*/ 808 w 1049"/>
                  <a:gd name="T1" fmla="*/ 530 h 837"/>
                  <a:gd name="T2" fmla="*/ 489 w 1049"/>
                  <a:gd name="T3" fmla="*/ 294 h 837"/>
                  <a:gd name="T4" fmla="*/ 511 w 1049"/>
                  <a:gd name="T5" fmla="*/ 275 h 837"/>
                  <a:gd name="T6" fmla="*/ 535 w 1049"/>
                  <a:gd name="T7" fmla="*/ 261 h 837"/>
                  <a:gd name="T8" fmla="*/ 571 w 1049"/>
                  <a:gd name="T9" fmla="*/ 248 h 837"/>
                  <a:gd name="T10" fmla="*/ 630 w 1049"/>
                  <a:gd name="T11" fmla="*/ 244 h 837"/>
                  <a:gd name="T12" fmla="*/ 693 w 1049"/>
                  <a:gd name="T13" fmla="*/ 257 h 837"/>
                  <a:gd name="T14" fmla="*/ 755 w 1049"/>
                  <a:gd name="T15" fmla="*/ 284 h 837"/>
                  <a:gd name="T16" fmla="*/ 813 w 1049"/>
                  <a:gd name="T17" fmla="*/ 324 h 837"/>
                  <a:gd name="T18" fmla="*/ 855 w 1049"/>
                  <a:gd name="T19" fmla="*/ 365 h 837"/>
                  <a:gd name="T20" fmla="*/ 882 w 1049"/>
                  <a:gd name="T21" fmla="*/ 408 h 837"/>
                  <a:gd name="T22" fmla="*/ 895 w 1049"/>
                  <a:gd name="T23" fmla="*/ 448 h 837"/>
                  <a:gd name="T24" fmla="*/ 892 w 1049"/>
                  <a:gd name="T25" fmla="*/ 487 h 837"/>
                  <a:gd name="T26" fmla="*/ 872 w 1049"/>
                  <a:gd name="T27" fmla="*/ 525 h 837"/>
                  <a:gd name="T28" fmla="*/ 858 w 1049"/>
                  <a:gd name="T29" fmla="*/ 539 h 837"/>
                  <a:gd name="T30" fmla="*/ 844 w 1049"/>
                  <a:gd name="T31" fmla="*/ 544 h 837"/>
                  <a:gd name="T32" fmla="*/ 958 w 1049"/>
                  <a:gd name="T33" fmla="*/ 559 h 837"/>
                  <a:gd name="T34" fmla="*/ 991 w 1049"/>
                  <a:gd name="T35" fmla="*/ 511 h 837"/>
                  <a:gd name="T36" fmla="*/ 1016 w 1049"/>
                  <a:gd name="T37" fmla="*/ 464 h 837"/>
                  <a:gd name="T38" fmla="*/ 1034 w 1049"/>
                  <a:gd name="T39" fmla="*/ 420 h 837"/>
                  <a:gd name="T40" fmla="*/ 1045 w 1049"/>
                  <a:gd name="T41" fmla="*/ 375 h 837"/>
                  <a:gd name="T42" fmla="*/ 1049 w 1049"/>
                  <a:gd name="T43" fmla="*/ 333 h 837"/>
                  <a:gd name="T44" fmla="*/ 1046 w 1049"/>
                  <a:gd name="T45" fmla="*/ 291 h 837"/>
                  <a:gd name="T46" fmla="*/ 1036 w 1049"/>
                  <a:gd name="T47" fmla="*/ 253 h 837"/>
                  <a:gd name="T48" fmla="*/ 1019 w 1049"/>
                  <a:gd name="T49" fmla="*/ 215 h 837"/>
                  <a:gd name="T50" fmla="*/ 994 w 1049"/>
                  <a:gd name="T51" fmla="*/ 180 h 837"/>
                  <a:gd name="T52" fmla="*/ 962 w 1049"/>
                  <a:gd name="T53" fmla="*/ 148 h 837"/>
                  <a:gd name="T54" fmla="*/ 922 w 1049"/>
                  <a:gd name="T55" fmla="*/ 116 h 837"/>
                  <a:gd name="T56" fmla="*/ 875 w 1049"/>
                  <a:gd name="T57" fmla="*/ 90 h 837"/>
                  <a:gd name="T58" fmla="*/ 826 w 1049"/>
                  <a:gd name="T59" fmla="*/ 73 h 837"/>
                  <a:gd name="T60" fmla="*/ 775 w 1049"/>
                  <a:gd name="T61" fmla="*/ 65 h 837"/>
                  <a:gd name="T62" fmla="*/ 721 w 1049"/>
                  <a:gd name="T63" fmla="*/ 65 h 837"/>
                  <a:gd name="T64" fmla="*/ 666 w 1049"/>
                  <a:gd name="T65" fmla="*/ 74 h 837"/>
                  <a:gd name="T66" fmla="*/ 611 w 1049"/>
                  <a:gd name="T67" fmla="*/ 91 h 837"/>
                  <a:gd name="T68" fmla="*/ 560 w 1049"/>
                  <a:gd name="T69" fmla="*/ 115 h 837"/>
                  <a:gd name="T70" fmla="*/ 513 w 1049"/>
                  <a:gd name="T71" fmla="*/ 145 h 837"/>
                  <a:gd name="T72" fmla="*/ 469 w 1049"/>
                  <a:gd name="T73" fmla="*/ 181 h 837"/>
                  <a:gd name="T74" fmla="*/ 430 w 1049"/>
                  <a:gd name="T75" fmla="*/ 224 h 837"/>
                  <a:gd name="T76" fmla="*/ 294 w 1049"/>
                  <a:gd name="T77" fmla="*/ 148 h 837"/>
                  <a:gd name="T78" fmla="*/ 258 w 1049"/>
                  <a:gd name="T79" fmla="*/ 116 h 837"/>
                  <a:gd name="T80" fmla="*/ 235 w 1049"/>
                  <a:gd name="T81" fmla="*/ 89 h 837"/>
                  <a:gd name="T82" fmla="*/ 224 w 1049"/>
                  <a:gd name="T83" fmla="*/ 66 h 837"/>
                  <a:gd name="T84" fmla="*/ 224 w 1049"/>
                  <a:gd name="T85" fmla="*/ 43 h 837"/>
                  <a:gd name="T86" fmla="*/ 235 w 1049"/>
                  <a:gd name="T87" fmla="*/ 22 h 837"/>
                  <a:gd name="T88" fmla="*/ 29 w 1049"/>
                  <a:gd name="T89" fmla="*/ 296 h 837"/>
                  <a:gd name="T90" fmla="*/ 46 w 1049"/>
                  <a:gd name="T91" fmla="*/ 282 h 837"/>
                  <a:gd name="T92" fmla="*/ 66 w 1049"/>
                  <a:gd name="T93" fmla="*/ 277 h 837"/>
                  <a:gd name="T94" fmla="*/ 92 w 1049"/>
                  <a:gd name="T95" fmla="*/ 283 h 837"/>
                  <a:gd name="T96" fmla="*/ 124 w 1049"/>
                  <a:gd name="T97" fmla="*/ 298 h 837"/>
                  <a:gd name="T98" fmla="*/ 642 w 1049"/>
                  <a:gd name="T99" fmla="*/ 683 h 837"/>
                  <a:gd name="T100" fmla="*/ 702 w 1049"/>
                  <a:gd name="T101" fmla="*/ 735 h 837"/>
                  <a:gd name="T102" fmla="*/ 721 w 1049"/>
                  <a:gd name="T103" fmla="*/ 760 h 837"/>
                  <a:gd name="T104" fmla="*/ 730 w 1049"/>
                  <a:gd name="T105" fmla="*/ 782 h 837"/>
                  <a:gd name="T106" fmla="*/ 728 w 1049"/>
                  <a:gd name="T107" fmla="*/ 802 h 837"/>
                  <a:gd name="T108" fmla="*/ 750 w 1049"/>
                  <a:gd name="T109" fmla="*/ 837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49" h="837">
                    <a:moveTo>
                      <a:pt x="833" y="542"/>
                    </a:moveTo>
                    <a:lnTo>
                      <a:pt x="822" y="538"/>
                    </a:lnTo>
                    <a:lnTo>
                      <a:pt x="808" y="530"/>
                    </a:lnTo>
                    <a:lnTo>
                      <a:pt x="791" y="520"/>
                    </a:lnTo>
                    <a:lnTo>
                      <a:pt x="772" y="507"/>
                    </a:lnTo>
                    <a:lnTo>
                      <a:pt x="489" y="294"/>
                    </a:lnTo>
                    <a:lnTo>
                      <a:pt x="496" y="287"/>
                    </a:lnTo>
                    <a:lnTo>
                      <a:pt x="503" y="281"/>
                    </a:lnTo>
                    <a:lnTo>
                      <a:pt x="511" y="275"/>
                    </a:lnTo>
                    <a:lnTo>
                      <a:pt x="519" y="270"/>
                    </a:lnTo>
                    <a:lnTo>
                      <a:pt x="526" y="265"/>
                    </a:lnTo>
                    <a:lnTo>
                      <a:pt x="535" y="261"/>
                    </a:lnTo>
                    <a:lnTo>
                      <a:pt x="543" y="257"/>
                    </a:lnTo>
                    <a:lnTo>
                      <a:pt x="552" y="253"/>
                    </a:lnTo>
                    <a:lnTo>
                      <a:pt x="571" y="248"/>
                    </a:lnTo>
                    <a:lnTo>
                      <a:pt x="590" y="245"/>
                    </a:lnTo>
                    <a:lnTo>
                      <a:pt x="609" y="244"/>
                    </a:lnTo>
                    <a:lnTo>
                      <a:pt x="630" y="244"/>
                    </a:lnTo>
                    <a:lnTo>
                      <a:pt x="652" y="247"/>
                    </a:lnTo>
                    <a:lnTo>
                      <a:pt x="673" y="251"/>
                    </a:lnTo>
                    <a:lnTo>
                      <a:pt x="693" y="257"/>
                    </a:lnTo>
                    <a:lnTo>
                      <a:pt x="714" y="264"/>
                    </a:lnTo>
                    <a:lnTo>
                      <a:pt x="735" y="273"/>
                    </a:lnTo>
                    <a:lnTo>
                      <a:pt x="755" y="284"/>
                    </a:lnTo>
                    <a:lnTo>
                      <a:pt x="775" y="296"/>
                    </a:lnTo>
                    <a:lnTo>
                      <a:pt x="795" y="310"/>
                    </a:lnTo>
                    <a:lnTo>
                      <a:pt x="813" y="324"/>
                    </a:lnTo>
                    <a:lnTo>
                      <a:pt x="829" y="338"/>
                    </a:lnTo>
                    <a:lnTo>
                      <a:pt x="843" y="352"/>
                    </a:lnTo>
                    <a:lnTo>
                      <a:pt x="855" y="365"/>
                    </a:lnTo>
                    <a:lnTo>
                      <a:pt x="866" y="379"/>
                    </a:lnTo>
                    <a:lnTo>
                      <a:pt x="875" y="393"/>
                    </a:lnTo>
                    <a:lnTo>
                      <a:pt x="882" y="408"/>
                    </a:lnTo>
                    <a:lnTo>
                      <a:pt x="889" y="421"/>
                    </a:lnTo>
                    <a:lnTo>
                      <a:pt x="893" y="435"/>
                    </a:lnTo>
                    <a:lnTo>
                      <a:pt x="895" y="448"/>
                    </a:lnTo>
                    <a:lnTo>
                      <a:pt x="896" y="462"/>
                    </a:lnTo>
                    <a:lnTo>
                      <a:pt x="895" y="475"/>
                    </a:lnTo>
                    <a:lnTo>
                      <a:pt x="892" y="487"/>
                    </a:lnTo>
                    <a:lnTo>
                      <a:pt x="886" y="501"/>
                    </a:lnTo>
                    <a:lnTo>
                      <a:pt x="880" y="513"/>
                    </a:lnTo>
                    <a:lnTo>
                      <a:pt x="872" y="525"/>
                    </a:lnTo>
                    <a:lnTo>
                      <a:pt x="868" y="530"/>
                    </a:lnTo>
                    <a:lnTo>
                      <a:pt x="863" y="535"/>
                    </a:lnTo>
                    <a:lnTo>
                      <a:pt x="858" y="539"/>
                    </a:lnTo>
                    <a:lnTo>
                      <a:pt x="854" y="541"/>
                    </a:lnTo>
                    <a:lnTo>
                      <a:pt x="849" y="543"/>
                    </a:lnTo>
                    <a:lnTo>
                      <a:pt x="844" y="544"/>
                    </a:lnTo>
                    <a:lnTo>
                      <a:pt x="839" y="544"/>
                    </a:lnTo>
                    <a:lnTo>
                      <a:pt x="833" y="542"/>
                    </a:lnTo>
                    <a:close/>
                    <a:moveTo>
                      <a:pt x="958" y="559"/>
                    </a:moveTo>
                    <a:lnTo>
                      <a:pt x="971" y="543"/>
                    </a:lnTo>
                    <a:lnTo>
                      <a:pt x="981" y="527"/>
                    </a:lnTo>
                    <a:lnTo>
                      <a:pt x="991" y="511"/>
                    </a:lnTo>
                    <a:lnTo>
                      <a:pt x="1000" y="496"/>
                    </a:lnTo>
                    <a:lnTo>
                      <a:pt x="1009" y="480"/>
                    </a:lnTo>
                    <a:lnTo>
                      <a:pt x="1016" y="464"/>
                    </a:lnTo>
                    <a:lnTo>
                      <a:pt x="1023" y="449"/>
                    </a:lnTo>
                    <a:lnTo>
                      <a:pt x="1029" y="434"/>
                    </a:lnTo>
                    <a:lnTo>
                      <a:pt x="1034" y="420"/>
                    </a:lnTo>
                    <a:lnTo>
                      <a:pt x="1039" y="404"/>
                    </a:lnTo>
                    <a:lnTo>
                      <a:pt x="1042" y="390"/>
                    </a:lnTo>
                    <a:lnTo>
                      <a:pt x="1045" y="375"/>
                    </a:lnTo>
                    <a:lnTo>
                      <a:pt x="1047" y="361"/>
                    </a:lnTo>
                    <a:lnTo>
                      <a:pt x="1049" y="347"/>
                    </a:lnTo>
                    <a:lnTo>
                      <a:pt x="1049" y="333"/>
                    </a:lnTo>
                    <a:lnTo>
                      <a:pt x="1049" y="319"/>
                    </a:lnTo>
                    <a:lnTo>
                      <a:pt x="1048" y="305"/>
                    </a:lnTo>
                    <a:lnTo>
                      <a:pt x="1046" y="291"/>
                    </a:lnTo>
                    <a:lnTo>
                      <a:pt x="1043" y="278"/>
                    </a:lnTo>
                    <a:lnTo>
                      <a:pt x="1040" y="265"/>
                    </a:lnTo>
                    <a:lnTo>
                      <a:pt x="1036" y="253"/>
                    </a:lnTo>
                    <a:lnTo>
                      <a:pt x="1031" y="240"/>
                    </a:lnTo>
                    <a:lnTo>
                      <a:pt x="1025" y="227"/>
                    </a:lnTo>
                    <a:lnTo>
                      <a:pt x="1019" y="215"/>
                    </a:lnTo>
                    <a:lnTo>
                      <a:pt x="1011" y="203"/>
                    </a:lnTo>
                    <a:lnTo>
                      <a:pt x="1003" y="192"/>
                    </a:lnTo>
                    <a:lnTo>
                      <a:pt x="994" y="180"/>
                    </a:lnTo>
                    <a:lnTo>
                      <a:pt x="985" y="169"/>
                    </a:lnTo>
                    <a:lnTo>
                      <a:pt x="974" y="159"/>
                    </a:lnTo>
                    <a:lnTo>
                      <a:pt x="962" y="148"/>
                    </a:lnTo>
                    <a:lnTo>
                      <a:pt x="950" y="137"/>
                    </a:lnTo>
                    <a:lnTo>
                      <a:pt x="937" y="127"/>
                    </a:lnTo>
                    <a:lnTo>
                      <a:pt x="922" y="116"/>
                    </a:lnTo>
                    <a:lnTo>
                      <a:pt x="907" y="106"/>
                    </a:lnTo>
                    <a:lnTo>
                      <a:pt x="891" y="98"/>
                    </a:lnTo>
                    <a:lnTo>
                      <a:pt x="875" y="90"/>
                    </a:lnTo>
                    <a:lnTo>
                      <a:pt x="859" y="83"/>
                    </a:lnTo>
                    <a:lnTo>
                      <a:pt x="843" y="78"/>
                    </a:lnTo>
                    <a:lnTo>
                      <a:pt x="826" y="73"/>
                    </a:lnTo>
                    <a:lnTo>
                      <a:pt x="810" y="69"/>
                    </a:lnTo>
                    <a:lnTo>
                      <a:pt x="792" y="66"/>
                    </a:lnTo>
                    <a:lnTo>
                      <a:pt x="775" y="65"/>
                    </a:lnTo>
                    <a:lnTo>
                      <a:pt x="757" y="64"/>
                    </a:lnTo>
                    <a:lnTo>
                      <a:pt x="740" y="64"/>
                    </a:lnTo>
                    <a:lnTo>
                      <a:pt x="721" y="65"/>
                    </a:lnTo>
                    <a:lnTo>
                      <a:pt x="703" y="67"/>
                    </a:lnTo>
                    <a:lnTo>
                      <a:pt x="684" y="70"/>
                    </a:lnTo>
                    <a:lnTo>
                      <a:pt x="666" y="74"/>
                    </a:lnTo>
                    <a:lnTo>
                      <a:pt x="647" y="79"/>
                    </a:lnTo>
                    <a:lnTo>
                      <a:pt x="628" y="85"/>
                    </a:lnTo>
                    <a:lnTo>
                      <a:pt x="611" y="91"/>
                    </a:lnTo>
                    <a:lnTo>
                      <a:pt x="593" y="98"/>
                    </a:lnTo>
                    <a:lnTo>
                      <a:pt x="576" y="106"/>
                    </a:lnTo>
                    <a:lnTo>
                      <a:pt x="560" y="115"/>
                    </a:lnTo>
                    <a:lnTo>
                      <a:pt x="543" y="124"/>
                    </a:lnTo>
                    <a:lnTo>
                      <a:pt x="528" y="134"/>
                    </a:lnTo>
                    <a:lnTo>
                      <a:pt x="513" y="145"/>
                    </a:lnTo>
                    <a:lnTo>
                      <a:pt x="498" y="157"/>
                    </a:lnTo>
                    <a:lnTo>
                      <a:pt x="484" y="169"/>
                    </a:lnTo>
                    <a:lnTo>
                      <a:pt x="469" y="181"/>
                    </a:lnTo>
                    <a:lnTo>
                      <a:pt x="455" y="195"/>
                    </a:lnTo>
                    <a:lnTo>
                      <a:pt x="442" y="209"/>
                    </a:lnTo>
                    <a:lnTo>
                      <a:pt x="430" y="224"/>
                    </a:lnTo>
                    <a:lnTo>
                      <a:pt x="418" y="240"/>
                    </a:lnTo>
                    <a:lnTo>
                      <a:pt x="309" y="159"/>
                    </a:lnTo>
                    <a:lnTo>
                      <a:pt x="294" y="148"/>
                    </a:lnTo>
                    <a:lnTo>
                      <a:pt x="281" y="136"/>
                    </a:lnTo>
                    <a:lnTo>
                      <a:pt x="269" y="125"/>
                    </a:lnTo>
                    <a:lnTo>
                      <a:pt x="258" y="116"/>
                    </a:lnTo>
                    <a:lnTo>
                      <a:pt x="249" y="106"/>
                    </a:lnTo>
                    <a:lnTo>
                      <a:pt x="242" y="97"/>
                    </a:lnTo>
                    <a:lnTo>
                      <a:pt x="235" y="89"/>
                    </a:lnTo>
                    <a:lnTo>
                      <a:pt x="230" y="81"/>
                    </a:lnTo>
                    <a:lnTo>
                      <a:pt x="226" y="73"/>
                    </a:lnTo>
                    <a:lnTo>
                      <a:pt x="224" y="66"/>
                    </a:lnTo>
                    <a:lnTo>
                      <a:pt x="223" y="59"/>
                    </a:lnTo>
                    <a:lnTo>
                      <a:pt x="223" y="50"/>
                    </a:lnTo>
                    <a:lnTo>
                      <a:pt x="224" y="43"/>
                    </a:lnTo>
                    <a:lnTo>
                      <a:pt x="226" y="36"/>
                    </a:lnTo>
                    <a:lnTo>
                      <a:pt x="229" y="29"/>
                    </a:lnTo>
                    <a:lnTo>
                      <a:pt x="235" y="22"/>
                    </a:lnTo>
                    <a:lnTo>
                      <a:pt x="204" y="0"/>
                    </a:lnTo>
                    <a:lnTo>
                      <a:pt x="0" y="274"/>
                    </a:lnTo>
                    <a:lnTo>
                      <a:pt x="29" y="296"/>
                    </a:lnTo>
                    <a:lnTo>
                      <a:pt x="34" y="290"/>
                    </a:lnTo>
                    <a:lnTo>
                      <a:pt x="40" y="285"/>
                    </a:lnTo>
                    <a:lnTo>
                      <a:pt x="46" y="282"/>
                    </a:lnTo>
                    <a:lnTo>
                      <a:pt x="52" y="279"/>
                    </a:lnTo>
                    <a:lnTo>
                      <a:pt x="59" y="278"/>
                    </a:lnTo>
                    <a:lnTo>
                      <a:pt x="66" y="277"/>
                    </a:lnTo>
                    <a:lnTo>
                      <a:pt x="75" y="278"/>
                    </a:lnTo>
                    <a:lnTo>
                      <a:pt x="83" y="280"/>
                    </a:lnTo>
                    <a:lnTo>
                      <a:pt x="92" y="283"/>
                    </a:lnTo>
                    <a:lnTo>
                      <a:pt x="102" y="287"/>
                    </a:lnTo>
                    <a:lnTo>
                      <a:pt x="112" y="292"/>
                    </a:lnTo>
                    <a:lnTo>
                      <a:pt x="124" y="298"/>
                    </a:lnTo>
                    <a:lnTo>
                      <a:pt x="150" y="314"/>
                    </a:lnTo>
                    <a:lnTo>
                      <a:pt x="178" y="335"/>
                    </a:lnTo>
                    <a:lnTo>
                      <a:pt x="642" y="683"/>
                    </a:lnTo>
                    <a:lnTo>
                      <a:pt x="670" y="706"/>
                    </a:lnTo>
                    <a:lnTo>
                      <a:pt x="693" y="726"/>
                    </a:lnTo>
                    <a:lnTo>
                      <a:pt x="702" y="735"/>
                    </a:lnTo>
                    <a:lnTo>
                      <a:pt x="710" y="743"/>
                    </a:lnTo>
                    <a:lnTo>
                      <a:pt x="716" y="752"/>
                    </a:lnTo>
                    <a:lnTo>
                      <a:pt x="721" y="760"/>
                    </a:lnTo>
                    <a:lnTo>
                      <a:pt x="726" y="767"/>
                    </a:lnTo>
                    <a:lnTo>
                      <a:pt x="729" y="775"/>
                    </a:lnTo>
                    <a:lnTo>
                      <a:pt x="730" y="782"/>
                    </a:lnTo>
                    <a:lnTo>
                      <a:pt x="731" y="789"/>
                    </a:lnTo>
                    <a:lnTo>
                      <a:pt x="730" y="795"/>
                    </a:lnTo>
                    <a:lnTo>
                      <a:pt x="728" y="802"/>
                    </a:lnTo>
                    <a:lnTo>
                      <a:pt x="725" y="809"/>
                    </a:lnTo>
                    <a:lnTo>
                      <a:pt x="720" y="815"/>
                    </a:lnTo>
                    <a:lnTo>
                      <a:pt x="750" y="837"/>
                    </a:lnTo>
                    <a:lnTo>
                      <a:pt x="958" y="5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4" name="Freeform 87"/>
              <p:cNvSpPr>
                <a:spLocks/>
              </p:cNvSpPr>
              <p:nvPr/>
            </p:nvSpPr>
            <p:spPr bwMode="auto">
              <a:xfrm>
                <a:off x="201" y="390"/>
                <a:ext cx="71" cy="69"/>
              </a:xfrm>
              <a:custGeom>
                <a:avLst/>
                <a:gdLst>
                  <a:gd name="T0" fmla="*/ 937 w 1213"/>
                  <a:gd name="T1" fmla="*/ 850 h 1176"/>
                  <a:gd name="T2" fmla="*/ 952 w 1213"/>
                  <a:gd name="T3" fmla="*/ 827 h 1176"/>
                  <a:gd name="T4" fmla="*/ 954 w 1213"/>
                  <a:gd name="T5" fmla="*/ 809 h 1176"/>
                  <a:gd name="T6" fmla="*/ 949 w 1213"/>
                  <a:gd name="T7" fmla="*/ 794 h 1176"/>
                  <a:gd name="T8" fmla="*/ 939 w 1213"/>
                  <a:gd name="T9" fmla="*/ 779 h 1176"/>
                  <a:gd name="T10" fmla="*/ 877 w 1213"/>
                  <a:gd name="T11" fmla="*/ 733 h 1176"/>
                  <a:gd name="T12" fmla="*/ 788 w 1213"/>
                  <a:gd name="T13" fmla="*/ 683 h 1176"/>
                  <a:gd name="T14" fmla="*/ 708 w 1213"/>
                  <a:gd name="T15" fmla="*/ 645 h 1176"/>
                  <a:gd name="T16" fmla="*/ 629 w 1213"/>
                  <a:gd name="T17" fmla="*/ 615 h 1176"/>
                  <a:gd name="T18" fmla="*/ 551 w 1213"/>
                  <a:gd name="T19" fmla="*/ 594 h 1176"/>
                  <a:gd name="T20" fmla="*/ 732 w 1213"/>
                  <a:gd name="T21" fmla="*/ 852 h 1176"/>
                  <a:gd name="T22" fmla="*/ 769 w 1213"/>
                  <a:gd name="T23" fmla="*/ 885 h 1176"/>
                  <a:gd name="T24" fmla="*/ 800 w 1213"/>
                  <a:gd name="T25" fmla="*/ 907 h 1176"/>
                  <a:gd name="T26" fmla="*/ 829 w 1213"/>
                  <a:gd name="T27" fmla="*/ 919 h 1176"/>
                  <a:gd name="T28" fmla="*/ 853 w 1213"/>
                  <a:gd name="T29" fmla="*/ 922 h 1176"/>
                  <a:gd name="T30" fmla="*/ 873 w 1213"/>
                  <a:gd name="T31" fmla="*/ 913 h 1176"/>
                  <a:gd name="T32" fmla="*/ 664 w 1213"/>
                  <a:gd name="T33" fmla="*/ 1176 h 1176"/>
                  <a:gd name="T34" fmla="*/ 646 w 1213"/>
                  <a:gd name="T35" fmla="*/ 1138 h 1176"/>
                  <a:gd name="T36" fmla="*/ 651 w 1213"/>
                  <a:gd name="T37" fmla="*/ 1118 h 1176"/>
                  <a:gd name="T38" fmla="*/ 647 w 1213"/>
                  <a:gd name="T39" fmla="*/ 1094 h 1176"/>
                  <a:gd name="T40" fmla="*/ 631 w 1213"/>
                  <a:gd name="T41" fmla="*/ 1068 h 1176"/>
                  <a:gd name="T42" fmla="*/ 577 w 1213"/>
                  <a:gd name="T43" fmla="*/ 1007 h 1176"/>
                  <a:gd name="T44" fmla="*/ 120 w 1213"/>
                  <a:gd name="T45" fmla="*/ 553 h 1176"/>
                  <a:gd name="T46" fmla="*/ 91 w 1213"/>
                  <a:gd name="T47" fmla="*/ 533 h 1176"/>
                  <a:gd name="T48" fmla="*/ 66 w 1213"/>
                  <a:gd name="T49" fmla="*/ 524 h 1176"/>
                  <a:gd name="T50" fmla="*/ 45 w 1213"/>
                  <a:gd name="T51" fmla="*/ 526 h 1176"/>
                  <a:gd name="T52" fmla="*/ 27 w 1213"/>
                  <a:gd name="T53" fmla="*/ 538 h 1176"/>
                  <a:gd name="T54" fmla="*/ 265 w 1213"/>
                  <a:gd name="T55" fmla="*/ 299 h 1176"/>
                  <a:gd name="T56" fmla="*/ 252 w 1213"/>
                  <a:gd name="T57" fmla="*/ 319 h 1176"/>
                  <a:gd name="T58" fmla="*/ 251 w 1213"/>
                  <a:gd name="T59" fmla="*/ 340 h 1176"/>
                  <a:gd name="T60" fmla="*/ 261 w 1213"/>
                  <a:gd name="T61" fmla="*/ 365 h 1176"/>
                  <a:gd name="T62" fmla="*/ 282 w 1213"/>
                  <a:gd name="T63" fmla="*/ 396 h 1176"/>
                  <a:gd name="T64" fmla="*/ 444 w 1213"/>
                  <a:gd name="T65" fmla="*/ 562 h 1176"/>
                  <a:gd name="T66" fmla="*/ 423 w 1213"/>
                  <a:gd name="T67" fmla="*/ 350 h 1176"/>
                  <a:gd name="T68" fmla="*/ 412 w 1213"/>
                  <a:gd name="T69" fmla="*/ 291 h 1176"/>
                  <a:gd name="T70" fmla="*/ 399 w 1213"/>
                  <a:gd name="T71" fmla="*/ 258 h 1176"/>
                  <a:gd name="T72" fmla="*/ 383 w 1213"/>
                  <a:gd name="T73" fmla="*/ 240 h 1176"/>
                  <a:gd name="T74" fmla="*/ 354 w 1213"/>
                  <a:gd name="T75" fmla="*/ 232 h 1176"/>
                  <a:gd name="T76" fmla="*/ 325 w 1213"/>
                  <a:gd name="T77" fmla="*/ 240 h 1176"/>
                  <a:gd name="T78" fmla="*/ 511 w 1213"/>
                  <a:gd name="T79" fmla="*/ 0 h 1176"/>
                  <a:gd name="T80" fmla="*/ 523 w 1213"/>
                  <a:gd name="T81" fmla="*/ 49 h 1176"/>
                  <a:gd name="T82" fmla="*/ 508 w 1213"/>
                  <a:gd name="T83" fmla="*/ 89 h 1176"/>
                  <a:gd name="T84" fmla="*/ 496 w 1213"/>
                  <a:gd name="T85" fmla="*/ 137 h 1176"/>
                  <a:gd name="T86" fmla="*/ 492 w 1213"/>
                  <a:gd name="T87" fmla="*/ 230 h 1176"/>
                  <a:gd name="T88" fmla="*/ 533 w 1213"/>
                  <a:gd name="T89" fmla="*/ 354 h 1176"/>
                  <a:gd name="T90" fmla="*/ 637 w 1213"/>
                  <a:gd name="T91" fmla="*/ 379 h 1176"/>
                  <a:gd name="T92" fmla="*/ 743 w 1213"/>
                  <a:gd name="T93" fmla="*/ 417 h 1176"/>
                  <a:gd name="T94" fmla="*/ 843 w 1213"/>
                  <a:gd name="T95" fmla="*/ 459 h 1176"/>
                  <a:gd name="T96" fmla="*/ 944 w 1213"/>
                  <a:gd name="T97" fmla="*/ 510 h 1176"/>
                  <a:gd name="T98" fmla="*/ 1055 w 1213"/>
                  <a:gd name="T99" fmla="*/ 574 h 1176"/>
                  <a:gd name="T100" fmla="*/ 1116 w 1213"/>
                  <a:gd name="T101" fmla="*/ 603 h 1176"/>
                  <a:gd name="T102" fmla="*/ 1147 w 1213"/>
                  <a:gd name="T103" fmla="*/ 611 h 1176"/>
                  <a:gd name="T104" fmla="*/ 1170 w 1213"/>
                  <a:gd name="T105" fmla="*/ 609 h 1176"/>
                  <a:gd name="T106" fmla="*/ 1188 w 1213"/>
                  <a:gd name="T107" fmla="*/ 599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13" h="1176">
                    <a:moveTo>
                      <a:pt x="1213" y="625"/>
                    </a:moveTo>
                    <a:lnTo>
                      <a:pt x="962" y="876"/>
                    </a:lnTo>
                    <a:lnTo>
                      <a:pt x="937" y="850"/>
                    </a:lnTo>
                    <a:lnTo>
                      <a:pt x="943" y="843"/>
                    </a:lnTo>
                    <a:lnTo>
                      <a:pt x="948" y="835"/>
                    </a:lnTo>
                    <a:lnTo>
                      <a:pt x="952" y="827"/>
                    </a:lnTo>
                    <a:lnTo>
                      <a:pt x="954" y="820"/>
                    </a:lnTo>
                    <a:lnTo>
                      <a:pt x="954" y="814"/>
                    </a:lnTo>
                    <a:lnTo>
                      <a:pt x="954" y="809"/>
                    </a:lnTo>
                    <a:lnTo>
                      <a:pt x="953" y="804"/>
                    </a:lnTo>
                    <a:lnTo>
                      <a:pt x="952" y="799"/>
                    </a:lnTo>
                    <a:lnTo>
                      <a:pt x="949" y="794"/>
                    </a:lnTo>
                    <a:lnTo>
                      <a:pt x="946" y="789"/>
                    </a:lnTo>
                    <a:lnTo>
                      <a:pt x="943" y="784"/>
                    </a:lnTo>
                    <a:lnTo>
                      <a:pt x="939" y="779"/>
                    </a:lnTo>
                    <a:lnTo>
                      <a:pt x="923" y="765"/>
                    </a:lnTo>
                    <a:lnTo>
                      <a:pt x="902" y="750"/>
                    </a:lnTo>
                    <a:lnTo>
                      <a:pt x="877" y="733"/>
                    </a:lnTo>
                    <a:lnTo>
                      <a:pt x="849" y="716"/>
                    </a:lnTo>
                    <a:lnTo>
                      <a:pt x="817" y="699"/>
                    </a:lnTo>
                    <a:lnTo>
                      <a:pt x="788" y="683"/>
                    </a:lnTo>
                    <a:lnTo>
                      <a:pt x="761" y="670"/>
                    </a:lnTo>
                    <a:lnTo>
                      <a:pt x="734" y="656"/>
                    </a:lnTo>
                    <a:lnTo>
                      <a:pt x="708" y="645"/>
                    </a:lnTo>
                    <a:lnTo>
                      <a:pt x="683" y="634"/>
                    </a:lnTo>
                    <a:lnTo>
                      <a:pt x="656" y="624"/>
                    </a:lnTo>
                    <a:lnTo>
                      <a:pt x="629" y="615"/>
                    </a:lnTo>
                    <a:lnTo>
                      <a:pt x="606" y="608"/>
                    </a:lnTo>
                    <a:lnTo>
                      <a:pt x="580" y="601"/>
                    </a:lnTo>
                    <a:lnTo>
                      <a:pt x="551" y="594"/>
                    </a:lnTo>
                    <a:lnTo>
                      <a:pt x="520" y="587"/>
                    </a:lnTo>
                    <a:lnTo>
                      <a:pt x="527" y="645"/>
                    </a:lnTo>
                    <a:lnTo>
                      <a:pt x="732" y="852"/>
                    </a:lnTo>
                    <a:lnTo>
                      <a:pt x="744" y="864"/>
                    </a:lnTo>
                    <a:lnTo>
                      <a:pt x="757" y="875"/>
                    </a:lnTo>
                    <a:lnTo>
                      <a:pt x="769" y="885"/>
                    </a:lnTo>
                    <a:lnTo>
                      <a:pt x="780" y="893"/>
                    </a:lnTo>
                    <a:lnTo>
                      <a:pt x="790" y="901"/>
                    </a:lnTo>
                    <a:lnTo>
                      <a:pt x="800" y="907"/>
                    </a:lnTo>
                    <a:lnTo>
                      <a:pt x="810" y="912"/>
                    </a:lnTo>
                    <a:lnTo>
                      <a:pt x="819" y="916"/>
                    </a:lnTo>
                    <a:lnTo>
                      <a:pt x="829" y="919"/>
                    </a:lnTo>
                    <a:lnTo>
                      <a:pt x="837" y="922"/>
                    </a:lnTo>
                    <a:lnTo>
                      <a:pt x="845" y="922"/>
                    </a:lnTo>
                    <a:lnTo>
                      <a:pt x="853" y="922"/>
                    </a:lnTo>
                    <a:lnTo>
                      <a:pt x="860" y="919"/>
                    </a:lnTo>
                    <a:lnTo>
                      <a:pt x="866" y="917"/>
                    </a:lnTo>
                    <a:lnTo>
                      <a:pt x="873" y="913"/>
                    </a:lnTo>
                    <a:lnTo>
                      <a:pt x="878" y="908"/>
                    </a:lnTo>
                    <a:lnTo>
                      <a:pt x="904" y="934"/>
                    </a:lnTo>
                    <a:lnTo>
                      <a:pt x="664" y="1176"/>
                    </a:lnTo>
                    <a:lnTo>
                      <a:pt x="637" y="1149"/>
                    </a:lnTo>
                    <a:lnTo>
                      <a:pt x="642" y="1144"/>
                    </a:lnTo>
                    <a:lnTo>
                      <a:pt x="646" y="1138"/>
                    </a:lnTo>
                    <a:lnTo>
                      <a:pt x="649" y="1131"/>
                    </a:lnTo>
                    <a:lnTo>
                      <a:pt x="651" y="1125"/>
                    </a:lnTo>
                    <a:lnTo>
                      <a:pt x="651" y="1118"/>
                    </a:lnTo>
                    <a:lnTo>
                      <a:pt x="651" y="1111"/>
                    </a:lnTo>
                    <a:lnTo>
                      <a:pt x="649" y="1103"/>
                    </a:lnTo>
                    <a:lnTo>
                      <a:pt x="647" y="1094"/>
                    </a:lnTo>
                    <a:lnTo>
                      <a:pt x="642" y="1086"/>
                    </a:lnTo>
                    <a:lnTo>
                      <a:pt x="637" y="1077"/>
                    </a:lnTo>
                    <a:lnTo>
                      <a:pt x="631" y="1068"/>
                    </a:lnTo>
                    <a:lnTo>
                      <a:pt x="623" y="1057"/>
                    </a:lnTo>
                    <a:lnTo>
                      <a:pt x="603" y="1034"/>
                    </a:lnTo>
                    <a:lnTo>
                      <a:pt x="577" y="1007"/>
                    </a:lnTo>
                    <a:lnTo>
                      <a:pt x="168" y="597"/>
                    </a:lnTo>
                    <a:lnTo>
                      <a:pt x="143" y="573"/>
                    </a:lnTo>
                    <a:lnTo>
                      <a:pt x="120" y="553"/>
                    </a:lnTo>
                    <a:lnTo>
                      <a:pt x="110" y="545"/>
                    </a:lnTo>
                    <a:lnTo>
                      <a:pt x="100" y="539"/>
                    </a:lnTo>
                    <a:lnTo>
                      <a:pt x="91" y="533"/>
                    </a:lnTo>
                    <a:lnTo>
                      <a:pt x="82" y="529"/>
                    </a:lnTo>
                    <a:lnTo>
                      <a:pt x="74" y="526"/>
                    </a:lnTo>
                    <a:lnTo>
                      <a:pt x="66" y="524"/>
                    </a:lnTo>
                    <a:lnTo>
                      <a:pt x="59" y="524"/>
                    </a:lnTo>
                    <a:lnTo>
                      <a:pt x="52" y="524"/>
                    </a:lnTo>
                    <a:lnTo>
                      <a:pt x="45" y="526"/>
                    </a:lnTo>
                    <a:lnTo>
                      <a:pt x="39" y="529"/>
                    </a:lnTo>
                    <a:lnTo>
                      <a:pt x="33" y="533"/>
                    </a:lnTo>
                    <a:lnTo>
                      <a:pt x="27" y="538"/>
                    </a:lnTo>
                    <a:lnTo>
                      <a:pt x="0" y="512"/>
                    </a:lnTo>
                    <a:lnTo>
                      <a:pt x="236" y="275"/>
                    </a:lnTo>
                    <a:lnTo>
                      <a:pt x="265" y="299"/>
                    </a:lnTo>
                    <a:lnTo>
                      <a:pt x="259" y="305"/>
                    </a:lnTo>
                    <a:lnTo>
                      <a:pt x="256" y="312"/>
                    </a:lnTo>
                    <a:lnTo>
                      <a:pt x="252" y="319"/>
                    </a:lnTo>
                    <a:lnTo>
                      <a:pt x="250" y="326"/>
                    </a:lnTo>
                    <a:lnTo>
                      <a:pt x="250" y="333"/>
                    </a:lnTo>
                    <a:lnTo>
                      <a:pt x="251" y="340"/>
                    </a:lnTo>
                    <a:lnTo>
                      <a:pt x="254" y="348"/>
                    </a:lnTo>
                    <a:lnTo>
                      <a:pt x="257" y="356"/>
                    </a:lnTo>
                    <a:lnTo>
                      <a:pt x="261" y="365"/>
                    </a:lnTo>
                    <a:lnTo>
                      <a:pt x="267" y="375"/>
                    </a:lnTo>
                    <a:lnTo>
                      <a:pt x="274" y="385"/>
                    </a:lnTo>
                    <a:lnTo>
                      <a:pt x="282" y="396"/>
                    </a:lnTo>
                    <a:lnTo>
                      <a:pt x="303" y="420"/>
                    </a:lnTo>
                    <a:lnTo>
                      <a:pt x="328" y="447"/>
                    </a:lnTo>
                    <a:lnTo>
                      <a:pt x="444" y="562"/>
                    </a:lnTo>
                    <a:lnTo>
                      <a:pt x="428" y="384"/>
                    </a:lnTo>
                    <a:lnTo>
                      <a:pt x="426" y="367"/>
                    </a:lnTo>
                    <a:lnTo>
                      <a:pt x="423" y="350"/>
                    </a:lnTo>
                    <a:lnTo>
                      <a:pt x="421" y="332"/>
                    </a:lnTo>
                    <a:lnTo>
                      <a:pt x="419" y="315"/>
                    </a:lnTo>
                    <a:lnTo>
                      <a:pt x="412" y="291"/>
                    </a:lnTo>
                    <a:lnTo>
                      <a:pt x="406" y="272"/>
                    </a:lnTo>
                    <a:lnTo>
                      <a:pt x="403" y="264"/>
                    </a:lnTo>
                    <a:lnTo>
                      <a:pt x="399" y="258"/>
                    </a:lnTo>
                    <a:lnTo>
                      <a:pt x="395" y="252"/>
                    </a:lnTo>
                    <a:lnTo>
                      <a:pt x="391" y="247"/>
                    </a:lnTo>
                    <a:lnTo>
                      <a:pt x="383" y="240"/>
                    </a:lnTo>
                    <a:lnTo>
                      <a:pt x="374" y="235"/>
                    </a:lnTo>
                    <a:lnTo>
                      <a:pt x="364" y="233"/>
                    </a:lnTo>
                    <a:lnTo>
                      <a:pt x="354" y="232"/>
                    </a:lnTo>
                    <a:lnTo>
                      <a:pt x="344" y="233"/>
                    </a:lnTo>
                    <a:lnTo>
                      <a:pt x="333" y="235"/>
                    </a:lnTo>
                    <a:lnTo>
                      <a:pt x="325" y="240"/>
                    </a:lnTo>
                    <a:lnTo>
                      <a:pt x="318" y="245"/>
                    </a:lnTo>
                    <a:lnTo>
                      <a:pt x="292" y="219"/>
                    </a:lnTo>
                    <a:lnTo>
                      <a:pt x="511" y="0"/>
                    </a:lnTo>
                    <a:lnTo>
                      <a:pt x="537" y="25"/>
                    </a:lnTo>
                    <a:lnTo>
                      <a:pt x="529" y="36"/>
                    </a:lnTo>
                    <a:lnTo>
                      <a:pt x="523" y="49"/>
                    </a:lnTo>
                    <a:lnTo>
                      <a:pt x="517" y="61"/>
                    </a:lnTo>
                    <a:lnTo>
                      <a:pt x="512" y="75"/>
                    </a:lnTo>
                    <a:lnTo>
                      <a:pt x="508" y="89"/>
                    </a:lnTo>
                    <a:lnTo>
                      <a:pt x="504" y="104"/>
                    </a:lnTo>
                    <a:lnTo>
                      <a:pt x="500" y="120"/>
                    </a:lnTo>
                    <a:lnTo>
                      <a:pt x="496" y="137"/>
                    </a:lnTo>
                    <a:lnTo>
                      <a:pt x="494" y="165"/>
                    </a:lnTo>
                    <a:lnTo>
                      <a:pt x="492" y="196"/>
                    </a:lnTo>
                    <a:lnTo>
                      <a:pt x="492" y="230"/>
                    </a:lnTo>
                    <a:lnTo>
                      <a:pt x="493" y="266"/>
                    </a:lnTo>
                    <a:lnTo>
                      <a:pt x="498" y="349"/>
                    </a:lnTo>
                    <a:lnTo>
                      <a:pt x="533" y="354"/>
                    </a:lnTo>
                    <a:lnTo>
                      <a:pt x="567" y="361"/>
                    </a:lnTo>
                    <a:lnTo>
                      <a:pt x="602" y="370"/>
                    </a:lnTo>
                    <a:lnTo>
                      <a:pt x="637" y="379"/>
                    </a:lnTo>
                    <a:lnTo>
                      <a:pt x="672" y="390"/>
                    </a:lnTo>
                    <a:lnTo>
                      <a:pt x="708" y="403"/>
                    </a:lnTo>
                    <a:lnTo>
                      <a:pt x="743" y="417"/>
                    </a:lnTo>
                    <a:lnTo>
                      <a:pt x="781" y="431"/>
                    </a:lnTo>
                    <a:lnTo>
                      <a:pt x="810" y="444"/>
                    </a:lnTo>
                    <a:lnTo>
                      <a:pt x="843" y="459"/>
                    </a:lnTo>
                    <a:lnTo>
                      <a:pt x="875" y="474"/>
                    </a:lnTo>
                    <a:lnTo>
                      <a:pt x="908" y="492"/>
                    </a:lnTo>
                    <a:lnTo>
                      <a:pt x="944" y="510"/>
                    </a:lnTo>
                    <a:lnTo>
                      <a:pt x="979" y="530"/>
                    </a:lnTo>
                    <a:lnTo>
                      <a:pt x="1017" y="551"/>
                    </a:lnTo>
                    <a:lnTo>
                      <a:pt x="1055" y="574"/>
                    </a:lnTo>
                    <a:lnTo>
                      <a:pt x="1079" y="586"/>
                    </a:lnTo>
                    <a:lnTo>
                      <a:pt x="1099" y="596"/>
                    </a:lnTo>
                    <a:lnTo>
                      <a:pt x="1116" y="603"/>
                    </a:lnTo>
                    <a:lnTo>
                      <a:pt x="1130" y="608"/>
                    </a:lnTo>
                    <a:lnTo>
                      <a:pt x="1139" y="610"/>
                    </a:lnTo>
                    <a:lnTo>
                      <a:pt x="1147" y="611"/>
                    </a:lnTo>
                    <a:lnTo>
                      <a:pt x="1156" y="612"/>
                    </a:lnTo>
                    <a:lnTo>
                      <a:pt x="1163" y="611"/>
                    </a:lnTo>
                    <a:lnTo>
                      <a:pt x="1170" y="609"/>
                    </a:lnTo>
                    <a:lnTo>
                      <a:pt x="1176" y="607"/>
                    </a:lnTo>
                    <a:lnTo>
                      <a:pt x="1182" y="603"/>
                    </a:lnTo>
                    <a:lnTo>
                      <a:pt x="1188" y="599"/>
                    </a:lnTo>
                    <a:lnTo>
                      <a:pt x="1213" y="6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" name="Freeform 88"/>
              <p:cNvSpPr>
                <a:spLocks/>
              </p:cNvSpPr>
              <p:nvPr/>
            </p:nvSpPr>
            <p:spPr bwMode="auto">
              <a:xfrm>
                <a:off x="244" y="352"/>
                <a:ext cx="68" cy="72"/>
              </a:xfrm>
              <a:custGeom>
                <a:avLst/>
                <a:gdLst>
                  <a:gd name="T0" fmla="*/ 705 w 1171"/>
                  <a:gd name="T1" fmla="*/ 954 h 1212"/>
                  <a:gd name="T2" fmla="*/ 732 w 1171"/>
                  <a:gd name="T3" fmla="*/ 979 h 1212"/>
                  <a:gd name="T4" fmla="*/ 755 w 1171"/>
                  <a:gd name="T5" fmla="*/ 992 h 1212"/>
                  <a:gd name="T6" fmla="*/ 778 w 1171"/>
                  <a:gd name="T7" fmla="*/ 993 h 1212"/>
                  <a:gd name="T8" fmla="*/ 801 w 1171"/>
                  <a:gd name="T9" fmla="*/ 983 h 1212"/>
                  <a:gd name="T10" fmla="*/ 524 w 1171"/>
                  <a:gd name="T11" fmla="*/ 1181 h 1212"/>
                  <a:gd name="T12" fmla="*/ 539 w 1171"/>
                  <a:gd name="T13" fmla="*/ 1165 h 1212"/>
                  <a:gd name="T14" fmla="*/ 544 w 1171"/>
                  <a:gd name="T15" fmla="*/ 1145 h 1212"/>
                  <a:gd name="T16" fmla="*/ 539 w 1171"/>
                  <a:gd name="T17" fmla="*/ 1121 h 1212"/>
                  <a:gd name="T18" fmla="*/ 525 w 1171"/>
                  <a:gd name="T19" fmla="*/ 1088 h 1212"/>
                  <a:gd name="T20" fmla="*/ 152 w 1171"/>
                  <a:gd name="T21" fmla="*/ 559 h 1212"/>
                  <a:gd name="T22" fmla="*/ 102 w 1171"/>
                  <a:gd name="T23" fmla="*/ 498 h 1212"/>
                  <a:gd name="T24" fmla="*/ 79 w 1171"/>
                  <a:gd name="T25" fmla="*/ 477 h 1212"/>
                  <a:gd name="T26" fmla="*/ 57 w 1171"/>
                  <a:gd name="T27" fmla="*/ 468 h 1212"/>
                  <a:gd name="T28" fmla="*/ 36 w 1171"/>
                  <a:gd name="T29" fmla="*/ 470 h 1212"/>
                  <a:gd name="T30" fmla="*/ 0 w 1171"/>
                  <a:gd name="T31" fmla="*/ 447 h 1212"/>
                  <a:gd name="T32" fmla="*/ 294 w 1171"/>
                  <a:gd name="T33" fmla="*/ 284 h 1212"/>
                  <a:gd name="T34" fmla="*/ 281 w 1171"/>
                  <a:gd name="T35" fmla="*/ 302 h 1212"/>
                  <a:gd name="T36" fmla="*/ 278 w 1171"/>
                  <a:gd name="T37" fmla="*/ 325 h 1212"/>
                  <a:gd name="T38" fmla="*/ 285 w 1171"/>
                  <a:gd name="T39" fmla="*/ 353 h 1212"/>
                  <a:gd name="T40" fmla="*/ 302 w 1171"/>
                  <a:gd name="T41" fmla="*/ 388 h 1212"/>
                  <a:gd name="T42" fmla="*/ 330 w 1171"/>
                  <a:gd name="T43" fmla="*/ 432 h 1212"/>
                  <a:gd name="T44" fmla="*/ 483 w 1171"/>
                  <a:gd name="T45" fmla="*/ 280 h 1212"/>
                  <a:gd name="T46" fmla="*/ 446 w 1171"/>
                  <a:gd name="T47" fmla="*/ 241 h 1212"/>
                  <a:gd name="T48" fmla="*/ 420 w 1171"/>
                  <a:gd name="T49" fmla="*/ 224 h 1212"/>
                  <a:gd name="T50" fmla="*/ 398 w 1171"/>
                  <a:gd name="T51" fmla="*/ 218 h 1212"/>
                  <a:gd name="T52" fmla="*/ 378 w 1171"/>
                  <a:gd name="T53" fmla="*/ 223 h 1212"/>
                  <a:gd name="T54" fmla="*/ 626 w 1171"/>
                  <a:gd name="T55" fmla="*/ 0 h 1212"/>
                  <a:gd name="T56" fmla="*/ 636 w 1171"/>
                  <a:gd name="T57" fmla="*/ 40 h 1212"/>
                  <a:gd name="T58" fmla="*/ 628 w 1171"/>
                  <a:gd name="T59" fmla="*/ 59 h 1212"/>
                  <a:gd name="T60" fmla="*/ 629 w 1171"/>
                  <a:gd name="T61" fmla="*/ 83 h 1212"/>
                  <a:gd name="T62" fmla="*/ 640 w 1171"/>
                  <a:gd name="T63" fmla="*/ 112 h 1212"/>
                  <a:gd name="T64" fmla="*/ 683 w 1171"/>
                  <a:gd name="T65" fmla="*/ 180 h 1212"/>
                  <a:gd name="T66" fmla="*/ 1059 w 1171"/>
                  <a:gd name="T67" fmla="*/ 704 h 1212"/>
                  <a:gd name="T68" fmla="*/ 1084 w 1171"/>
                  <a:gd name="T69" fmla="*/ 728 h 1212"/>
                  <a:gd name="T70" fmla="*/ 1107 w 1171"/>
                  <a:gd name="T71" fmla="*/ 741 h 1212"/>
                  <a:gd name="T72" fmla="*/ 1128 w 1171"/>
                  <a:gd name="T73" fmla="*/ 743 h 1212"/>
                  <a:gd name="T74" fmla="*/ 1149 w 1171"/>
                  <a:gd name="T75" fmla="*/ 735 h 1212"/>
                  <a:gd name="T76" fmla="*/ 872 w 1171"/>
                  <a:gd name="T77" fmla="*/ 932 h 1212"/>
                  <a:gd name="T78" fmla="*/ 887 w 1171"/>
                  <a:gd name="T79" fmla="*/ 915 h 1212"/>
                  <a:gd name="T80" fmla="*/ 893 w 1171"/>
                  <a:gd name="T81" fmla="*/ 894 h 1212"/>
                  <a:gd name="T82" fmla="*/ 888 w 1171"/>
                  <a:gd name="T83" fmla="*/ 868 h 1212"/>
                  <a:gd name="T84" fmla="*/ 873 w 1171"/>
                  <a:gd name="T85" fmla="*/ 833 h 1212"/>
                  <a:gd name="T86" fmla="*/ 580 w 1171"/>
                  <a:gd name="T87" fmla="*/ 417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71" h="1212">
                    <a:moveTo>
                      <a:pt x="662" y="899"/>
                    </a:moveTo>
                    <a:lnTo>
                      <a:pt x="685" y="928"/>
                    </a:lnTo>
                    <a:lnTo>
                      <a:pt x="705" y="954"/>
                    </a:lnTo>
                    <a:lnTo>
                      <a:pt x="715" y="964"/>
                    </a:lnTo>
                    <a:lnTo>
                      <a:pt x="723" y="972"/>
                    </a:lnTo>
                    <a:lnTo>
                      <a:pt x="732" y="979"/>
                    </a:lnTo>
                    <a:lnTo>
                      <a:pt x="740" y="985"/>
                    </a:lnTo>
                    <a:lnTo>
                      <a:pt x="747" y="989"/>
                    </a:lnTo>
                    <a:lnTo>
                      <a:pt x="755" y="992"/>
                    </a:lnTo>
                    <a:lnTo>
                      <a:pt x="763" y="994"/>
                    </a:lnTo>
                    <a:lnTo>
                      <a:pt x="771" y="994"/>
                    </a:lnTo>
                    <a:lnTo>
                      <a:pt x="778" y="993"/>
                    </a:lnTo>
                    <a:lnTo>
                      <a:pt x="786" y="991"/>
                    </a:lnTo>
                    <a:lnTo>
                      <a:pt x="794" y="988"/>
                    </a:lnTo>
                    <a:lnTo>
                      <a:pt x="801" y="983"/>
                    </a:lnTo>
                    <a:lnTo>
                      <a:pt x="823" y="1013"/>
                    </a:lnTo>
                    <a:lnTo>
                      <a:pt x="545" y="1212"/>
                    </a:lnTo>
                    <a:lnTo>
                      <a:pt x="524" y="1181"/>
                    </a:lnTo>
                    <a:lnTo>
                      <a:pt x="530" y="1176"/>
                    </a:lnTo>
                    <a:lnTo>
                      <a:pt x="535" y="1171"/>
                    </a:lnTo>
                    <a:lnTo>
                      <a:pt x="539" y="1165"/>
                    </a:lnTo>
                    <a:lnTo>
                      <a:pt x="542" y="1159"/>
                    </a:lnTo>
                    <a:lnTo>
                      <a:pt x="543" y="1152"/>
                    </a:lnTo>
                    <a:lnTo>
                      <a:pt x="544" y="1145"/>
                    </a:lnTo>
                    <a:lnTo>
                      <a:pt x="544" y="1138"/>
                    </a:lnTo>
                    <a:lnTo>
                      <a:pt x="542" y="1129"/>
                    </a:lnTo>
                    <a:lnTo>
                      <a:pt x="539" y="1121"/>
                    </a:lnTo>
                    <a:lnTo>
                      <a:pt x="536" y="1110"/>
                    </a:lnTo>
                    <a:lnTo>
                      <a:pt x="531" y="1099"/>
                    </a:lnTo>
                    <a:lnTo>
                      <a:pt x="525" y="1088"/>
                    </a:lnTo>
                    <a:lnTo>
                      <a:pt x="508" y="1062"/>
                    </a:lnTo>
                    <a:lnTo>
                      <a:pt x="488" y="1032"/>
                    </a:lnTo>
                    <a:lnTo>
                      <a:pt x="152" y="559"/>
                    </a:lnTo>
                    <a:lnTo>
                      <a:pt x="131" y="531"/>
                    </a:lnTo>
                    <a:lnTo>
                      <a:pt x="112" y="508"/>
                    </a:lnTo>
                    <a:lnTo>
                      <a:pt x="102" y="498"/>
                    </a:lnTo>
                    <a:lnTo>
                      <a:pt x="94" y="490"/>
                    </a:lnTo>
                    <a:lnTo>
                      <a:pt x="86" y="483"/>
                    </a:lnTo>
                    <a:lnTo>
                      <a:pt x="79" y="477"/>
                    </a:lnTo>
                    <a:lnTo>
                      <a:pt x="71" y="473"/>
                    </a:lnTo>
                    <a:lnTo>
                      <a:pt x="64" y="470"/>
                    </a:lnTo>
                    <a:lnTo>
                      <a:pt x="57" y="468"/>
                    </a:lnTo>
                    <a:lnTo>
                      <a:pt x="50" y="467"/>
                    </a:lnTo>
                    <a:lnTo>
                      <a:pt x="43" y="468"/>
                    </a:lnTo>
                    <a:lnTo>
                      <a:pt x="36" y="470"/>
                    </a:lnTo>
                    <a:lnTo>
                      <a:pt x="29" y="473"/>
                    </a:lnTo>
                    <a:lnTo>
                      <a:pt x="23" y="477"/>
                    </a:lnTo>
                    <a:lnTo>
                      <a:pt x="0" y="447"/>
                    </a:lnTo>
                    <a:lnTo>
                      <a:pt x="279" y="248"/>
                    </a:lnTo>
                    <a:lnTo>
                      <a:pt x="300" y="278"/>
                    </a:lnTo>
                    <a:lnTo>
                      <a:pt x="294" y="284"/>
                    </a:lnTo>
                    <a:lnTo>
                      <a:pt x="289" y="289"/>
                    </a:lnTo>
                    <a:lnTo>
                      <a:pt x="285" y="295"/>
                    </a:lnTo>
                    <a:lnTo>
                      <a:pt x="281" y="302"/>
                    </a:lnTo>
                    <a:lnTo>
                      <a:pt x="279" y="309"/>
                    </a:lnTo>
                    <a:lnTo>
                      <a:pt x="278" y="316"/>
                    </a:lnTo>
                    <a:lnTo>
                      <a:pt x="278" y="325"/>
                    </a:lnTo>
                    <a:lnTo>
                      <a:pt x="280" y="334"/>
                    </a:lnTo>
                    <a:lnTo>
                      <a:pt x="282" y="343"/>
                    </a:lnTo>
                    <a:lnTo>
                      <a:pt x="285" y="353"/>
                    </a:lnTo>
                    <a:lnTo>
                      <a:pt x="290" y="364"/>
                    </a:lnTo>
                    <a:lnTo>
                      <a:pt x="295" y="376"/>
                    </a:lnTo>
                    <a:lnTo>
                      <a:pt x="302" y="388"/>
                    </a:lnTo>
                    <a:lnTo>
                      <a:pt x="310" y="402"/>
                    </a:lnTo>
                    <a:lnTo>
                      <a:pt x="320" y="417"/>
                    </a:lnTo>
                    <a:lnTo>
                      <a:pt x="330" y="432"/>
                    </a:lnTo>
                    <a:lnTo>
                      <a:pt x="487" y="652"/>
                    </a:lnTo>
                    <a:lnTo>
                      <a:pt x="503" y="308"/>
                    </a:lnTo>
                    <a:lnTo>
                      <a:pt x="483" y="280"/>
                    </a:lnTo>
                    <a:lnTo>
                      <a:pt x="463" y="258"/>
                    </a:lnTo>
                    <a:lnTo>
                      <a:pt x="454" y="249"/>
                    </a:lnTo>
                    <a:lnTo>
                      <a:pt x="446" y="241"/>
                    </a:lnTo>
                    <a:lnTo>
                      <a:pt x="437" y="233"/>
                    </a:lnTo>
                    <a:lnTo>
                      <a:pt x="428" y="228"/>
                    </a:lnTo>
                    <a:lnTo>
                      <a:pt x="420" y="224"/>
                    </a:lnTo>
                    <a:lnTo>
                      <a:pt x="413" y="221"/>
                    </a:lnTo>
                    <a:lnTo>
                      <a:pt x="405" y="219"/>
                    </a:lnTo>
                    <a:lnTo>
                      <a:pt x="398" y="218"/>
                    </a:lnTo>
                    <a:lnTo>
                      <a:pt x="391" y="219"/>
                    </a:lnTo>
                    <a:lnTo>
                      <a:pt x="384" y="221"/>
                    </a:lnTo>
                    <a:lnTo>
                      <a:pt x="378" y="223"/>
                    </a:lnTo>
                    <a:lnTo>
                      <a:pt x="371" y="227"/>
                    </a:lnTo>
                    <a:lnTo>
                      <a:pt x="350" y="198"/>
                    </a:lnTo>
                    <a:lnTo>
                      <a:pt x="626" y="0"/>
                    </a:lnTo>
                    <a:lnTo>
                      <a:pt x="648" y="30"/>
                    </a:lnTo>
                    <a:lnTo>
                      <a:pt x="641" y="35"/>
                    </a:lnTo>
                    <a:lnTo>
                      <a:pt x="636" y="40"/>
                    </a:lnTo>
                    <a:lnTo>
                      <a:pt x="632" y="46"/>
                    </a:lnTo>
                    <a:lnTo>
                      <a:pt x="630" y="52"/>
                    </a:lnTo>
                    <a:lnTo>
                      <a:pt x="628" y="59"/>
                    </a:lnTo>
                    <a:lnTo>
                      <a:pt x="627" y="67"/>
                    </a:lnTo>
                    <a:lnTo>
                      <a:pt x="628" y="75"/>
                    </a:lnTo>
                    <a:lnTo>
                      <a:pt x="629" y="83"/>
                    </a:lnTo>
                    <a:lnTo>
                      <a:pt x="632" y="92"/>
                    </a:lnTo>
                    <a:lnTo>
                      <a:pt x="635" y="101"/>
                    </a:lnTo>
                    <a:lnTo>
                      <a:pt x="640" y="112"/>
                    </a:lnTo>
                    <a:lnTo>
                      <a:pt x="646" y="124"/>
                    </a:lnTo>
                    <a:lnTo>
                      <a:pt x="662" y="151"/>
                    </a:lnTo>
                    <a:lnTo>
                      <a:pt x="683" y="180"/>
                    </a:lnTo>
                    <a:lnTo>
                      <a:pt x="1019" y="653"/>
                    </a:lnTo>
                    <a:lnTo>
                      <a:pt x="1040" y="681"/>
                    </a:lnTo>
                    <a:lnTo>
                      <a:pt x="1059" y="704"/>
                    </a:lnTo>
                    <a:lnTo>
                      <a:pt x="1068" y="713"/>
                    </a:lnTo>
                    <a:lnTo>
                      <a:pt x="1076" y="722"/>
                    </a:lnTo>
                    <a:lnTo>
                      <a:pt x="1084" y="728"/>
                    </a:lnTo>
                    <a:lnTo>
                      <a:pt x="1093" y="734"/>
                    </a:lnTo>
                    <a:lnTo>
                      <a:pt x="1100" y="738"/>
                    </a:lnTo>
                    <a:lnTo>
                      <a:pt x="1107" y="741"/>
                    </a:lnTo>
                    <a:lnTo>
                      <a:pt x="1114" y="743"/>
                    </a:lnTo>
                    <a:lnTo>
                      <a:pt x="1121" y="744"/>
                    </a:lnTo>
                    <a:lnTo>
                      <a:pt x="1128" y="743"/>
                    </a:lnTo>
                    <a:lnTo>
                      <a:pt x="1135" y="742"/>
                    </a:lnTo>
                    <a:lnTo>
                      <a:pt x="1142" y="739"/>
                    </a:lnTo>
                    <a:lnTo>
                      <a:pt x="1149" y="735"/>
                    </a:lnTo>
                    <a:lnTo>
                      <a:pt x="1171" y="766"/>
                    </a:lnTo>
                    <a:lnTo>
                      <a:pt x="893" y="963"/>
                    </a:lnTo>
                    <a:lnTo>
                      <a:pt x="872" y="932"/>
                    </a:lnTo>
                    <a:lnTo>
                      <a:pt x="878" y="927"/>
                    </a:lnTo>
                    <a:lnTo>
                      <a:pt x="883" y="922"/>
                    </a:lnTo>
                    <a:lnTo>
                      <a:pt x="887" y="915"/>
                    </a:lnTo>
                    <a:lnTo>
                      <a:pt x="890" y="909"/>
                    </a:lnTo>
                    <a:lnTo>
                      <a:pt x="892" y="902"/>
                    </a:lnTo>
                    <a:lnTo>
                      <a:pt x="893" y="894"/>
                    </a:lnTo>
                    <a:lnTo>
                      <a:pt x="892" y="886"/>
                    </a:lnTo>
                    <a:lnTo>
                      <a:pt x="891" y="877"/>
                    </a:lnTo>
                    <a:lnTo>
                      <a:pt x="888" y="868"/>
                    </a:lnTo>
                    <a:lnTo>
                      <a:pt x="884" y="858"/>
                    </a:lnTo>
                    <a:lnTo>
                      <a:pt x="879" y="845"/>
                    </a:lnTo>
                    <a:lnTo>
                      <a:pt x="873" y="833"/>
                    </a:lnTo>
                    <a:lnTo>
                      <a:pt x="857" y="806"/>
                    </a:lnTo>
                    <a:lnTo>
                      <a:pt x="835" y="775"/>
                    </a:lnTo>
                    <a:lnTo>
                      <a:pt x="580" y="417"/>
                    </a:lnTo>
                    <a:lnTo>
                      <a:pt x="564" y="760"/>
                    </a:lnTo>
                    <a:lnTo>
                      <a:pt x="662" y="8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" name="Freeform 89"/>
              <p:cNvSpPr>
                <a:spLocks noEditPoints="1"/>
              </p:cNvSpPr>
              <p:nvPr/>
            </p:nvSpPr>
            <p:spPr bwMode="auto">
              <a:xfrm>
                <a:off x="294" y="319"/>
                <a:ext cx="64" cy="75"/>
              </a:xfrm>
              <a:custGeom>
                <a:avLst/>
                <a:gdLst>
                  <a:gd name="T0" fmla="*/ 159 w 1091"/>
                  <a:gd name="T1" fmla="*/ 135 h 1286"/>
                  <a:gd name="T2" fmla="*/ 191 w 1091"/>
                  <a:gd name="T3" fmla="*/ 142 h 1286"/>
                  <a:gd name="T4" fmla="*/ 228 w 1091"/>
                  <a:gd name="T5" fmla="*/ 140 h 1286"/>
                  <a:gd name="T6" fmla="*/ 269 w 1091"/>
                  <a:gd name="T7" fmla="*/ 128 h 1286"/>
                  <a:gd name="T8" fmla="*/ 312 w 1091"/>
                  <a:gd name="T9" fmla="*/ 106 h 1286"/>
                  <a:gd name="T10" fmla="*/ 341 w 1091"/>
                  <a:gd name="T11" fmla="*/ 80 h 1286"/>
                  <a:gd name="T12" fmla="*/ 369 w 1091"/>
                  <a:gd name="T13" fmla="*/ 30 h 1286"/>
                  <a:gd name="T14" fmla="*/ 413 w 1091"/>
                  <a:gd name="T15" fmla="*/ 35 h 1286"/>
                  <a:gd name="T16" fmla="*/ 414 w 1091"/>
                  <a:gd name="T17" fmla="*/ 99 h 1286"/>
                  <a:gd name="T18" fmla="*/ 393 w 1091"/>
                  <a:gd name="T19" fmla="*/ 159 h 1286"/>
                  <a:gd name="T20" fmla="*/ 352 w 1091"/>
                  <a:gd name="T21" fmla="*/ 204 h 1286"/>
                  <a:gd name="T22" fmla="*/ 295 w 1091"/>
                  <a:gd name="T23" fmla="*/ 230 h 1286"/>
                  <a:gd name="T24" fmla="*/ 236 w 1091"/>
                  <a:gd name="T25" fmla="*/ 232 h 1286"/>
                  <a:gd name="T26" fmla="*/ 175 w 1091"/>
                  <a:gd name="T27" fmla="*/ 210 h 1286"/>
                  <a:gd name="T28" fmla="*/ 126 w 1091"/>
                  <a:gd name="T29" fmla="*/ 166 h 1286"/>
                  <a:gd name="T30" fmla="*/ 568 w 1091"/>
                  <a:gd name="T31" fmla="*/ 1000 h 1286"/>
                  <a:gd name="T32" fmla="*/ 614 w 1091"/>
                  <a:gd name="T33" fmla="*/ 1083 h 1286"/>
                  <a:gd name="T34" fmla="*/ 642 w 1091"/>
                  <a:gd name="T35" fmla="*/ 1109 h 1286"/>
                  <a:gd name="T36" fmla="*/ 672 w 1091"/>
                  <a:gd name="T37" fmla="*/ 1114 h 1286"/>
                  <a:gd name="T38" fmla="*/ 395 w 1091"/>
                  <a:gd name="T39" fmla="*/ 1286 h 1286"/>
                  <a:gd name="T40" fmla="*/ 397 w 1091"/>
                  <a:gd name="T41" fmla="*/ 1239 h 1286"/>
                  <a:gd name="T42" fmla="*/ 407 w 1091"/>
                  <a:gd name="T43" fmla="*/ 1212 h 1286"/>
                  <a:gd name="T44" fmla="*/ 401 w 1091"/>
                  <a:gd name="T45" fmla="*/ 1173 h 1286"/>
                  <a:gd name="T46" fmla="*/ 128 w 1091"/>
                  <a:gd name="T47" fmla="*/ 572 h 1286"/>
                  <a:gd name="T48" fmla="*/ 84 w 1091"/>
                  <a:gd name="T49" fmla="*/ 494 h 1286"/>
                  <a:gd name="T50" fmla="*/ 57 w 1091"/>
                  <a:gd name="T51" fmla="*/ 469 h 1286"/>
                  <a:gd name="T52" fmla="*/ 30 w 1091"/>
                  <a:gd name="T53" fmla="*/ 463 h 1286"/>
                  <a:gd name="T54" fmla="*/ 310 w 1091"/>
                  <a:gd name="T55" fmla="*/ 290 h 1286"/>
                  <a:gd name="T56" fmla="*/ 306 w 1091"/>
                  <a:gd name="T57" fmla="*/ 337 h 1286"/>
                  <a:gd name="T58" fmla="*/ 295 w 1091"/>
                  <a:gd name="T59" fmla="*/ 365 h 1286"/>
                  <a:gd name="T60" fmla="*/ 298 w 1091"/>
                  <a:gd name="T61" fmla="*/ 406 h 1286"/>
                  <a:gd name="T62" fmla="*/ 319 w 1091"/>
                  <a:gd name="T63" fmla="*/ 463 h 1286"/>
                  <a:gd name="T64" fmla="*/ 504 w 1091"/>
                  <a:gd name="T65" fmla="*/ 359 h 1286"/>
                  <a:gd name="T66" fmla="*/ 467 w 1091"/>
                  <a:gd name="T67" fmla="*/ 305 h 1286"/>
                  <a:gd name="T68" fmla="*/ 439 w 1091"/>
                  <a:gd name="T69" fmla="*/ 285 h 1286"/>
                  <a:gd name="T70" fmla="*/ 411 w 1091"/>
                  <a:gd name="T71" fmla="*/ 284 h 1286"/>
                  <a:gd name="T72" fmla="*/ 712 w 1091"/>
                  <a:gd name="T73" fmla="*/ 143 h 1286"/>
                  <a:gd name="T74" fmla="*/ 690 w 1091"/>
                  <a:gd name="T75" fmla="*/ 162 h 1286"/>
                  <a:gd name="T76" fmla="*/ 684 w 1091"/>
                  <a:gd name="T77" fmla="*/ 191 h 1286"/>
                  <a:gd name="T78" fmla="*/ 694 w 1091"/>
                  <a:gd name="T79" fmla="*/ 235 h 1286"/>
                  <a:gd name="T80" fmla="*/ 718 w 1091"/>
                  <a:gd name="T81" fmla="*/ 297 h 1286"/>
                  <a:gd name="T82" fmla="*/ 1000 w 1091"/>
                  <a:gd name="T83" fmla="*/ 892 h 1286"/>
                  <a:gd name="T84" fmla="*/ 1026 w 1091"/>
                  <a:gd name="T85" fmla="*/ 923 h 1286"/>
                  <a:gd name="T86" fmla="*/ 1054 w 1091"/>
                  <a:gd name="T87" fmla="*/ 933 h 1286"/>
                  <a:gd name="T88" fmla="*/ 1091 w 1091"/>
                  <a:gd name="T89" fmla="*/ 962 h 1286"/>
                  <a:gd name="T90" fmla="*/ 780 w 1091"/>
                  <a:gd name="T91" fmla="*/ 1063 h 1286"/>
                  <a:gd name="T92" fmla="*/ 794 w 1091"/>
                  <a:gd name="T93" fmla="*/ 1038 h 1286"/>
                  <a:gd name="T94" fmla="*/ 793 w 1091"/>
                  <a:gd name="T95" fmla="*/ 1000 h 1286"/>
                  <a:gd name="T96" fmla="*/ 760 w 1091"/>
                  <a:gd name="T97" fmla="*/ 910 h 1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91" h="1286">
                    <a:moveTo>
                      <a:pt x="137" y="124"/>
                    </a:moveTo>
                    <a:lnTo>
                      <a:pt x="144" y="128"/>
                    </a:lnTo>
                    <a:lnTo>
                      <a:pt x="152" y="132"/>
                    </a:lnTo>
                    <a:lnTo>
                      <a:pt x="159" y="135"/>
                    </a:lnTo>
                    <a:lnTo>
                      <a:pt x="167" y="137"/>
                    </a:lnTo>
                    <a:lnTo>
                      <a:pt x="174" y="139"/>
                    </a:lnTo>
                    <a:lnTo>
                      <a:pt x="183" y="141"/>
                    </a:lnTo>
                    <a:lnTo>
                      <a:pt x="191" y="142"/>
                    </a:lnTo>
                    <a:lnTo>
                      <a:pt x="199" y="142"/>
                    </a:lnTo>
                    <a:lnTo>
                      <a:pt x="208" y="143"/>
                    </a:lnTo>
                    <a:lnTo>
                      <a:pt x="217" y="142"/>
                    </a:lnTo>
                    <a:lnTo>
                      <a:pt x="228" y="140"/>
                    </a:lnTo>
                    <a:lnTo>
                      <a:pt x="238" y="138"/>
                    </a:lnTo>
                    <a:lnTo>
                      <a:pt x="248" y="136"/>
                    </a:lnTo>
                    <a:lnTo>
                      <a:pt x="258" y="132"/>
                    </a:lnTo>
                    <a:lnTo>
                      <a:pt x="269" y="128"/>
                    </a:lnTo>
                    <a:lnTo>
                      <a:pt x="280" y="123"/>
                    </a:lnTo>
                    <a:lnTo>
                      <a:pt x="291" y="118"/>
                    </a:lnTo>
                    <a:lnTo>
                      <a:pt x="301" y="112"/>
                    </a:lnTo>
                    <a:lnTo>
                      <a:pt x="312" y="106"/>
                    </a:lnTo>
                    <a:lnTo>
                      <a:pt x="320" y="99"/>
                    </a:lnTo>
                    <a:lnTo>
                      <a:pt x="328" y="93"/>
                    </a:lnTo>
                    <a:lnTo>
                      <a:pt x="335" y="87"/>
                    </a:lnTo>
                    <a:lnTo>
                      <a:pt x="341" y="80"/>
                    </a:lnTo>
                    <a:lnTo>
                      <a:pt x="347" y="74"/>
                    </a:lnTo>
                    <a:lnTo>
                      <a:pt x="356" y="60"/>
                    </a:lnTo>
                    <a:lnTo>
                      <a:pt x="363" y="46"/>
                    </a:lnTo>
                    <a:lnTo>
                      <a:pt x="369" y="30"/>
                    </a:lnTo>
                    <a:lnTo>
                      <a:pt x="372" y="14"/>
                    </a:lnTo>
                    <a:lnTo>
                      <a:pt x="403" y="0"/>
                    </a:lnTo>
                    <a:lnTo>
                      <a:pt x="408" y="18"/>
                    </a:lnTo>
                    <a:lnTo>
                      <a:pt x="413" y="35"/>
                    </a:lnTo>
                    <a:lnTo>
                      <a:pt x="415" y="51"/>
                    </a:lnTo>
                    <a:lnTo>
                      <a:pt x="416" y="67"/>
                    </a:lnTo>
                    <a:lnTo>
                      <a:pt x="416" y="83"/>
                    </a:lnTo>
                    <a:lnTo>
                      <a:pt x="414" y="99"/>
                    </a:lnTo>
                    <a:lnTo>
                      <a:pt x="411" y="115"/>
                    </a:lnTo>
                    <a:lnTo>
                      <a:pt x="406" y="131"/>
                    </a:lnTo>
                    <a:lnTo>
                      <a:pt x="400" y="145"/>
                    </a:lnTo>
                    <a:lnTo>
                      <a:pt x="393" y="159"/>
                    </a:lnTo>
                    <a:lnTo>
                      <a:pt x="384" y="172"/>
                    </a:lnTo>
                    <a:lnTo>
                      <a:pt x="375" y="183"/>
                    </a:lnTo>
                    <a:lnTo>
                      <a:pt x="364" y="195"/>
                    </a:lnTo>
                    <a:lnTo>
                      <a:pt x="352" y="204"/>
                    </a:lnTo>
                    <a:lnTo>
                      <a:pt x="339" y="212"/>
                    </a:lnTo>
                    <a:lnTo>
                      <a:pt x="325" y="220"/>
                    </a:lnTo>
                    <a:lnTo>
                      <a:pt x="311" y="226"/>
                    </a:lnTo>
                    <a:lnTo>
                      <a:pt x="295" y="230"/>
                    </a:lnTo>
                    <a:lnTo>
                      <a:pt x="280" y="233"/>
                    </a:lnTo>
                    <a:lnTo>
                      <a:pt x="266" y="234"/>
                    </a:lnTo>
                    <a:lnTo>
                      <a:pt x="251" y="234"/>
                    </a:lnTo>
                    <a:lnTo>
                      <a:pt x="236" y="232"/>
                    </a:lnTo>
                    <a:lnTo>
                      <a:pt x="219" y="229"/>
                    </a:lnTo>
                    <a:lnTo>
                      <a:pt x="204" y="224"/>
                    </a:lnTo>
                    <a:lnTo>
                      <a:pt x="189" y="218"/>
                    </a:lnTo>
                    <a:lnTo>
                      <a:pt x="175" y="210"/>
                    </a:lnTo>
                    <a:lnTo>
                      <a:pt x="162" y="201"/>
                    </a:lnTo>
                    <a:lnTo>
                      <a:pt x="149" y="190"/>
                    </a:lnTo>
                    <a:lnTo>
                      <a:pt x="137" y="179"/>
                    </a:lnTo>
                    <a:lnTo>
                      <a:pt x="126" y="166"/>
                    </a:lnTo>
                    <a:lnTo>
                      <a:pt x="116" y="153"/>
                    </a:lnTo>
                    <a:lnTo>
                      <a:pt x="108" y="137"/>
                    </a:lnTo>
                    <a:lnTo>
                      <a:pt x="137" y="124"/>
                    </a:lnTo>
                    <a:close/>
                    <a:moveTo>
                      <a:pt x="568" y="1000"/>
                    </a:moveTo>
                    <a:lnTo>
                      <a:pt x="584" y="1033"/>
                    </a:lnTo>
                    <a:lnTo>
                      <a:pt x="599" y="1061"/>
                    </a:lnTo>
                    <a:lnTo>
                      <a:pt x="607" y="1073"/>
                    </a:lnTo>
                    <a:lnTo>
                      <a:pt x="614" y="1083"/>
                    </a:lnTo>
                    <a:lnTo>
                      <a:pt x="621" y="1092"/>
                    </a:lnTo>
                    <a:lnTo>
                      <a:pt x="627" y="1099"/>
                    </a:lnTo>
                    <a:lnTo>
                      <a:pt x="634" y="1105"/>
                    </a:lnTo>
                    <a:lnTo>
                      <a:pt x="642" y="1109"/>
                    </a:lnTo>
                    <a:lnTo>
                      <a:pt x="649" y="1112"/>
                    </a:lnTo>
                    <a:lnTo>
                      <a:pt x="656" y="1114"/>
                    </a:lnTo>
                    <a:lnTo>
                      <a:pt x="664" y="1115"/>
                    </a:lnTo>
                    <a:lnTo>
                      <a:pt x="672" y="1114"/>
                    </a:lnTo>
                    <a:lnTo>
                      <a:pt x="680" y="1112"/>
                    </a:lnTo>
                    <a:lnTo>
                      <a:pt x="689" y="1108"/>
                    </a:lnTo>
                    <a:lnTo>
                      <a:pt x="704" y="1142"/>
                    </a:lnTo>
                    <a:lnTo>
                      <a:pt x="395" y="1286"/>
                    </a:lnTo>
                    <a:lnTo>
                      <a:pt x="378" y="1253"/>
                    </a:lnTo>
                    <a:lnTo>
                      <a:pt x="385" y="1249"/>
                    </a:lnTo>
                    <a:lnTo>
                      <a:pt x="392" y="1244"/>
                    </a:lnTo>
                    <a:lnTo>
                      <a:pt x="397" y="1239"/>
                    </a:lnTo>
                    <a:lnTo>
                      <a:pt x="401" y="1233"/>
                    </a:lnTo>
                    <a:lnTo>
                      <a:pt x="404" y="1227"/>
                    </a:lnTo>
                    <a:lnTo>
                      <a:pt x="406" y="1220"/>
                    </a:lnTo>
                    <a:lnTo>
                      <a:pt x="407" y="1212"/>
                    </a:lnTo>
                    <a:lnTo>
                      <a:pt x="407" y="1204"/>
                    </a:lnTo>
                    <a:lnTo>
                      <a:pt x="406" y="1195"/>
                    </a:lnTo>
                    <a:lnTo>
                      <a:pt x="404" y="1185"/>
                    </a:lnTo>
                    <a:lnTo>
                      <a:pt x="401" y="1173"/>
                    </a:lnTo>
                    <a:lnTo>
                      <a:pt x="398" y="1161"/>
                    </a:lnTo>
                    <a:lnTo>
                      <a:pt x="386" y="1132"/>
                    </a:lnTo>
                    <a:lnTo>
                      <a:pt x="372" y="1099"/>
                    </a:lnTo>
                    <a:lnTo>
                      <a:pt x="128" y="572"/>
                    </a:lnTo>
                    <a:lnTo>
                      <a:pt x="113" y="540"/>
                    </a:lnTo>
                    <a:lnTo>
                      <a:pt x="98" y="514"/>
                    </a:lnTo>
                    <a:lnTo>
                      <a:pt x="91" y="503"/>
                    </a:lnTo>
                    <a:lnTo>
                      <a:pt x="84" y="494"/>
                    </a:lnTo>
                    <a:lnTo>
                      <a:pt x="78" y="486"/>
                    </a:lnTo>
                    <a:lnTo>
                      <a:pt x="71" y="479"/>
                    </a:lnTo>
                    <a:lnTo>
                      <a:pt x="65" y="473"/>
                    </a:lnTo>
                    <a:lnTo>
                      <a:pt x="57" y="469"/>
                    </a:lnTo>
                    <a:lnTo>
                      <a:pt x="51" y="466"/>
                    </a:lnTo>
                    <a:lnTo>
                      <a:pt x="44" y="464"/>
                    </a:lnTo>
                    <a:lnTo>
                      <a:pt x="37" y="463"/>
                    </a:lnTo>
                    <a:lnTo>
                      <a:pt x="30" y="463"/>
                    </a:lnTo>
                    <a:lnTo>
                      <a:pt x="23" y="465"/>
                    </a:lnTo>
                    <a:lnTo>
                      <a:pt x="16" y="468"/>
                    </a:lnTo>
                    <a:lnTo>
                      <a:pt x="0" y="433"/>
                    </a:lnTo>
                    <a:lnTo>
                      <a:pt x="310" y="290"/>
                    </a:lnTo>
                    <a:lnTo>
                      <a:pt x="325" y="323"/>
                    </a:lnTo>
                    <a:lnTo>
                      <a:pt x="318" y="327"/>
                    </a:lnTo>
                    <a:lnTo>
                      <a:pt x="312" y="332"/>
                    </a:lnTo>
                    <a:lnTo>
                      <a:pt x="306" y="337"/>
                    </a:lnTo>
                    <a:lnTo>
                      <a:pt x="302" y="343"/>
                    </a:lnTo>
                    <a:lnTo>
                      <a:pt x="298" y="350"/>
                    </a:lnTo>
                    <a:lnTo>
                      <a:pt x="296" y="357"/>
                    </a:lnTo>
                    <a:lnTo>
                      <a:pt x="295" y="365"/>
                    </a:lnTo>
                    <a:lnTo>
                      <a:pt x="294" y="374"/>
                    </a:lnTo>
                    <a:lnTo>
                      <a:pt x="294" y="384"/>
                    </a:lnTo>
                    <a:lnTo>
                      <a:pt x="296" y="394"/>
                    </a:lnTo>
                    <a:lnTo>
                      <a:pt x="298" y="406"/>
                    </a:lnTo>
                    <a:lnTo>
                      <a:pt x="302" y="418"/>
                    </a:lnTo>
                    <a:lnTo>
                      <a:pt x="306" y="432"/>
                    </a:lnTo>
                    <a:lnTo>
                      <a:pt x="313" y="446"/>
                    </a:lnTo>
                    <a:lnTo>
                      <a:pt x="319" y="463"/>
                    </a:lnTo>
                    <a:lnTo>
                      <a:pt x="327" y="480"/>
                    </a:lnTo>
                    <a:lnTo>
                      <a:pt x="440" y="725"/>
                    </a:lnTo>
                    <a:lnTo>
                      <a:pt x="520" y="390"/>
                    </a:lnTo>
                    <a:lnTo>
                      <a:pt x="504" y="359"/>
                    </a:lnTo>
                    <a:lnTo>
                      <a:pt x="490" y="333"/>
                    </a:lnTo>
                    <a:lnTo>
                      <a:pt x="482" y="323"/>
                    </a:lnTo>
                    <a:lnTo>
                      <a:pt x="475" y="313"/>
                    </a:lnTo>
                    <a:lnTo>
                      <a:pt x="467" y="305"/>
                    </a:lnTo>
                    <a:lnTo>
                      <a:pt x="460" y="298"/>
                    </a:lnTo>
                    <a:lnTo>
                      <a:pt x="453" y="293"/>
                    </a:lnTo>
                    <a:lnTo>
                      <a:pt x="446" y="288"/>
                    </a:lnTo>
                    <a:lnTo>
                      <a:pt x="439" y="285"/>
                    </a:lnTo>
                    <a:lnTo>
                      <a:pt x="433" y="283"/>
                    </a:lnTo>
                    <a:lnTo>
                      <a:pt x="425" y="283"/>
                    </a:lnTo>
                    <a:lnTo>
                      <a:pt x="418" y="283"/>
                    </a:lnTo>
                    <a:lnTo>
                      <a:pt x="411" y="284"/>
                    </a:lnTo>
                    <a:lnTo>
                      <a:pt x="404" y="287"/>
                    </a:lnTo>
                    <a:lnTo>
                      <a:pt x="388" y="253"/>
                    </a:lnTo>
                    <a:lnTo>
                      <a:pt x="696" y="110"/>
                    </a:lnTo>
                    <a:lnTo>
                      <a:pt x="712" y="143"/>
                    </a:lnTo>
                    <a:lnTo>
                      <a:pt x="705" y="147"/>
                    </a:lnTo>
                    <a:lnTo>
                      <a:pt x="699" y="151"/>
                    </a:lnTo>
                    <a:lnTo>
                      <a:pt x="694" y="157"/>
                    </a:lnTo>
                    <a:lnTo>
                      <a:pt x="690" y="162"/>
                    </a:lnTo>
                    <a:lnTo>
                      <a:pt x="687" y="169"/>
                    </a:lnTo>
                    <a:lnTo>
                      <a:pt x="685" y="175"/>
                    </a:lnTo>
                    <a:lnTo>
                      <a:pt x="684" y="183"/>
                    </a:lnTo>
                    <a:lnTo>
                      <a:pt x="684" y="191"/>
                    </a:lnTo>
                    <a:lnTo>
                      <a:pt x="685" y="201"/>
                    </a:lnTo>
                    <a:lnTo>
                      <a:pt x="687" y="211"/>
                    </a:lnTo>
                    <a:lnTo>
                      <a:pt x="690" y="223"/>
                    </a:lnTo>
                    <a:lnTo>
                      <a:pt x="694" y="235"/>
                    </a:lnTo>
                    <a:lnTo>
                      <a:pt x="698" y="249"/>
                    </a:lnTo>
                    <a:lnTo>
                      <a:pt x="704" y="264"/>
                    </a:lnTo>
                    <a:lnTo>
                      <a:pt x="711" y="279"/>
                    </a:lnTo>
                    <a:lnTo>
                      <a:pt x="718" y="297"/>
                    </a:lnTo>
                    <a:lnTo>
                      <a:pt x="962" y="824"/>
                    </a:lnTo>
                    <a:lnTo>
                      <a:pt x="979" y="855"/>
                    </a:lnTo>
                    <a:lnTo>
                      <a:pt x="993" y="881"/>
                    </a:lnTo>
                    <a:lnTo>
                      <a:pt x="1000" y="892"/>
                    </a:lnTo>
                    <a:lnTo>
                      <a:pt x="1007" y="903"/>
                    </a:lnTo>
                    <a:lnTo>
                      <a:pt x="1013" y="911"/>
                    </a:lnTo>
                    <a:lnTo>
                      <a:pt x="1020" y="918"/>
                    </a:lnTo>
                    <a:lnTo>
                      <a:pt x="1026" y="923"/>
                    </a:lnTo>
                    <a:lnTo>
                      <a:pt x="1033" y="927"/>
                    </a:lnTo>
                    <a:lnTo>
                      <a:pt x="1039" y="931"/>
                    </a:lnTo>
                    <a:lnTo>
                      <a:pt x="1046" y="933"/>
                    </a:lnTo>
                    <a:lnTo>
                      <a:pt x="1054" y="933"/>
                    </a:lnTo>
                    <a:lnTo>
                      <a:pt x="1061" y="933"/>
                    </a:lnTo>
                    <a:lnTo>
                      <a:pt x="1068" y="931"/>
                    </a:lnTo>
                    <a:lnTo>
                      <a:pt x="1076" y="928"/>
                    </a:lnTo>
                    <a:lnTo>
                      <a:pt x="1091" y="962"/>
                    </a:lnTo>
                    <a:lnTo>
                      <a:pt x="782" y="1106"/>
                    </a:lnTo>
                    <a:lnTo>
                      <a:pt x="767" y="1071"/>
                    </a:lnTo>
                    <a:lnTo>
                      <a:pt x="774" y="1067"/>
                    </a:lnTo>
                    <a:lnTo>
                      <a:pt x="780" y="1063"/>
                    </a:lnTo>
                    <a:lnTo>
                      <a:pt x="785" y="1058"/>
                    </a:lnTo>
                    <a:lnTo>
                      <a:pt x="789" y="1052"/>
                    </a:lnTo>
                    <a:lnTo>
                      <a:pt x="792" y="1045"/>
                    </a:lnTo>
                    <a:lnTo>
                      <a:pt x="794" y="1038"/>
                    </a:lnTo>
                    <a:lnTo>
                      <a:pt x="796" y="1030"/>
                    </a:lnTo>
                    <a:lnTo>
                      <a:pt x="796" y="1021"/>
                    </a:lnTo>
                    <a:lnTo>
                      <a:pt x="795" y="1011"/>
                    </a:lnTo>
                    <a:lnTo>
                      <a:pt x="793" y="1000"/>
                    </a:lnTo>
                    <a:lnTo>
                      <a:pt x="790" y="988"/>
                    </a:lnTo>
                    <a:lnTo>
                      <a:pt x="786" y="974"/>
                    </a:lnTo>
                    <a:lnTo>
                      <a:pt x="775" y="945"/>
                    </a:lnTo>
                    <a:lnTo>
                      <a:pt x="760" y="910"/>
                    </a:lnTo>
                    <a:lnTo>
                      <a:pt x="576" y="511"/>
                    </a:lnTo>
                    <a:lnTo>
                      <a:pt x="496" y="846"/>
                    </a:lnTo>
                    <a:lnTo>
                      <a:pt x="568" y="1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" name="Freeform 90"/>
              <p:cNvSpPr>
                <a:spLocks noEditPoints="1"/>
              </p:cNvSpPr>
              <p:nvPr/>
            </p:nvSpPr>
            <p:spPr bwMode="auto">
              <a:xfrm>
                <a:off x="505" y="325"/>
                <a:ext cx="73" cy="79"/>
              </a:xfrm>
              <a:custGeom>
                <a:avLst/>
                <a:gdLst>
                  <a:gd name="T0" fmla="*/ 397 w 1237"/>
                  <a:gd name="T1" fmla="*/ 762 h 1340"/>
                  <a:gd name="T2" fmla="*/ 383 w 1237"/>
                  <a:gd name="T3" fmla="*/ 745 h 1340"/>
                  <a:gd name="T4" fmla="*/ 386 w 1237"/>
                  <a:gd name="T5" fmla="*/ 709 h 1340"/>
                  <a:gd name="T6" fmla="*/ 416 w 1237"/>
                  <a:gd name="T7" fmla="*/ 631 h 1340"/>
                  <a:gd name="T8" fmla="*/ 498 w 1237"/>
                  <a:gd name="T9" fmla="*/ 483 h 1340"/>
                  <a:gd name="T10" fmla="*/ 600 w 1237"/>
                  <a:gd name="T11" fmla="*/ 346 h 1340"/>
                  <a:gd name="T12" fmla="*/ 697 w 1237"/>
                  <a:gd name="T13" fmla="*/ 245 h 1340"/>
                  <a:gd name="T14" fmla="*/ 786 w 1237"/>
                  <a:gd name="T15" fmla="*/ 177 h 1340"/>
                  <a:gd name="T16" fmla="*/ 852 w 1237"/>
                  <a:gd name="T17" fmla="*/ 153 h 1340"/>
                  <a:gd name="T18" fmla="*/ 886 w 1237"/>
                  <a:gd name="T19" fmla="*/ 156 h 1340"/>
                  <a:gd name="T20" fmla="*/ 911 w 1237"/>
                  <a:gd name="T21" fmla="*/ 170 h 1340"/>
                  <a:gd name="T22" fmla="*/ 923 w 1237"/>
                  <a:gd name="T23" fmla="*/ 192 h 1340"/>
                  <a:gd name="T24" fmla="*/ 922 w 1237"/>
                  <a:gd name="T25" fmla="*/ 223 h 1340"/>
                  <a:gd name="T26" fmla="*/ 696 w 1237"/>
                  <a:gd name="T27" fmla="*/ 788 h 1340"/>
                  <a:gd name="T28" fmla="*/ 670 w 1237"/>
                  <a:gd name="T29" fmla="*/ 835 h 1340"/>
                  <a:gd name="T30" fmla="*/ 641 w 1237"/>
                  <a:gd name="T31" fmla="*/ 856 h 1340"/>
                  <a:gd name="T32" fmla="*/ 619 w 1237"/>
                  <a:gd name="T33" fmla="*/ 855 h 1340"/>
                  <a:gd name="T34" fmla="*/ 0 w 1237"/>
                  <a:gd name="T35" fmla="*/ 1001 h 1340"/>
                  <a:gd name="T36" fmla="*/ 67 w 1237"/>
                  <a:gd name="T37" fmla="*/ 948 h 1340"/>
                  <a:gd name="T38" fmla="*/ 141 w 1237"/>
                  <a:gd name="T39" fmla="*/ 884 h 1340"/>
                  <a:gd name="T40" fmla="*/ 197 w 1237"/>
                  <a:gd name="T41" fmla="*/ 854 h 1340"/>
                  <a:gd name="T42" fmla="*/ 247 w 1237"/>
                  <a:gd name="T43" fmla="*/ 842 h 1340"/>
                  <a:gd name="T44" fmla="*/ 295 w 1237"/>
                  <a:gd name="T45" fmla="*/ 841 h 1340"/>
                  <a:gd name="T46" fmla="*/ 344 w 1237"/>
                  <a:gd name="T47" fmla="*/ 852 h 1340"/>
                  <a:gd name="T48" fmla="*/ 702 w 1237"/>
                  <a:gd name="T49" fmla="*/ 1004 h 1340"/>
                  <a:gd name="T50" fmla="*/ 758 w 1237"/>
                  <a:gd name="T51" fmla="*/ 1056 h 1340"/>
                  <a:gd name="T52" fmla="*/ 786 w 1237"/>
                  <a:gd name="T53" fmla="*/ 1111 h 1340"/>
                  <a:gd name="T54" fmla="*/ 802 w 1237"/>
                  <a:gd name="T55" fmla="*/ 1193 h 1340"/>
                  <a:gd name="T56" fmla="*/ 798 w 1237"/>
                  <a:gd name="T57" fmla="*/ 1337 h 1340"/>
                  <a:gd name="T58" fmla="*/ 884 w 1237"/>
                  <a:gd name="T59" fmla="*/ 1023 h 1340"/>
                  <a:gd name="T60" fmla="*/ 865 w 1237"/>
                  <a:gd name="T61" fmla="*/ 1016 h 1340"/>
                  <a:gd name="T62" fmla="*/ 860 w 1237"/>
                  <a:gd name="T63" fmla="*/ 995 h 1340"/>
                  <a:gd name="T64" fmla="*/ 874 w 1237"/>
                  <a:gd name="T65" fmla="*/ 935 h 1340"/>
                  <a:gd name="T66" fmla="*/ 1122 w 1237"/>
                  <a:gd name="T67" fmla="*/ 329 h 1340"/>
                  <a:gd name="T68" fmla="*/ 1164 w 1237"/>
                  <a:gd name="T69" fmla="*/ 256 h 1340"/>
                  <a:gd name="T70" fmla="*/ 1196 w 1237"/>
                  <a:gd name="T71" fmla="*/ 235 h 1340"/>
                  <a:gd name="T72" fmla="*/ 1237 w 1237"/>
                  <a:gd name="T73" fmla="*/ 204 h 1340"/>
                  <a:gd name="T74" fmla="*/ 742 w 1237"/>
                  <a:gd name="T75" fmla="*/ 41 h 1340"/>
                  <a:gd name="T76" fmla="*/ 752 w 1237"/>
                  <a:gd name="T77" fmla="*/ 60 h 1340"/>
                  <a:gd name="T78" fmla="*/ 741 w 1237"/>
                  <a:gd name="T79" fmla="*/ 97 h 1340"/>
                  <a:gd name="T80" fmla="*/ 681 w 1237"/>
                  <a:gd name="T81" fmla="*/ 153 h 1340"/>
                  <a:gd name="T82" fmla="*/ 555 w 1237"/>
                  <a:gd name="T83" fmla="*/ 268 h 1340"/>
                  <a:gd name="T84" fmla="*/ 443 w 1237"/>
                  <a:gd name="T85" fmla="*/ 401 h 1340"/>
                  <a:gd name="T86" fmla="*/ 357 w 1237"/>
                  <a:gd name="T87" fmla="*/ 524 h 1340"/>
                  <a:gd name="T88" fmla="*/ 281 w 1237"/>
                  <a:gd name="T89" fmla="*/ 651 h 1340"/>
                  <a:gd name="T90" fmla="*/ 228 w 1237"/>
                  <a:gd name="T91" fmla="*/ 723 h 1340"/>
                  <a:gd name="T92" fmla="*/ 203 w 1237"/>
                  <a:gd name="T93" fmla="*/ 742 h 1340"/>
                  <a:gd name="T94" fmla="*/ 184 w 1237"/>
                  <a:gd name="T95" fmla="*/ 739 h 1340"/>
                  <a:gd name="T96" fmla="*/ 0 w 1237"/>
                  <a:gd name="T97" fmla="*/ 1001 h 1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37" h="1340">
                    <a:moveTo>
                      <a:pt x="444" y="786"/>
                    </a:moveTo>
                    <a:lnTo>
                      <a:pt x="422" y="776"/>
                    </a:lnTo>
                    <a:lnTo>
                      <a:pt x="404" y="767"/>
                    </a:lnTo>
                    <a:lnTo>
                      <a:pt x="397" y="762"/>
                    </a:lnTo>
                    <a:lnTo>
                      <a:pt x="392" y="758"/>
                    </a:lnTo>
                    <a:lnTo>
                      <a:pt x="388" y="755"/>
                    </a:lnTo>
                    <a:lnTo>
                      <a:pt x="386" y="751"/>
                    </a:lnTo>
                    <a:lnTo>
                      <a:pt x="383" y="745"/>
                    </a:lnTo>
                    <a:lnTo>
                      <a:pt x="382" y="738"/>
                    </a:lnTo>
                    <a:lnTo>
                      <a:pt x="382" y="730"/>
                    </a:lnTo>
                    <a:lnTo>
                      <a:pt x="383" y="720"/>
                    </a:lnTo>
                    <a:lnTo>
                      <a:pt x="386" y="709"/>
                    </a:lnTo>
                    <a:lnTo>
                      <a:pt x="389" y="697"/>
                    </a:lnTo>
                    <a:lnTo>
                      <a:pt x="393" y="683"/>
                    </a:lnTo>
                    <a:lnTo>
                      <a:pt x="399" y="669"/>
                    </a:lnTo>
                    <a:lnTo>
                      <a:pt x="416" y="631"/>
                    </a:lnTo>
                    <a:lnTo>
                      <a:pt x="434" y="594"/>
                    </a:lnTo>
                    <a:lnTo>
                      <a:pt x="453" y="557"/>
                    </a:lnTo>
                    <a:lnTo>
                      <a:pt x="474" y="521"/>
                    </a:lnTo>
                    <a:lnTo>
                      <a:pt x="498" y="483"/>
                    </a:lnTo>
                    <a:lnTo>
                      <a:pt x="522" y="448"/>
                    </a:lnTo>
                    <a:lnTo>
                      <a:pt x="548" y="411"/>
                    </a:lnTo>
                    <a:lnTo>
                      <a:pt x="576" y="375"/>
                    </a:lnTo>
                    <a:lnTo>
                      <a:pt x="600" y="346"/>
                    </a:lnTo>
                    <a:lnTo>
                      <a:pt x="624" y="318"/>
                    </a:lnTo>
                    <a:lnTo>
                      <a:pt x="648" y="292"/>
                    </a:lnTo>
                    <a:lnTo>
                      <a:pt x="673" y="268"/>
                    </a:lnTo>
                    <a:lnTo>
                      <a:pt x="697" y="245"/>
                    </a:lnTo>
                    <a:lnTo>
                      <a:pt x="721" y="224"/>
                    </a:lnTo>
                    <a:lnTo>
                      <a:pt x="745" y="205"/>
                    </a:lnTo>
                    <a:lnTo>
                      <a:pt x="768" y="188"/>
                    </a:lnTo>
                    <a:lnTo>
                      <a:pt x="786" y="177"/>
                    </a:lnTo>
                    <a:lnTo>
                      <a:pt x="804" y="168"/>
                    </a:lnTo>
                    <a:lnTo>
                      <a:pt x="821" y="160"/>
                    </a:lnTo>
                    <a:lnTo>
                      <a:pt x="837" y="155"/>
                    </a:lnTo>
                    <a:lnTo>
                      <a:pt x="852" y="153"/>
                    </a:lnTo>
                    <a:lnTo>
                      <a:pt x="866" y="152"/>
                    </a:lnTo>
                    <a:lnTo>
                      <a:pt x="873" y="153"/>
                    </a:lnTo>
                    <a:lnTo>
                      <a:pt x="879" y="154"/>
                    </a:lnTo>
                    <a:lnTo>
                      <a:pt x="886" y="156"/>
                    </a:lnTo>
                    <a:lnTo>
                      <a:pt x="892" y="158"/>
                    </a:lnTo>
                    <a:lnTo>
                      <a:pt x="899" y="162"/>
                    </a:lnTo>
                    <a:lnTo>
                      <a:pt x="906" y="166"/>
                    </a:lnTo>
                    <a:lnTo>
                      <a:pt x="911" y="170"/>
                    </a:lnTo>
                    <a:lnTo>
                      <a:pt x="915" y="175"/>
                    </a:lnTo>
                    <a:lnTo>
                      <a:pt x="919" y="180"/>
                    </a:lnTo>
                    <a:lnTo>
                      <a:pt x="921" y="186"/>
                    </a:lnTo>
                    <a:lnTo>
                      <a:pt x="923" y="192"/>
                    </a:lnTo>
                    <a:lnTo>
                      <a:pt x="924" y="199"/>
                    </a:lnTo>
                    <a:lnTo>
                      <a:pt x="924" y="206"/>
                    </a:lnTo>
                    <a:lnTo>
                      <a:pt x="924" y="214"/>
                    </a:lnTo>
                    <a:lnTo>
                      <a:pt x="922" y="223"/>
                    </a:lnTo>
                    <a:lnTo>
                      <a:pt x="920" y="233"/>
                    </a:lnTo>
                    <a:lnTo>
                      <a:pt x="914" y="256"/>
                    </a:lnTo>
                    <a:lnTo>
                      <a:pt x="905" y="281"/>
                    </a:lnTo>
                    <a:lnTo>
                      <a:pt x="696" y="788"/>
                    </a:lnTo>
                    <a:lnTo>
                      <a:pt x="689" y="803"/>
                    </a:lnTo>
                    <a:lnTo>
                      <a:pt x="683" y="815"/>
                    </a:lnTo>
                    <a:lnTo>
                      <a:pt x="676" y="826"/>
                    </a:lnTo>
                    <a:lnTo>
                      <a:pt x="670" y="835"/>
                    </a:lnTo>
                    <a:lnTo>
                      <a:pt x="663" y="843"/>
                    </a:lnTo>
                    <a:lnTo>
                      <a:pt x="656" y="849"/>
                    </a:lnTo>
                    <a:lnTo>
                      <a:pt x="648" y="854"/>
                    </a:lnTo>
                    <a:lnTo>
                      <a:pt x="641" y="856"/>
                    </a:lnTo>
                    <a:lnTo>
                      <a:pt x="637" y="857"/>
                    </a:lnTo>
                    <a:lnTo>
                      <a:pt x="632" y="857"/>
                    </a:lnTo>
                    <a:lnTo>
                      <a:pt x="626" y="857"/>
                    </a:lnTo>
                    <a:lnTo>
                      <a:pt x="619" y="855"/>
                    </a:lnTo>
                    <a:lnTo>
                      <a:pt x="603" y="851"/>
                    </a:lnTo>
                    <a:lnTo>
                      <a:pt x="584" y="843"/>
                    </a:lnTo>
                    <a:lnTo>
                      <a:pt x="444" y="786"/>
                    </a:lnTo>
                    <a:close/>
                    <a:moveTo>
                      <a:pt x="0" y="1001"/>
                    </a:moveTo>
                    <a:lnTo>
                      <a:pt x="17" y="1014"/>
                    </a:lnTo>
                    <a:lnTo>
                      <a:pt x="33" y="991"/>
                    </a:lnTo>
                    <a:lnTo>
                      <a:pt x="50" y="969"/>
                    </a:lnTo>
                    <a:lnTo>
                      <a:pt x="67" y="948"/>
                    </a:lnTo>
                    <a:lnTo>
                      <a:pt x="86" y="930"/>
                    </a:lnTo>
                    <a:lnTo>
                      <a:pt x="104" y="913"/>
                    </a:lnTo>
                    <a:lnTo>
                      <a:pt x="122" y="898"/>
                    </a:lnTo>
                    <a:lnTo>
                      <a:pt x="141" y="884"/>
                    </a:lnTo>
                    <a:lnTo>
                      <a:pt x="160" y="872"/>
                    </a:lnTo>
                    <a:lnTo>
                      <a:pt x="173" y="865"/>
                    </a:lnTo>
                    <a:lnTo>
                      <a:pt x="185" y="859"/>
                    </a:lnTo>
                    <a:lnTo>
                      <a:pt x="197" y="854"/>
                    </a:lnTo>
                    <a:lnTo>
                      <a:pt x="209" y="850"/>
                    </a:lnTo>
                    <a:lnTo>
                      <a:pt x="221" y="846"/>
                    </a:lnTo>
                    <a:lnTo>
                      <a:pt x="233" y="844"/>
                    </a:lnTo>
                    <a:lnTo>
                      <a:pt x="247" y="842"/>
                    </a:lnTo>
                    <a:lnTo>
                      <a:pt x="259" y="840"/>
                    </a:lnTo>
                    <a:lnTo>
                      <a:pt x="271" y="840"/>
                    </a:lnTo>
                    <a:lnTo>
                      <a:pt x="283" y="840"/>
                    </a:lnTo>
                    <a:lnTo>
                      <a:pt x="295" y="841"/>
                    </a:lnTo>
                    <a:lnTo>
                      <a:pt x="307" y="842"/>
                    </a:lnTo>
                    <a:lnTo>
                      <a:pt x="319" y="845"/>
                    </a:lnTo>
                    <a:lnTo>
                      <a:pt x="332" y="848"/>
                    </a:lnTo>
                    <a:lnTo>
                      <a:pt x="344" y="852"/>
                    </a:lnTo>
                    <a:lnTo>
                      <a:pt x="356" y="856"/>
                    </a:lnTo>
                    <a:lnTo>
                      <a:pt x="667" y="985"/>
                    </a:lnTo>
                    <a:lnTo>
                      <a:pt x="685" y="994"/>
                    </a:lnTo>
                    <a:lnTo>
                      <a:pt x="702" y="1004"/>
                    </a:lnTo>
                    <a:lnTo>
                      <a:pt x="718" y="1015"/>
                    </a:lnTo>
                    <a:lnTo>
                      <a:pt x="732" y="1027"/>
                    </a:lnTo>
                    <a:lnTo>
                      <a:pt x="746" y="1040"/>
                    </a:lnTo>
                    <a:lnTo>
                      <a:pt x="758" y="1056"/>
                    </a:lnTo>
                    <a:lnTo>
                      <a:pt x="768" y="1072"/>
                    </a:lnTo>
                    <a:lnTo>
                      <a:pt x="777" y="1089"/>
                    </a:lnTo>
                    <a:lnTo>
                      <a:pt x="781" y="1100"/>
                    </a:lnTo>
                    <a:lnTo>
                      <a:pt x="786" y="1111"/>
                    </a:lnTo>
                    <a:lnTo>
                      <a:pt x="789" y="1123"/>
                    </a:lnTo>
                    <a:lnTo>
                      <a:pt x="793" y="1137"/>
                    </a:lnTo>
                    <a:lnTo>
                      <a:pt x="798" y="1164"/>
                    </a:lnTo>
                    <a:lnTo>
                      <a:pt x="802" y="1193"/>
                    </a:lnTo>
                    <a:lnTo>
                      <a:pt x="803" y="1226"/>
                    </a:lnTo>
                    <a:lnTo>
                      <a:pt x="803" y="1260"/>
                    </a:lnTo>
                    <a:lnTo>
                      <a:pt x="802" y="1297"/>
                    </a:lnTo>
                    <a:lnTo>
                      <a:pt x="798" y="1337"/>
                    </a:lnTo>
                    <a:lnTo>
                      <a:pt x="821" y="1340"/>
                    </a:lnTo>
                    <a:lnTo>
                      <a:pt x="900" y="1021"/>
                    </a:lnTo>
                    <a:lnTo>
                      <a:pt x="891" y="1023"/>
                    </a:lnTo>
                    <a:lnTo>
                      <a:pt x="884" y="1023"/>
                    </a:lnTo>
                    <a:lnTo>
                      <a:pt x="878" y="1023"/>
                    </a:lnTo>
                    <a:lnTo>
                      <a:pt x="873" y="1022"/>
                    </a:lnTo>
                    <a:lnTo>
                      <a:pt x="869" y="1020"/>
                    </a:lnTo>
                    <a:lnTo>
                      <a:pt x="865" y="1016"/>
                    </a:lnTo>
                    <a:lnTo>
                      <a:pt x="863" y="1012"/>
                    </a:lnTo>
                    <a:lnTo>
                      <a:pt x="861" y="1007"/>
                    </a:lnTo>
                    <a:lnTo>
                      <a:pt x="860" y="1001"/>
                    </a:lnTo>
                    <a:lnTo>
                      <a:pt x="860" y="995"/>
                    </a:lnTo>
                    <a:lnTo>
                      <a:pt x="860" y="987"/>
                    </a:lnTo>
                    <a:lnTo>
                      <a:pt x="862" y="979"/>
                    </a:lnTo>
                    <a:lnTo>
                      <a:pt x="867" y="959"/>
                    </a:lnTo>
                    <a:lnTo>
                      <a:pt x="874" y="935"/>
                    </a:lnTo>
                    <a:lnTo>
                      <a:pt x="883" y="909"/>
                    </a:lnTo>
                    <a:lnTo>
                      <a:pt x="895" y="880"/>
                    </a:lnTo>
                    <a:lnTo>
                      <a:pt x="1108" y="363"/>
                    </a:lnTo>
                    <a:lnTo>
                      <a:pt x="1122" y="329"/>
                    </a:lnTo>
                    <a:lnTo>
                      <a:pt x="1134" y="302"/>
                    </a:lnTo>
                    <a:lnTo>
                      <a:pt x="1145" y="281"/>
                    </a:lnTo>
                    <a:lnTo>
                      <a:pt x="1156" y="265"/>
                    </a:lnTo>
                    <a:lnTo>
                      <a:pt x="1164" y="256"/>
                    </a:lnTo>
                    <a:lnTo>
                      <a:pt x="1172" y="247"/>
                    </a:lnTo>
                    <a:lnTo>
                      <a:pt x="1180" y="241"/>
                    </a:lnTo>
                    <a:lnTo>
                      <a:pt x="1188" y="237"/>
                    </a:lnTo>
                    <a:lnTo>
                      <a:pt x="1196" y="235"/>
                    </a:lnTo>
                    <a:lnTo>
                      <a:pt x="1204" y="234"/>
                    </a:lnTo>
                    <a:lnTo>
                      <a:pt x="1213" y="235"/>
                    </a:lnTo>
                    <a:lnTo>
                      <a:pt x="1222" y="238"/>
                    </a:lnTo>
                    <a:lnTo>
                      <a:pt x="1237" y="204"/>
                    </a:lnTo>
                    <a:lnTo>
                      <a:pt x="741" y="0"/>
                    </a:lnTo>
                    <a:lnTo>
                      <a:pt x="726" y="34"/>
                    </a:lnTo>
                    <a:lnTo>
                      <a:pt x="735" y="38"/>
                    </a:lnTo>
                    <a:lnTo>
                      <a:pt x="742" y="41"/>
                    </a:lnTo>
                    <a:lnTo>
                      <a:pt x="746" y="44"/>
                    </a:lnTo>
                    <a:lnTo>
                      <a:pt x="749" y="49"/>
                    </a:lnTo>
                    <a:lnTo>
                      <a:pt x="751" y="54"/>
                    </a:lnTo>
                    <a:lnTo>
                      <a:pt x="752" y="60"/>
                    </a:lnTo>
                    <a:lnTo>
                      <a:pt x="751" y="67"/>
                    </a:lnTo>
                    <a:lnTo>
                      <a:pt x="750" y="75"/>
                    </a:lnTo>
                    <a:lnTo>
                      <a:pt x="747" y="84"/>
                    </a:lnTo>
                    <a:lnTo>
                      <a:pt x="741" y="97"/>
                    </a:lnTo>
                    <a:lnTo>
                      <a:pt x="732" y="108"/>
                    </a:lnTo>
                    <a:lnTo>
                      <a:pt x="724" y="119"/>
                    </a:lnTo>
                    <a:lnTo>
                      <a:pt x="714" y="129"/>
                    </a:lnTo>
                    <a:lnTo>
                      <a:pt x="681" y="153"/>
                    </a:lnTo>
                    <a:lnTo>
                      <a:pt x="649" y="180"/>
                    </a:lnTo>
                    <a:lnTo>
                      <a:pt x="617" y="207"/>
                    </a:lnTo>
                    <a:lnTo>
                      <a:pt x="587" y="236"/>
                    </a:lnTo>
                    <a:lnTo>
                      <a:pt x="555" y="268"/>
                    </a:lnTo>
                    <a:lnTo>
                      <a:pt x="525" y="301"/>
                    </a:lnTo>
                    <a:lnTo>
                      <a:pt x="496" y="335"/>
                    </a:lnTo>
                    <a:lnTo>
                      <a:pt x="466" y="372"/>
                    </a:lnTo>
                    <a:lnTo>
                      <a:pt x="443" y="401"/>
                    </a:lnTo>
                    <a:lnTo>
                      <a:pt x="421" y="431"/>
                    </a:lnTo>
                    <a:lnTo>
                      <a:pt x="399" y="461"/>
                    </a:lnTo>
                    <a:lnTo>
                      <a:pt x="378" y="491"/>
                    </a:lnTo>
                    <a:lnTo>
                      <a:pt x="357" y="524"/>
                    </a:lnTo>
                    <a:lnTo>
                      <a:pt x="337" y="556"/>
                    </a:lnTo>
                    <a:lnTo>
                      <a:pt x="316" y="590"/>
                    </a:lnTo>
                    <a:lnTo>
                      <a:pt x="297" y="625"/>
                    </a:lnTo>
                    <a:lnTo>
                      <a:pt x="281" y="651"/>
                    </a:lnTo>
                    <a:lnTo>
                      <a:pt x="266" y="675"/>
                    </a:lnTo>
                    <a:lnTo>
                      <a:pt x="251" y="697"/>
                    </a:lnTo>
                    <a:lnTo>
                      <a:pt x="235" y="715"/>
                    </a:lnTo>
                    <a:lnTo>
                      <a:pt x="228" y="723"/>
                    </a:lnTo>
                    <a:lnTo>
                      <a:pt x="221" y="730"/>
                    </a:lnTo>
                    <a:lnTo>
                      <a:pt x="215" y="735"/>
                    </a:lnTo>
                    <a:lnTo>
                      <a:pt x="209" y="739"/>
                    </a:lnTo>
                    <a:lnTo>
                      <a:pt x="203" y="742"/>
                    </a:lnTo>
                    <a:lnTo>
                      <a:pt x="198" y="743"/>
                    </a:lnTo>
                    <a:lnTo>
                      <a:pt x="192" y="743"/>
                    </a:lnTo>
                    <a:lnTo>
                      <a:pt x="188" y="742"/>
                    </a:lnTo>
                    <a:lnTo>
                      <a:pt x="184" y="739"/>
                    </a:lnTo>
                    <a:lnTo>
                      <a:pt x="179" y="733"/>
                    </a:lnTo>
                    <a:lnTo>
                      <a:pt x="174" y="726"/>
                    </a:lnTo>
                    <a:lnTo>
                      <a:pt x="171" y="719"/>
                    </a:lnTo>
                    <a:lnTo>
                      <a:pt x="0" y="1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Freeform 91"/>
              <p:cNvSpPr>
                <a:spLocks/>
              </p:cNvSpPr>
              <p:nvPr/>
            </p:nvSpPr>
            <p:spPr bwMode="auto">
              <a:xfrm>
                <a:off x="562" y="345"/>
                <a:ext cx="59" cy="66"/>
              </a:xfrm>
              <a:custGeom>
                <a:avLst/>
                <a:gdLst>
                  <a:gd name="T0" fmla="*/ 27 w 999"/>
                  <a:gd name="T1" fmla="*/ 766 h 1132"/>
                  <a:gd name="T2" fmla="*/ 48 w 999"/>
                  <a:gd name="T3" fmla="*/ 770 h 1132"/>
                  <a:gd name="T4" fmla="*/ 69 w 999"/>
                  <a:gd name="T5" fmla="*/ 764 h 1132"/>
                  <a:gd name="T6" fmla="*/ 90 w 999"/>
                  <a:gd name="T7" fmla="*/ 747 h 1132"/>
                  <a:gd name="T8" fmla="*/ 126 w 999"/>
                  <a:gd name="T9" fmla="*/ 704 h 1132"/>
                  <a:gd name="T10" fmla="*/ 474 w 999"/>
                  <a:gd name="T11" fmla="*/ 154 h 1132"/>
                  <a:gd name="T12" fmla="*/ 498 w 999"/>
                  <a:gd name="T13" fmla="*/ 105 h 1132"/>
                  <a:gd name="T14" fmla="*/ 505 w 999"/>
                  <a:gd name="T15" fmla="*/ 76 h 1132"/>
                  <a:gd name="T16" fmla="*/ 502 w 999"/>
                  <a:gd name="T17" fmla="*/ 54 h 1132"/>
                  <a:gd name="T18" fmla="*/ 489 w 999"/>
                  <a:gd name="T19" fmla="*/ 37 h 1132"/>
                  <a:gd name="T20" fmla="*/ 912 w 999"/>
                  <a:gd name="T21" fmla="*/ 261 h 1132"/>
                  <a:gd name="T22" fmla="*/ 952 w 999"/>
                  <a:gd name="T23" fmla="*/ 286 h 1132"/>
                  <a:gd name="T24" fmla="*/ 975 w 999"/>
                  <a:gd name="T25" fmla="*/ 295 h 1132"/>
                  <a:gd name="T26" fmla="*/ 999 w 999"/>
                  <a:gd name="T27" fmla="*/ 291 h 1132"/>
                  <a:gd name="T28" fmla="*/ 854 w 999"/>
                  <a:gd name="T29" fmla="*/ 568 h 1132"/>
                  <a:gd name="T30" fmla="*/ 867 w 999"/>
                  <a:gd name="T31" fmla="*/ 497 h 1132"/>
                  <a:gd name="T32" fmla="*/ 865 w 999"/>
                  <a:gd name="T33" fmla="*/ 431 h 1132"/>
                  <a:gd name="T34" fmla="*/ 847 w 999"/>
                  <a:gd name="T35" fmla="*/ 371 h 1132"/>
                  <a:gd name="T36" fmla="*/ 815 w 999"/>
                  <a:gd name="T37" fmla="*/ 321 h 1132"/>
                  <a:gd name="T38" fmla="*/ 771 w 999"/>
                  <a:gd name="T39" fmla="*/ 283 h 1132"/>
                  <a:gd name="T40" fmla="*/ 732 w 999"/>
                  <a:gd name="T41" fmla="*/ 263 h 1132"/>
                  <a:gd name="T42" fmla="*/ 701 w 999"/>
                  <a:gd name="T43" fmla="*/ 258 h 1132"/>
                  <a:gd name="T44" fmla="*/ 677 w 999"/>
                  <a:gd name="T45" fmla="*/ 266 h 1132"/>
                  <a:gd name="T46" fmla="*/ 655 w 999"/>
                  <a:gd name="T47" fmla="*/ 288 h 1132"/>
                  <a:gd name="T48" fmla="*/ 629 w 999"/>
                  <a:gd name="T49" fmla="*/ 322 h 1132"/>
                  <a:gd name="T50" fmla="*/ 573 w 999"/>
                  <a:gd name="T51" fmla="*/ 410 h 1132"/>
                  <a:gd name="T52" fmla="*/ 635 w 999"/>
                  <a:gd name="T53" fmla="*/ 448 h 1132"/>
                  <a:gd name="T54" fmla="*/ 667 w 999"/>
                  <a:gd name="T55" fmla="*/ 465 h 1132"/>
                  <a:gd name="T56" fmla="*/ 692 w 999"/>
                  <a:gd name="T57" fmla="*/ 471 h 1132"/>
                  <a:gd name="T58" fmla="*/ 720 w 999"/>
                  <a:gd name="T59" fmla="*/ 466 h 1132"/>
                  <a:gd name="T60" fmla="*/ 751 w 999"/>
                  <a:gd name="T61" fmla="*/ 443 h 1132"/>
                  <a:gd name="T62" fmla="*/ 782 w 999"/>
                  <a:gd name="T63" fmla="*/ 404 h 1132"/>
                  <a:gd name="T64" fmla="*/ 628 w 999"/>
                  <a:gd name="T65" fmla="*/ 736 h 1132"/>
                  <a:gd name="T66" fmla="*/ 638 w 999"/>
                  <a:gd name="T67" fmla="*/ 689 h 1132"/>
                  <a:gd name="T68" fmla="*/ 642 w 999"/>
                  <a:gd name="T69" fmla="*/ 647 h 1132"/>
                  <a:gd name="T70" fmla="*/ 637 w 999"/>
                  <a:gd name="T71" fmla="*/ 600 h 1132"/>
                  <a:gd name="T72" fmla="*/ 626 w 999"/>
                  <a:gd name="T73" fmla="*/ 572 h 1132"/>
                  <a:gd name="T74" fmla="*/ 608 w 999"/>
                  <a:gd name="T75" fmla="*/ 550 h 1132"/>
                  <a:gd name="T76" fmla="*/ 567 w 999"/>
                  <a:gd name="T77" fmla="*/ 517 h 1132"/>
                  <a:gd name="T78" fmla="*/ 375 w 999"/>
                  <a:gd name="T79" fmla="*/ 722 h 1132"/>
                  <a:gd name="T80" fmla="*/ 342 w 999"/>
                  <a:gd name="T81" fmla="*/ 780 h 1132"/>
                  <a:gd name="T82" fmla="*/ 325 w 999"/>
                  <a:gd name="T83" fmla="*/ 826 h 1132"/>
                  <a:gd name="T84" fmla="*/ 323 w 999"/>
                  <a:gd name="T85" fmla="*/ 859 h 1132"/>
                  <a:gd name="T86" fmla="*/ 335 w 999"/>
                  <a:gd name="T87" fmla="*/ 886 h 1132"/>
                  <a:gd name="T88" fmla="*/ 361 w 999"/>
                  <a:gd name="T89" fmla="*/ 911 h 1132"/>
                  <a:gd name="T90" fmla="*/ 393 w 999"/>
                  <a:gd name="T91" fmla="*/ 931 h 1132"/>
                  <a:gd name="T92" fmla="*/ 425 w 999"/>
                  <a:gd name="T93" fmla="*/ 944 h 1132"/>
                  <a:gd name="T94" fmla="*/ 459 w 999"/>
                  <a:gd name="T95" fmla="*/ 952 h 1132"/>
                  <a:gd name="T96" fmla="*/ 494 w 999"/>
                  <a:gd name="T97" fmla="*/ 955 h 1132"/>
                  <a:gd name="T98" fmla="*/ 531 w 999"/>
                  <a:gd name="T99" fmla="*/ 953 h 1132"/>
                  <a:gd name="T100" fmla="*/ 578 w 999"/>
                  <a:gd name="T101" fmla="*/ 942 h 1132"/>
                  <a:gd name="T102" fmla="*/ 650 w 999"/>
                  <a:gd name="T103" fmla="*/ 912 h 1132"/>
                  <a:gd name="T104" fmla="*/ 726 w 999"/>
                  <a:gd name="T105" fmla="*/ 865 h 1132"/>
                  <a:gd name="T106" fmla="*/ 489 w 999"/>
                  <a:gd name="T107" fmla="*/ 1132 h 1132"/>
                  <a:gd name="T108" fmla="*/ 482 w 999"/>
                  <a:gd name="T109" fmla="*/ 1108 h 1132"/>
                  <a:gd name="T110" fmla="*/ 448 w 999"/>
                  <a:gd name="T111" fmla="*/ 1079 h 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99" h="1132">
                    <a:moveTo>
                      <a:pt x="0" y="793"/>
                    </a:moveTo>
                    <a:lnTo>
                      <a:pt x="21" y="762"/>
                    </a:lnTo>
                    <a:lnTo>
                      <a:pt x="27" y="766"/>
                    </a:lnTo>
                    <a:lnTo>
                      <a:pt x="34" y="769"/>
                    </a:lnTo>
                    <a:lnTo>
                      <a:pt x="41" y="770"/>
                    </a:lnTo>
                    <a:lnTo>
                      <a:pt x="48" y="770"/>
                    </a:lnTo>
                    <a:lnTo>
                      <a:pt x="55" y="770"/>
                    </a:lnTo>
                    <a:lnTo>
                      <a:pt x="62" y="768"/>
                    </a:lnTo>
                    <a:lnTo>
                      <a:pt x="69" y="764"/>
                    </a:lnTo>
                    <a:lnTo>
                      <a:pt x="75" y="760"/>
                    </a:lnTo>
                    <a:lnTo>
                      <a:pt x="82" y="754"/>
                    </a:lnTo>
                    <a:lnTo>
                      <a:pt x="90" y="747"/>
                    </a:lnTo>
                    <a:lnTo>
                      <a:pt x="98" y="739"/>
                    </a:lnTo>
                    <a:lnTo>
                      <a:pt x="107" y="729"/>
                    </a:lnTo>
                    <a:lnTo>
                      <a:pt x="126" y="704"/>
                    </a:lnTo>
                    <a:lnTo>
                      <a:pt x="145" y="674"/>
                    </a:lnTo>
                    <a:lnTo>
                      <a:pt x="457" y="183"/>
                    </a:lnTo>
                    <a:lnTo>
                      <a:pt x="474" y="154"/>
                    </a:lnTo>
                    <a:lnTo>
                      <a:pt x="488" y="127"/>
                    </a:lnTo>
                    <a:lnTo>
                      <a:pt x="493" y="116"/>
                    </a:lnTo>
                    <a:lnTo>
                      <a:pt x="498" y="105"/>
                    </a:lnTo>
                    <a:lnTo>
                      <a:pt x="501" y="94"/>
                    </a:lnTo>
                    <a:lnTo>
                      <a:pt x="504" y="85"/>
                    </a:lnTo>
                    <a:lnTo>
                      <a:pt x="505" y="76"/>
                    </a:lnTo>
                    <a:lnTo>
                      <a:pt x="505" y="68"/>
                    </a:lnTo>
                    <a:lnTo>
                      <a:pt x="504" y="61"/>
                    </a:lnTo>
                    <a:lnTo>
                      <a:pt x="502" y="54"/>
                    </a:lnTo>
                    <a:lnTo>
                      <a:pt x="499" y="48"/>
                    </a:lnTo>
                    <a:lnTo>
                      <a:pt x="495" y="42"/>
                    </a:lnTo>
                    <a:lnTo>
                      <a:pt x="489" y="37"/>
                    </a:lnTo>
                    <a:lnTo>
                      <a:pt x="483" y="32"/>
                    </a:lnTo>
                    <a:lnTo>
                      <a:pt x="503" y="0"/>
                    </a:lnTo>
                    <a:lnTo>
                      <a:pt x="912" y="261"/>
                    </a:lnTo>
                    <a:lnTo>
                      <a:pt x="932" y="273"/>
                    </a:lnTo>
                    <a:lnTo>
                      <a:pt x="942" y="280"/>
                    </a:lnTo>
                    <a:lnTo>
                      <a:pt x="952" y="286"/>
                    </a:lnTo>
                    <a:lnTo>
                      <a:pt x="960" y="290"/>
                    </a:lnTo>
                    <a:lnTo>
                      <a:pt x="968" y="293"/>
                    </a:lnTo>
                    <a:lnTo>
                      <a:pt x="975" y="295"/>
                    </a:lnTo>
                    <a:lnTo>
                      <a:pt x="983" y="295"/>
                    </a:lnTo>
                    <a:lnTo>
                      <a:pt x="991" y="294"/>
                    </a:lnTo>
                    <a:lnTo>
                      <a:pt x="999" y="291"/>
                    </a:lnTo>
                    <a:lnTo>
                      <a:pt x="869" y="598"/>
                    </a:lnTo>
                    <a:lnTo>
                      <a:pt x="846" y="592"/>
                    </a:lnTo>
                    <a:lnTo>
                      <a:pt x="854" y="568"/>
                    </a:lnTo>
                    <a:lnTo>
                      <a:pt x="860" y="545"/>
                    </a:lnTo>
                    <a:lnTo>
                      <a:pt x="864" y="520"/>
                    </a:lnTo>
                    <a:lnTo>
                      <a:pt x="867" y="497"/>
                    </a:lnTo>
                    <a:lnTo>
                      <a:pt x="868" y="475"/>
                    </a:lnTo>
                    <a:lnTo>
                      <a:pt x="867" y="452"/>
                    </a:lnTo>
                    <a:lnTo>
                      <a:pt x="865" y="431"/>
                    </a:lnTo>
                    <a:lnTo>
                      <a:pt x="860" y="410"/>
                    </a:lnTo>
                    <a:lnTo>
                      <a:pt x="854" y="390"/>
                    </a:lnTo>
                    <a:lnTo>
                      <a:pt x="847" y="371"/>
                    </a:lnTo>
                    <a:lnTo>
                      <a:pt x="837" y="352"/>
                    </a:lnTo>
                    <a:lnTo>
                      <a:pt x="827" y="336"/>
                    </a:lnTo>
                    <a:lnTo>
                      <a:pt x="815" y="321"/>
                    </a:lnTo>
                    <a:lnTo>
                      <a:pt x="801" y="307"/>
                    </a:lnTo>
                    <a:lnTo>
                      <a:pt x="787" y="294"/>
                    </a:lnTo>
                    <a:lnTo>
                      <a:pt x="771" y="283"/>
                    </a:lnTo>
                    <a:lnTo>
                      <a:pt x="756" y="274"/>
                    </a:lnTo>
                    <a:lnTo>
                      <a:pt x="744" y="268"/>
                    </a:lnTo>
                    <a:lnTo>
                      <a:pt x="732" y="263"/>
                    </a:lnTo>
                    <a:lnTo>
                      <a:pt x="721" y="260"/>
                    </a:lnTo>
                    <a:lnTo>
                      <a:pt x="711" y="258"/>
                    </a:lnTo>
                    <a:lnTo>
                      <a:pt x="701" y="258"/>
                    </a:lnTo>
                    <a:lnTo>
                      <a:pt x="692" y="260"/>
                    </a:lnTo>
                    <a:lnTo>
                      <a:pt x="684" y="262"/>
                    </a:lnTo>
                    <a:lnTo>
                      <a:pt x="677" y="266"/>
                    </a:lnTo>
                    <a:lnTo>
                      <a:pt x="670" y="271"/>
                    </a:lnTo>
                    <a:lnTo>
                      <a:pt x="662" y="279"/>
                    </a:lnTo>
                    <a:lnTo>
                      <a:pt x="655" y="288"/>
                    </a:lnTo>
                    <a:lnTo>
                      <a:pt x="647" y="298"/>
                    </a:lnTo>
                    <a:lnTo>
                      <a:pt x="638" y="309"/>
                    </a:lnTo>
                    <a:lnTo>
                      <a:pt x="629" y="322"/>
                    </a:lnTo>
                    <a:lnTo>
                      <a:pt x="619" y="337"/>
                    </a:lnTo>
                    <a:lnTo>
                      <a:pt x="598" y="371"/>
                    </a:lnTo>
                    <a:lnTo>
                      <a:pt x="573" y="410"/>
                    </a:lnTo>
                    <a:lnTo>
                      <a:pt x="602" y="428"/>
                    </a:lnTo>
                    <a:lnTo>
                      <a:pt x="624" y="441"/>
                    </a:lnTo>
                    <a:lnTo>
                      <a:pt x="635" y="448"/>
                    </a:lnTo>
                    <a:lnTo>
                      <a:pt x="646" y="456"/>
                    </a:lnTo>
                    <a:lnTo>
                      <a:pt x="657" y="461"/>
                    </a:lnTo>
                    <a:lnTo>
                      <a:pt x="667" y="465"/>
                    </a:lnTo>
                    <a:lnTo>
                      <a:pt x="675" y="468"/>
                    </a:lnTo>
                    <a:lnTo>
                      <a:pt x="685" y="470"/>
                    </a:lnTo>
                    <a:lnTo>
                      <a:pt x="692" y="471"/>
                    </a:lnTo>
                    <a:lnTo>
                      <a:pt x="699" y="471"/>
                    </a:lnTo>
                    <a:lnTo>
                      <a:pt x="710" y="470"/>
                    </a:lnTo>
                    <a:lnTo>
                      <a:pt x="720" y="466"/>
                    </a:lnTo>
                    <a:lnTo>
                      <a:pt x="730" y="461"/>
                    </a:lnTo>
                    <a:lnTo>
                      <a:pt x="740" y="452"/>
                    </a:lnTo>
                    <a:lnTo>
                      <a:pt x="751" y="443"/>
                    </a:lnTo>
                    <a:lnTo>
                      <a:pt x="762" y="432"/>
                    </a:lnTo>
                    <a:lnTo>
                      <a:pt x="772" y="419"/>
                    </a:lnTo>
                    <a:lnTo>
                      <a:pt x="782" y="404"/>
                    </a:lnTo>
                    <a:lnTo>
                      <a:pt x="803" y="412"/>
                    </a:lnTo>
                    <a:lnTo>
                      <a:pt x="648" y="745"/>
                    </a:lnTo>
                    <a:lnTo>
                      <a:pt x="628" y="736"/>
                    </a:lnTo>
                    <a:lnTo>
                      <a:pt x="632" y="720"/>
                    </a:lnTo>
                    <a:lnTo>
                      <a:pt x="636" y="703"/>
                    </a:lnTo>
                    <a:lnTo>
                      <a:pt x="638" y="689"/>
                    </a:lnTo>
                    <a:lnTo>
                      <a:pt x="640" y="675"/>
                    </a:lnTo>
                    <a:lnTo>
                      <a:pt x="642" y="661"/>
                    </a:lnTo>
                    <a:lnTo>
                      <a:pt x="642" y="647"/>
                    </a:lnTo>
                    <a:lnTo>
                      <a:pt x="641" y="633"/>
                    </a:lnTo>
                    <a:lnTo>
                      <a:pt x="640" y="617"/>
                    </a:lnTo>
                    <a:lnTo>
                      <a:pt x="637" y="600"/>
                    </a:lnTo>
                    <a:lnTo>
                      <a:pt x="633" y="585"/>
                    </a:lnTo>
                    <a:lnTo>
                      <a:pt x="630" y="578"/>
                    </a:lnTo>
                    <a:lnTo>
                      <a:pt x="626" y="572"/>
                    </a:lnTo>
                    <a:lnTo>
                      <a:pt x="622" y="566"/>
                    </a:lnTo>
                    <a:lnTo>
                      <a:pt x="618" y="560"/>
                    </a:lnTo>
                    <a:lnTo>
                      <a:pt x="608" y="550"/>
                    </a:lnTo>
                    <a:lnTo>
                      <a:pt x="597" y="538"/>
                    </a:lnTo>
                    <a:lnTo>
                      <a:pt x="582" y="528"/>
                    </a:lnTo>
                    <a:lnTo>
                      <a:pt x="567" y="517"/>
                    </a:lnTo>
                    <a:lnTo>
                      <a:pt x="547" y="504"/>
                    </a:lnTo>
                    <a:lnTo>
                      <a:pt x="523" y="489"/>
                    </a:lnTo>
                    <a:lnTo>
                      <a:pt x="375" y="722"/>
                    </a:lnTo>
                    <a:lnTo>
                      <a:pt x="363" y="743"/>
                    </a:lnTo>
                    <a:lnTo>
                      <a:pt x="352" y="762"/>
                    </a:lnTo>
                    <a:lnTo>
                      <a:pt x="342" y="780"/>
                    </a:lnTo>
                    <a:lnTo>
                      <a:pt x="334" y="796"/>
                    </a:lnTo>
                    <a:lnTo>
                      <a:pt x="329" y="812"/>
                    </a:lnTo>
                    <a:lnTo>
                      <a:pt x="325" y="826"/>
                    </a:lnTo>
                    <a:lnTo>
                      <a:pt x="323" y="839"/>
                    </a:lnTo>
                    <a:lnTo>
                      <a:pt x="322" y="850"/>
                    </a:lnTo>
                    <a:lnTo>
                      <a:pt x="323" y="859"/>
                    </a:lnTo>
                    <a:lnTo>
                      <a:pt x="326" y="869"/>
                    </a:lnTo>
                    <a:lnTo>
                      <a:pt x="330" y="877"/>
                    </a:lnTo>
                    <a:lnTo>
                      <a:pt x="335" y="886"/>
                    </a:lnTo>
                    <a:lnTo>
                      <a:pt x="342" y="895"/>
                    </a:lnTo>
                    <a:lnTo>
                      <a:pt x="351" y="903"/>
                    </a:lnTo>
                    <a:lnTo>
                      <a:pt x="361" y="911"/>
                    </a:lnTo>
                    <a:lnTo>
                      <a:pt x="372" y="919"/>
                    </a:lnTo>
                    <a:lnTo>
                      <a:pt x="382" y="925"/>
                    </a:lnTo>
                    <a:lnTo>
                      <a:pt x="393" y="931"/>
                    </a:lnTo>
                    <a:lnTo>
                      <a:pt x="403" y="936"/>
                    </a:lnTo>
                    <a:lnTo>
                      <a:pt x="414" y="941"/>
                    </a:lnTo>
                    <a:lnTo>
                      <a:pt x="425" y="944"/>
                    </a:lnTo>
                    <a:lnTo>
                      <a:pt x="437" y="948"/>
                    </a:lnTo>
                    <a:lnTo>
                      <a:pt x="448" y="950"/>
                    </a:lnTo>
                    <a:lnTo>
                      <a:pt x="459" y="952"/>
                    </a:lnTo>
                    <a:lnTo>
                      <a:pt x="471" y="954"/>
                    </a:lnTo>
                    <a:lnTo>
                      <a:pt x="482" y="955"/>
                    </a:lnTo>
                    <a:lnTo>
                      <a:pt x="494" y="955"/>
                    </a:lnTo>
                    <a:lnTo>
                      <a:pt x="506" y="955"/>
                    </a:lnTo>
                    <a:lnTo>
                      <a:pt x="519" y="954"/>
                    </a:lnTo>
                    <a:lnTo>
                      <a:pt x="531" y="953"/>
                    </a:lnTo>
                    <a:lnTo>
                      <a:pt x="543" y="951"/>
                    </a:lnTo>
                    <a:lnTo>
                      <a:pt x="556" y="948"/>
                    </a:lnTo>
                    <a:lnTo>
                      <a:pt x="578" y="942"/>
                    </a:lnTo>
                    <a:lnTo>
                      <a:pt x="603" y="934"/>
                    </a:lnTo>
                    <a:lnTo>
                      <a:pt x="626" y="924"/>
                    </a:lnTo>
                    <a:lnTo>
                      <a:pt x="650" y="912"/>
                    </a:lnTo>
                    <a:lnTo>
                      <a:pt x="675" y="899"/>
                    </a:lnTo>
                    <a:lnTo>
                      <a:pt x="701" y="882"/>
                    </a:lnTo>
                    <a:lnTo>
                      <a:pt x="726" y="865"/>
                    </a:lnTo>
                    <a:lnTo>
                      <a:pt x="752" y="846"/>
                    </a:lnTo>
                    <a:lnTo>
                      <a:pt x="764" y="867"/>
                    </a:lnTo>
                    <a:lnTo>
                      <a:pt x="489" y="1132"/>
                    </a:lnTo>
                    <a:lnTo>
                      <a:pt x="488" y="1123"/>
                    </a:lnTo>
                    <a:lnTo>
                      <a:pt x="486" y="1115"/>
                    </a:lnTo>
                    <a:lnTo>
                      <a:pt x="482" y="1108"/>
                    </a:lnTo>
                    <a:lnTo>
                      <a:pt x="477" y="1102"/>
                    </a:lnTo>
                    <a:lnTo>
                      <a:pt x="465" y="1091"/>
                    </a:lnTo>
                    <a:lnTo>
                      <a:pt x="448" y="1079"/>
                    </a:lnTo>
                    <a:lnTo>
                      <a:pt x="0" y="7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" name="Freeform 92"/>
              <p:cNvSpPr>
                <a:spLocks noEditPoints="1"/>
              </p:cNvSpPr>
              <p:nvPr/>
            </p:nvSpPr>
            <p:spPr bwMode="auto">
              <a:xfrm>
                <a:off x="600" y="375"/>
                <a:ext cx="62" cy="54"/>
              </a:xfrm>
              <a:custGeom>
                <a:avLst/>
                <a:gdLst>
                  <a:gd name="T0" fmla="*/ 722 w 1068"/>
                  <a:gd name="T1" fmla="*/ 306 h 933"/>
                  <a:gd name="T2" fmla="*/ 749 w 1068"/>
                  <a:gd name="T3" fmla="*/ 282 h 933"/>
                  <a:gd name="T4" fmla="*/ 766 w 1068"/>
                  <a:gd name="T5" fmla="*/ 275 h 933"/>
                  <a:gd name="T6" fmla="*/ 786 w 1068"/>
                  <a:gd name="T7" fmla="*/ 278 h 933"/>
                  <a:gd name="T8" fmla="*/ 808 w 1068"/>
                  <a:gd name="T9" fmla="*/ 291 h 933"/>
                  <a:gd name="T10" fmla="*/ 831 w 1068"/>
                  <a:gd name="T11" fmla="*/ 315 h 933"/>
                  <a:gd name="T12" fmla="*/ 847 w 1068"/>
                  <a:gd name="T13" fmla="*/ 341 h 933"/>
                  <a:gd name="T14" fmla="*/ 856 w 1068"/>
                  <a:gd name="T15" fmla="*/ 370 h 933"/>
                  <a:gd name="T16" fmla="*/ 853 w 1068"/>
                  <a:gd name="T17" fmla="*/ 402 h 933"/>
                  <a:gd name="T18" fmla="*/ 839 w 1068"/>
                  <a:gd name="T19" fmla="*/ 434 h 933"/>
                  <a:gd name="T20" fmla="*/ 810 w 1068"/>
                  <a:gd name="T21" fmla="*/ 469 h 933"/>
                  <a:gd name="T22" fmla="*/ 780 w 1068"/>
                  <a:gd name="T23" fmla="*/ 492 h 933"/>
                  <a:gd name="T24" fmla="*/ 754 w 1068"/>
                  <a:gd name="T25" fmla="*/ 505 h 933"/>
                  <a:gd name="T26" fmla="*/ 727 w 1068"/>
                  <a:gd name="T27" fmla="*/ 512 h 933"/>
                  <a:gd name="T28" fmla="*/ 672 w 1068"/>
                  <a:gd name="T29" fmla="*/ 516 h 933"/>
                  <a:gd name="T30" fmla="*/ 626 w 1068"/>
                  <a:gd name="T31" fmla="*/ 510 h 933"/>
                  <a:gd name="T32" fmla="*/ 578 w 1068"/>
                  <a:gd name="T33" fmla="*/ 495 h 933"/>
                  <a:gd name="T34" fmla="*/ 163 w 1068"/>
                  <a:gd name="T35" fmla="*/ 610 h 933"/>
                  <a:gd name="T36" fmla="*/ 106 w 1068"/>
                  <a:gd name="T37" fmla="*/ 667 h 933"/>
                  <a:gd name="T38" fmla="*/ 80 w 1068"/>
                  <a:gd name="T39" fmla="*/ 684 h 933"/>
                  <a:gd name="T40" fmla="*/ 58 w 1068"/>
                  <a:gd name="T41" fmla="*/ 691 h 933"/>
                  <a:gd name="T42" fmla="*/ 38 w 1068"/>
                  <a:gd name="T43" fmla="*/ 687 h 933"/>
                  <a:gd name="T44" fmla="*/ 0 w 1068"/>
                  <a:gd name="T45" fmla="*/ 706 h 933"/>
                  <a:gd name="T46" fmla="*/ 276 w 1068"/>
                  <a:gd name="T47" fmla="*/ 899 h 933"/>
                  <a:gd name="T48" fmla="*/ 267 w 1068"/>
                  <a:gd name="T49" fmla="*/ 879 h 933"/>
                  <a:gd name="T50" fmla="*/ 267 w 1068"/>
                  <a:gd name="T51" fmla="*/ 855 h 933"/>
                  <a:gd name="T52" fmla="*/ 277 w 1068"/>
                  <a:gd name="T53" fmla="*/ 827 h 933"/>
                  <a:gd name="T54" fmla="*/ 298 w 1068"/>
                  <a:gd name="T55" fmla="*/ 793 h 933"/>
                  <a:gd name="T56" fmla="*/ 328 w 1068"/>
                  <a:gd name="T57" fmla="*/ 755 h 933"/>
                  <a:gd name="T58" fmla="*/ 570 w 1068"/>
                  <a:gd name="T59" fmla="*/ 596 h 933"/>
                  <a:gd name="T60" fmla="*/ 670 w 1068"/>
                  <a:gd name="T61" fmla="*/ 630 h 933"/>
                  <a:gd name="T62" fmla="*/ 750 w 1068"/>
                  <a:gd name="T63" fmla="*/ 648 h 933"/>
                  <a:gd name="T64" fmla="*/ 815 w 1068"/>
                  <a:gd name="T65" fmla="*/ 655 h 933"/>
                  <a:gd name="T66" fmla="*/ 874 w 1068"/>
                  <a:gd name="T67" fmla="*/ 651 h 933"/>
                  <a:gd name="T68" fmla="*/ 926 w 1068"/>
                  <a:gd name="T69" fmla="*/ 637 h 933"/>
                  <a:gd name="T70" fmla="*/ 972 w 1068"/>
                  <a:gd name="T71" fmla="*/ 614 h 933"/>
                  <a:gd name="T72" fmla="*/ 1012 w 1068"/>
                  <a:gd name="T73" fmla="*/ 582 h 933"/>
                  <a:gd name="T74" fmla="*/ 1040 w 1068"/>
                  <a:gd name="T75" fmla="*/ 549 h 933"/>
                  <a:gd name="T76" fmla="*/ 1057 w 1068"/>
                  <a:gd name="T77" fmla="*/ 518 h 933"/>
                  <a:gd name="T78" fmla="*/ 1066 w 1068"/>
                  <a:gd name="T79" fmla="*/ 486 h 933"/>
                  <a:gd name="T80" fmla="*/ 1068 w 1068"/>
                  <a:gd name="T81" fmla="*/ 455 h 933"/>
                  <a:gd name="T82" fmla="*/ 1064 w 1068"/>
                  <a:gd name="T83" fmla="*/ 428 h 933"/>
                  <a:gd name="T84" fmla="*/ 1050 w 1068"/>
                  <a:gd name="T85" fmla="*/ 396 h 933"/>
                  <a:gd name="T86" fmla="*/ 1019 w 1068"/>
                  <a:gd name="T87" fmla="*/ 355 h 933"/>
                  <a:gd name="T88" fmla="*/ 971 w 1068"/>
                  <a:gd name="T89" fmla="*/ 310 h 933"/>
                  <a:gd name="T90" fmla="*/ 594 w 1068"/>
                  <a:gd name="T91" fmla="*/ 27 h 933"/>
                  <a:gd name="T92" fmla="*/ 607 w 1068"/>
                  <a:gd name="T93" fmla="*/ 46 h 933"/>
                  <a:gd name="T94" fmla="*/ 611 w 1068"/>
                  <a:gd name="T95" fmla="*/ 67 h 933"/>
                  <a:gd name="T96" fmla="*/ 602 w 1068"/>
                  <a:gd name="T97" fmla="*/ 92 h 933"/>
                  <a:gd name="T98" fmla="*/ 585 w 1068"/>
                  <a:gd name="T99" fmla="*/ 123 h 933"/>
                  <a:gd name="T100" fmla="*/ 163 w 1068"/>
                  <a:gd name="T101" fmla="*/ 610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68" h="933">
                    <a:moveTo>
                      <a:pt x="686" y="345"/>
                    </a:moveTo>
                    <a:lnTo>
                      <a:pt x="706" y="323"/>
                    </a:lnTo>
                    <a:lnTo>
                      <a:pt x="722" y="306"/>
                    </a:lnTo>
                    <a:lnTo>
                      <a:pt x="736" y="292"/>
                    </a:lnTo>
                    <a:lnTo>
                      <a:pt x="743" y="286"/>
                    </a:lnTo>
                    <a:lnTo>
                      <a:pt x="749" y="282"/>
                    </a:lnTo>
                    <a:lnTo>
                      <a:pt x="755" y="279"/>
                    </a:lnTo>
                    <a:lnTo>
                      <a:pt x="761" y="277"/>
                    </a:lnTo>
                    <a:lnTo>
                      <a:pt x="766" y="275"/>
                    </a:lnTo>
                    <a:lnTo>
                      <a:pt x="773" y="275"/>
                    </a:lnTo>
                    <a:lnTo>
                      <a:pt x="779" y="276"/>
                    </a:lnTo>
                    <a:lnTo>
                      <a:pt x="786" y="278"/>
                    </a:lnTo>
                    <a:lnTo>
                      <a:pt x="793" y="282"/>
                    </a:lnTo>
                    <a:lnTo>
                      <a:pt x="800" y="286"/>
                    </a:lnTo>
                    <a:lnTo>
                      <a:pt x="808" y="291"/>
                    </a:lnTo>
                    <a:lnTo>
                      <a:pt x="816" y="299"/>
                    </a:lnTo>
                    <a:lnTo>
                      <a:pt x="824" y="307"/>
                    </a:lnTo>
                    <a:lnTo>
                      <a:pt x="831" y="315"/>
                    </a:lnTo>
                    <a:lnTo>
                      <a:pt x="837" y="323"/>
                    </a:lnTo>
                    <a:lnTo>
                      <a:pt x="843" y="332"/>
                    </a:lnTo>
                    <a:lnTo>
                      <a:pt x="847" y="341"/>
                    </a:lnTo>
                    <a:lnTo>
                      <a:pt x="851" y="350"/>
                    </a:lnTo>
                    <a:lnTo>
                      <a:pt x="853" y="360"/>
                    </a:lnTo>
                    <a:lnTo>
                      <a:pt x="856" y="370"/>
                    </a:lnTo>
                    <a:lnTo>
                      <a:pt x="857" y="381"/>
                    </a:lnTo>
                    <a:lnTo>
                      <a:pt x="856" y="392"/>
                    </a:lnTo>
                    <a:lnTo>
                      <a:pt x="853" y="402"/>
                    </a:lnTo>
                    <a:lnTo>
                      <a:pt x="850" y="413"/>
                    </a:lnTo>
                    <a:lnTo>
                      <a:pt x="845" y="423"/>
                    </a:lnTo>
                    <a:lnTo>
                      <a:pt x="839" y="434"/>
                    </a:lnTo>
                    <a:lnTo>
                      <a:pt x="832" y="444"/>
                    </a:lnTo>
                    <a:lnTo>
                      <a:pt x="824" y="455"/>
                    </a:lnTo>
                    <a:lnTo>
                      <a:pt x="810" y="469"/>
                    </a:lnTo>
                    <a:lnTo>
                      <a:pt x="796" y="482"/>
                    </a:lnTo>
                    <a:lnTo>
                      <a:pt x="788" y="488"/>
                    </a:lnTo>
                    <a:lnTo>
                      <a:pt x="780" y="492"/>
                    </a:lnTo>
                    <a:lnTo>
                      <a:pt x="771" y="497"/>
                    </a:lnTo>
                    <a:lnTo>
                      <a:pt x="763" y="501"/>
                    </a:lnTo>
                    <a:lnTo>
                      <a:pt x="754" y="505"/>
                    </a:lnTo>
                    <a:lnTo>
                      <a:pt x="746" y="508"/>
                    </a:lnTo>
                    <a:lnTo>
                      <a:pt x="737" y="510"/>
                    </a:lnTo>
                    <a:lnTo>
                      <a:pt x="727" y="512"/>
                    </a:lnTo>
                    <a:lnTo>
                      <a:pt x="708" y="515"/>
                    </a:lnTo>
                    <a:lnTo>
                      <a:pt x="688" y="517"/>
                    </a:lnTo>
                    <a:lnTo>
                      <a:pt x="672" y="516"/>
                    </a:lnTo>
                    <a:lnTo>
                      <a:pt x="657" y="515"/>
                    </a:lnTo>
                    <a:lnTo>
                      <a:pt x="641" y="513"/>
                    </a:lnTo>
                    <a:lnTo>
                      <a:pt x="626" y="510"/>
                    </a:lnTo>
                    <a:lnTo>
                      <a:pt x="610" y="506"/>
                    </a:lnTo>
                    <a:lnTo>
                      <a:pt x="593" y="501"/>
                    </a:lnTo>
                    <a:lnTo>
                      <a:pt x="578" y="495"/>
                    </a:lnTo>
                    <a:lnTo>
                      <a:pt x="562" y="488"/>
                    </a:lnTo>
                    <a:lnTo>
                      <a:pt x="686" y="345"/>
                    </a:lnTo>
                    <a:close/>
                    <a:moveTo>
                      <a:pt x="163" y="610"/>
                    </a:moveTo>
                    <a:lnTo>
                      <a:pt x="138" y="636"/>
                    </a:lnTo>
                    <a:lnTo>
                      <a:pt x="117" y="658"/>
                    </a:lnTo>
                    <a:lnTo>
                      <a:pt x="106" y="667"/>
                    </a:lnTo>
                    <a:lnTo>
                      <a:pt x="97" y="674"/>
                    </a:lnTo>
                    <a:lnTo>
                      <a:pt x="88" y="680"/>
                    </a:lnTo>
                    <a:lnTo>
                      <a:pt x="80" y="684"/>
                    </a:lnTo>
                    <a:lnTo>
                      <a:pt x="73" y="688"/>
                    </a:lnTo>
                    <a:lnTo>
                      <a:pt x="65" y="690"/>
                    </a:lnTo>
                    <a:lnTo>
                      <a:pt x="58" y="691"/>
                    </a:lnTo>
                    <a:lnTo>
                      <a:pt x="51" y="691"/>
                    </a:lnTo>
                    <a:lnTo>
                      <a:pt x="45" y="689"/>
                    </a:lnTo>
                    <a:lnTo>
                      <a:pt x="38" y="687"/>
                    </a:lnTo>
                    <a:lnTo>
                      <a:pt x="31" y="683"/>
                    </a:lnTo>
                    <a:lnTo>
                      <a:pt x="25" y="679"/>
                    </a:lnTo>
                    <a:lnTo>
                      <a:pt x="0" y="706"/>
                    </a:lnTo>
                    <a:lnTo>
                      <a:pt x="257" y="933"/>
                    </a:lnTo>
                    <a:lnTo>
                      <a:pt x="283" y="904"/>
                    </a:lnTo>
                    <a:lnTo>
                      <a:pt x="276" y="899"/>
                    </a:lnTo>
                    <a:lnTo>
                      <a:pt x="272" y="893"/>
                    </a:lnTo>
                    <a:lnTo>
                      <a:pt x="269" y="886"/>
                    </a:lnTo>
                    <a:lnTo>
                      <a:pt x="267" y="879"/>
                    </a:lnTo>
                    <a:lnTo>
                      <a:pt x="265" y="872"/>
                    </a:lnTo>
                    <a:lnTo>
                      <a:pt x="266" y="864"/>
                    </a:lnTo>
                    <a:lnTo>
                      <a:pt x="267" y="855"/>
                    </a:lnTo>
                    <a:lnTo>
                      <a:pt x="269" y="846"/>
                    </a:lnTo>
                    <a:lnTo>
                      <a:pt x="272" y="837"/>
                    </a:lnTo>
                    <a:lnTo>
                      <a:pt x="277" y="827"/>
                    </a:lnTo>
                    <a:lnTo>
                      <a:pt x="283" y="815"/>
                    </a:lnTo>
                    <a:lnTo>
                      <a:pt x="290" y="804"/>
                    </a:lnTo>
                    <a:lnTo>
                      <a:pt x="298" y="793"/>
                    </a:lnTo>
                    <a:lnTo>
                      <a:pt x="307" y="781"/>
                    </a:lnTo>
                    <a:lnTo>
                      <a:pt x="317" y="768"/>
                    </a:lnTo>
                    <a:lnTo>
                      <a:pt x="328" y="755"/>
                    </a:lnTo>
                    <a:lnTo>
                      <a:pt x="494" y="566"/>
                    </a:lnTo>
                    <a:lnTo>
                      <a:pt x="534" y="582"/>
                    </a:lnTo>
                    <a:lnTo>
                      <a:pt x="570" y="596"/>
                    </a:lnTo>
                    <a:lnTo>
                      <a:pt x="605" y="609"/>
                    </a:lnTo>
                    <a:lnTo>
                      <a:pt x="639" y="620"/>
                    </a:lnTo>
                    <a:lnTo>
                      <a:pt x="670" y="630"/>
                    </a:lnTo>
                    <a:lnTo>
                      <a:pt x="699" y="637"/>
                    </a:lnTo>
                    <a:lnTo>
                      <a:pt x="726" y="643"/>
                    </a:lnTo>
                    <a:lnTo>
                      <a:pt x="750" y="648"/>
                    </a:lnTo>
                    <a:lnTo>
                      <a:pt x="773" y="652"/>
                    </a:lnTo>
                    <a:lnTo>
                      <a:pt x="795" y="654"/>
                    </a:lnTo>
                    <a:lnTo>
                      <a:pt x="815" y="655"/>
                    </a:lnTo>
                    <a:lnTo>
                      <a:pt x="835" y="654"/>
                    </a:lnTo>
                    <a:lnTo>
                      <a:pt x="855" y="653"/>
                    </a:lnTo>
                    <a:lnTo>
                      <a:pt x="874" y="651"/>
                    </a:lnTo>
                    <a:lnTo>
                      <a:pt x="892" y="647"/>
                    </a:lnTo>
                    <a:lnTo>
                      <a:pt x="909" y="642"/>
                    </a:lnTo>
                    <a:lnTo>
                      <a:pt x="926" y="637"/>
                    </a:lnTo>
                    <a:lnTo>
                      <a:pt x="943" y="630"/>
                    </a:lnTo>
                    <a:lnTo>
                      <a:pt x="958" y="623"/>
                    </a:lnTo>
                    <a:lnTo>
                      <a:pt x="972" y="614"/>
                    </a:lnTo>
                    <a:lnTo>
                      <a:pt x="986" y="605"/>
                    </a:lnTo>
                    <a:lnTo>
                      <a:pt x="1000" y="594"/>
                    </a:lnTo>
                    <a:lnTo>
                      <a:pt x="1012" y="582"/>
                    </a:lnTo>
                    <a:lnTo>
                      <a:pt x="1025" y="569"/>
                    </a:lnTo>
                    <a:lnTo>
                      <a:pt x="1033" y="559"/>
                    </a:lnTo>
                    <a:lnTo>
                      <a:pt x="1040" y="549"/>
                    </a:lnTo>
                    <a:lnTo>
                      <a:pt x="1047" y="539"/>
                    </a:lnTo>
                    <a:lnTo>
                      <a:pt x="1052" y="528"/>
                    </a:lnTo>
                    <a:lnTo>
                      <a:pt x="1057" y="518"/>
                    </a:lnTo>
                    <a:lnTo>
                      <a:pt x="1061" y="508"/>
                    </a:lnTo>
                    <a:lnTo>
                      <a:pt x="1064" y="497"/>
                    </a:lnTo>
                    <a:lnTo>
                      <a:pt x="1066" y="486"/>
                    </a:lnTo>
                    <a:lnTo>
                      <a:pt x="1067" y="476"/>
                    </a:lnTo>
                    <a:lnTo>
                      <a:pt x="1068" y="465"/>
                    </a:lnTo>
                    <a:lnTo>
                      <a:pt x="1068" y="455"/>
                    </a:lnTo>
                    <a:lnTo>
                      <a:pt x="1067" y="445"/>
                    </a:lnTo>
                    <a:lnTo>
                      <a:pt x="1066" y="436"/>
                    </a:lnTo>
                    <a:lnTo>
                      <a:pt x="1064" y="428"/>
                    </a:lnTo>
                    <a:lnTo>
                      <a:pt x="1061" y="419"/>
                    </a:lnTo>
                    <a:lnTo>
                      <a:pt x="1058" y="411"/>
                    </a:lnTo>
                    <a:lnTo>
                      <a:pt x="1050" y="396"/>
                    </a:lnTo>
                    <a:lnTo>
                      <a:pt x="1040" y="381"/>
                    </a:lnTo>
                    <a:lnTo>
                      <a:pt x="1030" y="368"/>
                    </a:lnTo>
                    <a:lnTo>
                      <a:pt x="1019" y="355"/>
                    </a:lnTo>
                    <a:lnTo>
                      <a:pt x="1005" y="342"/>
                    </a:lnTo>
                    <a:lnTo>
                      <a:pt x="989" y="327"/>
                    </a:lnTo>
                    <a:lnTo>
                      <a:pt x="971" y="310"/>
                    </a:lnTo>
                    <a:lnTo>
                      <a:pt x="950" y="290"/>
                    </a:lnTo>
                    <a:lnTo>
                      <a:pt x="619" y="0"/>
                    </a:lnTo>
                    <a:lnTo>
                      <a:pt x="594" y="27"/>
                    </a:lnTo>
                    <a:lnTo>
                      <a:pt x="599" y="33"/>
                    </a:lnTo>
                    <a:lnTo>
                      <a:pt x="604" y="40"/>
                    </a:lnTo>
                    <a:lnTo>
                      <a:pt x="607" y="46"/>
                    </a:lnTo>
                    <a:lnTo>
                      <a:pt x="610" y="53"/>
                    </a:lnTo>
                    <a:lnTo>
                      <a:pt x="611" y="60"/>
                    </a:lnTo>
                    <a:lnTo>
                      <a:pt x="611" y="67"/>
                    </a:lnTo>
                    <a:lnTo>
                      <a:pt x="609" y="75"/>
                    </a:lnTo>
                    <a:lnTo>
                      <a:pt x="606" y="83"/>
                    </a:lnTo>
                    <a:lnTo>
                      <a:pt x="602" y="92"/>
                    </a:lnTo>
                    <a:lnTo>
                      <a:pt x="598" y="101"/>
                    </a:lnTo>
                    <a:lnTo>
                      <a:pt x="592" y="111"/>
                    </a:lnTo>
                    <a:lnTo>
                      <a:pt x="585" y="123"/>
                    </a:lnTo>
                    <a:lnTo>
                      <a:pt x="567" y="147"/>
                    </a:lnTo>
                    <a:lnTo>
                      <a:pt x="545" y="173"/>
                    </a:lnTo>
                    <a:lnTo>
                      <a:pt x="163" y="6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93"/>
              <p:cNvSpPr>
                <a:spLocks/>
              </p:cNvSpPr>
              <p:nvPr/>
            </p:nvSpPr>
            <p:spPr bwMode="auto">
              <a:xfrm>
                <a:off x="633" y="412"/>
                <a:ext cx="84" cy="87"/>
              </a:xfrm>
              <a:custGeom>
                <a:avLst/>
                <a:gdLst>
                  <a:gd name="T0" fmla="*/ 314 w 1438"/>
                  <a:gd name="T1" fmla="*/ 863 h 1475"/>
                  <a:gd name="T2" fmla="*/ 351 w 1438"/>
                  <a:gd name="T3" fmla="*/ 864 h 1475"/>
                  <a:gd name="T4" fmla="*/ 416 w 1438"/>
                  <a:gd name="T5" fmla="*/ 829 h 1475"/>
                  <a:gd name="T6" fmla="*/ 633 w 1438"/>
                  <a:gd name="T7" fmla="*/ 588 h 1475"/>
                  <a:gd name="T8" fmla="*/ 506 w 1438"/>
                  <a:gd name="T9" fmla="*/ 619 h 1475"/>
                  <a:gd name="T10" fmla="*/ 366 w 1438"/>
                  <a:gd name="T11" fmla="*/ 672 h 1475"/>
                  <a:gd name="T12" fmla="*/ 270 w 1438"/>
                  <a:gd name="T13" fmla="*/ 722 h 1475"/>
                  <a:gd name="T14" fmla="*/ 242 w 1438"/>
                  <a:gd name="T15" fmla="*/ 753 h 1475"/>
                  <a:gd name="T16" fmla="*/ 248 w 1438"/>
                  <a:gd name="T17" fmla="*/ 785 h 1475"/>
                  <a:gd name="T18" fmla="*/ 34 w 1438"/>
                  <a:gd name="T19" fmla="*/ 516 h 1475"/>
                  <a:gd name="T20" fmla="*/ 71 w 1438"/>
                  <a:gd name="T21" fmla="*/ 534 h 1475"/>
                  <a:gd name="T22" fmla="*/ 113 w 1438"/>
                  <a:gd name="T23" fmla="*/ 529 h 1475"/>
                  <a:gd name="T24" fmla="*/ 251 w 1438"/>
                  <a:gd name="T25" fmla="*/ 474 h 1475"/>
                  <a:gd name="T26" fmla="*/ 427 w 1438"/>
                  <a:gd name="T27" fmla="*/ 408 h 1475"/>
                  <a:gd name="T28" fmla="*/ 603 w 1438"/>
                  <a:gd name="T29" fmla="*/ 365 h 1475"/>
                  <a:gd name="T30" fmla="*/ 761 w 1438"/>
                  <a:gd name="T31" fmla="*/ 268 h 1475"/>
                  <a:gd name="T32" fmla="*/ 771 w 1438"/>
                  <a:gd name="T33" fmla="*/ 124 h 1475"/>
                  <a:gd name="T34" fmla="*/ 756 w 1438"/>
                  <a:gd name="T35" fmla="*/ 50 h 1475"/>
                  <a:gd name="T36" fmla="*/ 935 w 1438"/>
                  <a:gd name="T37" fmla="*/ 263 h 1475"/>
                  <a:gd name="T38" fmla="*/ 900 w 1438"/>
                  <a:gd name="T39" fmla="*/ 247 h 1475"/>
                  <a:gd name="T40" fmla="*/ 865 w 1438"/>
                  <a:gd name="T41" fmla="*/ 259 h 1475"/>
                  <a:gd name="T42" fmla="*/ 839 w 1438"/>
                  <a:gd name="T43" fmla="*/ 301 h 1475"/>
                  <a:gd name="T44" fmla="*/ 809 w 1438"/>
                  <a:gd name="T45" fmla="*/ 393 h 1475"/>
                  <a:gd name="T46" fmla="*/ 954 w 1438"/>
                  <a:gd name="T47" fmla="*/ 395 h 1475"/>
                  <a:gd name="T48" fmla="*/ 981 w 1438"/>
                  <a:gd name="T49" fmla="*/ 352 h 1475"/>
                  <a:gd name="T50" fmla="*/ 977 w 1438"/>
                  <a:gd name="T51" fmla="*/ 317 h 1475"/>
                  <a:gd name="T52" fmla="*/ 1176 w 1438"/>
                  <a:gd name="T53" fmla="*/ 569 h 1475"/>
                  <a:gd name="T54" fmla="*/ 1143 w 1438"/>
                  <a:gd name="T55" fmla="*/ 558 h 1475"/>
                  <a:gd name="T56" fmla="*/ 1095 w 1438"/>
                  <a:gd name="T57" fmla="*/ 576 h 1475"/>
                  <a:gd name="T58" fmla="*/ 1064 w 1438"/>
                  <a:gd name="T59" fmla="*/ 717 h 1475"/>
                  <a:gd name="T60" fmla="*/ 1160 w 1438"/>
                  <a:gd name="T61" fmla="*/ 708 h 1475"/>
                  <a:gd name="T62" fmla="*/ 1207 w 1438"/>
                  <a:gd name="T63" fmla="*/ 690 h 1475"/>
                  <a:gd name="T64" fmla="*/ 1227 w 1438"/>
                  <a:gd name="T65" fmla="*/ 660 h 1475"/>
                  <a:gd name="T66" fmla="*/ 1219 w 1438"/>
                  <a:gd name="T67" fmla="*/ 620 h 1475"/>
                  <a:gd name="T68" fmla="*/ 1389 w 1438"/>
                  <a:gd name="T69" fmla="*/ 844 h 1475"/>
                  <a:gd name="T70" fmla="*/ 1320 w 1438"/>
                  <a:gd name="T71" fmla="*/ 813 h 1475"/>
                  <a:gd name="T72" fmla="*/ 1176 w 1438"/>
                  <a:gd name="T73" fmla="*/ 789 h 1475"/>
                  <a:gd name="T74" fmla="*/ 1048 w 1438"/>
                  <a:gd name="T75" fmla="*/ 920 h 1475"/>
                  <a:gd name="T76" fmla="*/ 964 w 1438"/>
                  <a:gd name="T77" fmla="*/ 1086 h 1475"/>
                  <a:gd name="T78" fmla="*/ 859 w 1438"/>
                  <a:gd name="T79" fmla="*/ 1245 h 1475"/>
                  <a:gd name="T80" fmla="*/ 771 w 1438"/>
                  <a:gd name="T81" fmla="*/ 1372 h 1475"/>
                  <a:gd name="T82" fmla="*/ 761 w 1438"/>
                  <a:gd name="T83" fmla="*/ 1421 h 1475"/>
                  <a:gd name="T84" fmla="*/ 746 w 1438"/>
                  <a:gd name="T85" fmla="*/ 1475 h 1475"/>
                  <a:gd name="T86" fmla="*/ 569 w 1438"/>
                  <a:gd name="T87" fmla="*/ 1184 h 1475"/>
                  <a:gd name="T88" fmla="*/ 596 w 1438"/>
                  <a:gd name="T89" fmla="*/ 1186 h 1475"/>
                  <a:gd name="T90" fmla="*/ 633 w 1438"/>
                  <a:gd name="T91" fmla="*/ 1161 h 1475"/>
                  <a:gd name="T92" fmla="*/ 730 w 1438"/>
                  <a:gd name="T93" fmla="*/ 1036 h 1475"/>
                  <a:gd name="T94" fmla="*/ 806 w 1438"/>
                  <a:gd name="T95" fmla="*/ 911 h 1475"/>
                  <a:gd name="T96" fmla="*/ 857 w 1438"/>
                  <a:gd name="T97" fmla="*/ 795 h 1475"/>
                  <a:gd name="T98" fmla="*/ 522 w 1438"/>
                  <a:gd name="T99" fmla="*/ 1031 h 1475"/>
                  <a:gd name="T100" fmla="*/ 497 w 1438"/>
                  <a:gd name="T101" fmla="*/ 1072 h 1475"/>
                  <a:gd name="T102" fmla="*/ 501 w 1438"/>
                  <a:gd name="T103" fmla="*/ 1106 h 1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38" h="1475">
                    <a:moveTo>
                      <a:pt x="267" y="871"/>
                    </a:moveTo>
                    <a:lnTo>
                      <a:pt x="297" y="848"/>
                    </a:lnTo>
                    <a:lnTo>
                      <a:pt x="302" y="854"/>
                    </a:lnTo>
                    <a:lnTo>
                      <a:pt x="308" y="859"/>
                    </a:lnTo>
                    <a:lnTo>
                      <a:pt x="314" y="863"/>
                    </a:lnTo>
                    <a:lnTo>
                      <a:pt x="321" y="865"/>
                    </a:lnTo>
                    <a:lnTo>
                      <a:pt x="328" y="867"/>
                    </a:lnTo>
                    <a:lnTo>
                      <a:pt x="335" y="867"/>
                    </a:lnTo>
                    <a:lnTo>
                      <a:pt x="343" y="866"/>
                    </a:lnTo>
                    <a:lnTo>
                      <a:pt x="351" y="864"/>
                    </a:lnTo>
                    <a:lnTo>
                      <a:pt x="359" y="861"/>
                    </a:lnTo>
                    <a:lnTo>
                      <a:pt x="369" y="857"/>
                    </a:lnTo>
                    <a:lnTo>
                      <a:pt x="380" y="852"/>
                    </a:lnTo>
                    <a:lnTo>
                      <a:pt x="391" y="845"/>
                    </a:lnTo>
                    <a:lnTo>
                      <a:pt x="416" y="829"/>
                    </a:lnTo>
                    <a:lnTo>
                      <a:pt x="444" y="807"/>
                    </a:lnTo>
                    <a:lnTo>
                      <a:pt x="671" y="627"/>
                    </a:lnTo>
                    <a:lnTo>
                      <a:pt x="682" y="581"/>
                    </a:lnTo>
                    <a:lnTo>
                      <a:pt x="658" y="584"/>
                    </a:lnTo>
                    <a:lnTo>
                      <a:pt x="633" y="588"/>
                    </a:lnTo>
                    <a:lnTo>
                      <a:pt x="606" y="593"/>
                    </a:lnTo>
                    <a:lnTo>
                      <a:pt x="579" y="599"/>
                    </a:lnTo>
                    <a:lnTo>
                      <a:pt x="556" y="605"/>
                    </a:lnTo>
                    <a:lnTo>
                      <a:pt x="531" y="612"/>
                    </a:lnTo>
                    <a:lnTo>
                      <a:pt x="506" y="619"/>
                    </a:lnTo>
                    <a:lnTo>
                      <a:pt x="482" y="628"/>
                    </a:lnTo>
                    <a:lnTo>
                      <a:pt x="455" y="637"/>
                    </a:lnTo>
                    <a:lnTo>
                      <a:pt x="427" y="648"/>
                    </a:lnTo>
                    <a:lnTo>
                      <a:pt x="398" y="659"/>
                    </a:lnTo>
                    <a:lnTo>
                      <a:pt x="366" y="672"/>
                    </a:lnTo>
                    <a:lnTo>
                      <a:pt x="331" y="688"/>
                    </a:lnTo>
                    <a:lnTo>
                      <a:pt x="302" y="702"/>
                    </a:lnTo>
                    <a:lnTo>
                      <a:pt x="289" y="710"/>
                    </a:lnTo>
                    <a:lnTo>
                      <a:pt x="279" y="716"/>
                    </a:lnTo>
                    <a:lnTo>
                      <a:pt x="270" y="722"/>
                    </a:lnTo>
                    <a:lnTo>
                      <a:pt x="262" y="728"/>
                    </a:lnTo>
                    <a:lnTo>
                      <a:pt x="253" y="736"/>
                    </a:lnTo>
                    <a:lnTo>
                      <a:pt x="246" y="745"/>
                    </a:lnTo>
                    <a:lnTo>
                      <a:pt x="244" y="749"/>
                    </a:lnTo>
                    <a:lnTo>
                      <a:pt x="242" y="753"/>
                    </a:lnTo>
                    <a:lnTo>
                      <a:pt x="241" y="757"/>
                    </a:lnTo>
                    <a:lnTo>
                      <a:pt x="241" y="761"/>
                    </a:lnTo>
                    <a:lnTo>
                      <a:pt x="242" y="769"/>
                    </a:lnTo>
                    <a:lnTo>
                      <a:pt x="244" y="777"/>
                    </a:lnTo>
                    <a:lnTo>
                      <a:pt x="248" y="785"/>
                    </a:lnTo>
                    <a:lnTo>
                      <a:pt x="254" y="793"/>
                    </a:lnTo>
                    <a:lnTo>
                      <a:pt x="225" y="817"/>
                    </a:lnTo>
                    <a:lnTo>
                      <a:pt x="0" y="534"/>
                    </a:lnTo>
                    <a:lnTo>
                      <a:pt x="28" y="510"/>
                    </a:lnTo>
                    <a:lnTo>
                      <a:pt x="34" y="516"/>
                    </a:lnTo>
                    <a:lnTo>
                      <a:pt x="40" y="522"/>
                    </a:lnTo>
                    <a:lnTo>
                      <a:pt x="48" y="526"/>
                    </a:lnTo>
                    <a:lnTo>
                      <a:pt x="55" y="529"/>
                    </a:lnTo>
                    <a:lnTo>
                      <a:pt x="62" y="532"/>
                    </a:lnTo>
                    <a:lnTo>
                      <a:pt x="71" y="534"/>
                    </a:lnTo>
                    <a:lnTo>
                      <a:pt x="80" y="535"/>
                    </a:lnTo>
                    <a:lnTo>
                      <a:pt x="89" y="534"/>
                    </a:lnTo>
                    <a:lnTo>
                      <a:pt x="96" y="534"/>
                    </a:lnTo>
                    <a:lnTo>
                      <a:pt x="104" y="531"/>
                    </a:lnTo>
                    <a:lnTo>
                      <a:pt x="113" y="529"/>
                    </a:lnTo>
                    <a:lnTo>
                      <a:pt x="122" y="526"/>
                    </a:lnTo>
                    <a:lnTo>
                      <a:pt x="144" y="519"/>
                    </a:lnTo>
                    <a:lnTo>
                      <a:pt x="169" y="508"/>
                    </a:lnTo>
                    <a:lnTo>
                      <a:pt x="211" y="490"/>
                    </a:lnTo>
                    <a:lnTo>
                      <a:pt x="251" y="474"/>
                    </a:lnTo>
                    <a:lnTo>
                      <a:pt x="289" y="458"/>
                    </a:lnTo>
                    <a:lnTo>
                      <a:pt x="326" y="443"/>
                    </a:lnTo>
                    <a:lnTo>
                      <a:pt x="361" y="430"/>
                    </a:lnTo>
                    <a:lnTo>
                      <a:pt x="395" y="418"/>
                    </a:lnTo>
                    <a:lnTo>
                      <a:pt x="427" y="408"/>
                    </a:lnTo>
                    <a:lnTo>
                      <a:pt x="458" y="399"/>
                    </a:lnTo>
                    <a:lnTo>
                      <a:pt x="494" y="389"/>
                    </a:lnTo>
                    <a:lnTo>
                      <a:pt x="530" y="379"/>
                    </a:lnTo>
                    <a:lnTo>
                      <a:pt x="567" y="371"/>
                    </a:lnTo>
                    <a:lnTo>
                      <a:pt x="603" y="365"/>
                    </a:lnTo>
                    <a:lnTo>
                      <a:pt x="640" y="359"/>
                    </a:lnTo>
                    <a:lnTo>
                      <a:pt x="675" y="354"/>
                    </a:lnTo>
                    <a:lnTo>
                      <a:pt x="711" y="351"/>
                    </a:lnTo>
                    <a:lnTo>
                      <a:pt x="746" y="349"/>
                    </a:lnTo>
                    <a:lnTo>
                      <a:pt x="761" y="268"/>
                    </a:lnTo>
                    <a:lnTo>
                      <a:pt x="767" y="232"/>
                    </a:lnTo>
                    <a:lnTo>
                      <a:pt x="771" y="199"/>
                    </a:lnTo>
                    <a:lnTo>
                      <a:pt x="772" y="168"/>
                    </a:lnTo>
                    <a:lnTo>
                      <a:pt x="772" y="141"/>
                    </a:lnTo>
                    <a:lnTo>
                      <a:pt x="771" y="124"/>
                    </a:lnTo>
                    <a:lnTo>
                      <a:pt x="770" y="108"/>
                    </a:lnTo>
                    <a:lnTo>
                      <a:pt x="767" y="92"/>
                    </a:lnTo>
                    <a:lnTo>
                      <a:pt x="764" y="77"/>
                    </a:lnTo>
                    <a:lnTo>
                      <a:pt x="761" y="63"/>
                    </a:lnTo>
                    <a:lnTo>
                      <a:pt x="756" y="50"/>
                    </a:lnTo>
                    <a:lnTo>
                      <a:pt x="751" y="37"/>
                    </a:lnTo>
                    <a:lnTo>
                      <a:pt x="746" y="24"/>
                    </a:lnTo>
                    <a:lnTo>
                      <a:pt x="774" y="0"/>
                    </a:lnTo>
                    <a:lnTo>
                      <a:pt x="965" y="240"/>
                    </a:lnTo>
                    <a:lnTo>
                      <a:pt x="935" y="263"/>
                    </a:lnTo>
                    <a:lnTo>
                      <a:pt x="929" y="257"/>
                    </a:lnTo>
                    <a:lnTo>
                      <a:pt x="922" y="252"/>
                    </a:lnTo>
                    <a:lnTo>
                      <a:pt x="914" y="249"/>
                    </a:lnTo>
                    <a:lnTo>
                      <a:pt x="905" y="247"/>
                    </a:lnTo>
                    <a:lnTo>
                      <a:pt x="900" y="247"/>
                    </a:lnTo>
                    <a:lnTo>
                      <a:pt x="895" y="247"/>
                    </a:lnTo>
                    <a:lnTo>
                      <a:pt x="890" y="248"/>
                    </a:lnTo>
                    <a:lnTo>
                      <a:pt x="885" y="249"/>
                    </a:lnTo>
                    <a:lnTo>
                      <a:pt x="876" y="253"/>
                    </a:lnTo>
                    <a:lnTo>
                      <a:pt x="865" y="259"/>
                    </a:lnTo>
                    <a:lnTo>
                      <a:pt x="861" y="264"/>
                    </a:lnTo>
                    <a:lnTo>
                      <a:pt x="856" y="269"/>
                    </a:lnTo>
                    <a:lnTo>
                      <a:pt x="852" y="276"/>
                    </a:lnTo>
                    <a:lnTo>
                      <a:pt x="848" y="283"/>
                    </a:lnTo>
                    <a:lnTo>
                      <a:pt x="839" y="301"/>
                    </a:lnTo>
                    <a:lnTo>
                      <a:pt x="830" y="322"/>
                    </a:lnTo>
                    <a:lnTo>
                      <a:pt x="826" y="334"/>
                    </a:lnTo>
                    <a:lnTo>
                      <a:pt x="821" y="349"/>
                    </a:lnTo>
                    <a:lnTo>
                      <a:pt x="816" y="370"/>
                    </a:lnTo>
                    <a:lnTo>
                      <a:pt x="809" y="393"/>
                    </a:lnTo>
                    <a:lnTo>
                      <a:pt x="765" y="551"/>
                    </a:lnTo>
                    <a:lnTo>
                      <a:pt x="893" y="450"/>
                    </a:lnTo>
                    <a:lnTo>
                      <a:pt x="921" y="426"/>
                    </a:lnTo>
                    <a:lnTo>
                      <a:pt x="944" y="405"/>
                    </a:lnTo>
                    <a:lnTo>
                      <a:pt x="954" y="395"/>
                    </a:lnTo>
                    <a:lnTo>
                      <a:pt x="962" y="386"/>
                    </a:lnTo>
                    <a:lnTo>
                      <a:pt x="969" y="377"/>
                    </a:lnTo>
                    <a:lnTo>
                      <a:pt x="975" y="369"/>
                    </a:lnTo>
                    <a:lnTo>
                      <a:pt x="979" y="361"/>
                    </a:lnTo>
                    <a:lnTo>
                      <a:pt x="981" y="352"/>
                    </a:lnTo>
                    <a:lnTo>
                      <a:pt x="983" y="345"/>
                    </a:lnTo>
                    <a:lnTo>
                      <a:pt x="983" y="338"/>
                    </a:lnTo>
                    <a:lnTo>
                      <a:pt x="983" y="330"/>
                    </a:lnTo>
                    <a:lnTo>
                      <a:pt x="981" y="323"/>
                    </a:lnTo>
                    <a:lnTo>
                      <a:pt x="977" y="317"/>
                    </a:lnTo>
                    <a:lnTo>
                      <a:pt x="973" y="310"/>
                    </a:lnTo>
                    <a:lnTo>
                      <a:pt x="1001" y="287"/>
                    </a:lnTo>
                    <a:lnTo>
                      <a:pt x="1211" y="551"/>
                    </a:lnTo>
                    <a:lnTo>
                      <a:pt x="1181" y="574"/>
                    </a:lnTo>
                    <a:lnTo>
                      <a:pt x="1176" y="569"/>
                    </a:lnTo>
                    <a:lnTo>
                      <a:pt x="1171" y="564"/>
                    </a:lnTo>
                    <a:lnTo>
                      <a:pt x="1165" y="561"/>
                    </a:lnTo>
                    <a:lnTo>
                      <a:pt x="1158" y="559"/>
                    </a:lnTo>
                    <a:lnTo>
                      <a:pt x="1151" y="558"/>
                    </a:lnTo>
                    <a:lnTo>
                      <a:pt x="1143" y="558"/>
                    </a:lnTo>
                    <a:lnTo>
                      <a:pt x="1135" y="559"/>
                    </a:lnTo>
                    <a:lnTo>
                      <a:pt x="1127" y="562"/>
                    </a:lnTo>
                    <a:lnTo>
                      <a:pt x="1117" y="565"/>
                    </a:lnTo>
                    <a:lnTo>
                      <a:pt x="1106" y="570"/>
                    </a:lnTo>
                    <a:lnTo>
                      <a:pt x="1095" y="576"/>
                    </a:lnTo>
                    <a:lnTo>
                      <a:pt x="1084" y="583"/>
                    </a:lnTo>
                    <a:lnTo>
                      <a:pt x="1058" y="600"/>
                    </a:lnTo>
                    <a:lnTo>
                      <a:pt x="1028" y="623"/>
                    </a:lnTo>
                    <a:lnTo>
                      <a:pt x="900" y="725"/>
                    </a:lnTo>
                    <a:lnTo>
                      <a:pt x="1064" y="717"/>
                    </a:lnTo>
                    <a:lnTo>
                      <a:pt x="1087" y="716"/>
                    </a:lnTo>
                    <a:lnTo>
                      <a:pt x="1107" y="715"/>
                    </a:lnTo>
                    <a:lnTo>
                      <a:pt x="1124" y="714"/>
                    </a:lnTo>
                    <a:lnTo>
                      <a:pt x="1136" y="712"/>
                    </a:lnTo>
                    <a:lnTo>
                      <a:pt x="1160" y="708"/>
                    </a:lnTo>
                    <a:lnTo>
                      <a:pt x="1180" y="703"/>
                    </a:lnTo>
                    <a:lnTo>
                      <a:pt x="1188" y="700"/>
                    </a:lnTo>
                    <a:lnTo>
                      <a:pt x="1196" y="697"/>
                    </a:lnTo>
                    <a:lnTo>
                      <a:pt x="1202" y="694"/>
                    </a:lnTo>
                    <a:lnTo>
                      <a:pt x="1207" y="690"/>
                    </a:lnTo>
                    <a:lnTo>
                      <a:pt x="1215" y="682"/>
                    </a:lnTo>
                    <a:lnTo>
                      <a:pt x="1222" y="674"/>
                    </a:lnTo>
                    <a:lnTo>
                      <a:pt x="1224" y="670"/>
                    </a:lnTo>
                    <a:lnTo>
                      <a:pt x="1226" y="665"/>
                    </a:lnTo>
                    <a:lnTo>
                      <a:pt x="1227" y="660"/>
                    </a:lnTo>
                    <a:lnTo>
                      <a:pt x="1228" y="655"/>
                    </a:lnTo>
                    <a:lnTo>
                      <a:pt x="1228" y="646"/>
                    </a:lnTo>
                    <a:lnTo>
                      <a:pt x="1227" y="637"/>
                    </a:lnTo>
                    <a:lnTo>
                      <a:pt x="1224" y="629"/>
                    </a:lnTo>
                    <a:lnTo>
                      <a:pt x="1219" y="620"/>
                    </a:lnTo>
                    <a:lnTo>
                      <a:pt x="1248" y="597"/>
                    </a:lnTo>
                    <a:lnTo>
                      <a:pt x="1438" y="838"/>
                    </a:lnTo>
                    <a:lnTo>
                      <a:pt x="1411" y="860"/>
                    </a:lnTo>
                    <a:lnTo>
                      <a:pt x="1400" y="852"/>
                    </a:lnTo>
                    <a:lnTo>
                      <a:pt x="1389" y="844"/>
                    </a:lnTo>
                    <a:lnTo>
                      <a:pt x="1377" y="837"/>
                    </a:lnTo>
                    <a:lnTo>
                      <a:pt x="1365" y="830"/>
                    </a:lnTo>
                    <a:lnTo>
                      <a:pt x="1350" y="824"/>
                    </a:lnTo>
                    <a:lnTo>
                      <a:pt x="1336" y="818"/>
                    </a:lnTo>
                    <a:lnTo>
                      <a:pt x="1320" y="813"/>
                    </a:lnTo>
                    <a:lnTo>
                      <a:pt x="1304" y="808"/>
                    </a:lnTo>
                    <a:lnTo>
                      <a:pt x="1277" y="802"/>
                    </a:lnTo>
                    <a:lnTo>
                      <a:pt x="1246" y="796"/>
                    </a:lnTo>
                    <a:lnTo>
                      <a:pt x="1213" y="792"/>
                    </a:lnTo>
                    <a:lnTo>
                      <a:pt x="1176" y="789"/>
                    </a:lnTo>
                    <a:lnTo>
                      <a:pt x="1094" y="786"/>
                    </a:lnTo>
                    <a:lnTo>
                      <a:pt x="1084" y="819"/>
                    </a:lnTo>
                    <a:lnTo>
                      <a:pt x="1073" y="852"/>
                    </a:lnTo>
                    <a:lnTo>
                      <a:pt x="1061" y="887"/>
                    </a:lnTo>
                    <a:lnTo>
                      <a:pt x="1048" y="920"/>
                    </a:lnTo>
                    <a:lnTo>
                      <a:pt x="1033" y="953"/>
                    </a:lnTo>
                    <a:lnTo>
                      <a:pt x="1016" y="988"/>
                    </a:lnTo>
                    <a:lnTo>
                      <a:pt x="999" y="1022"/>
                    </a:lnTo>
                    <a:lnTo>
                      <a:pt x="980" y="1057"/>
                    </a:lnTo>
                    <a:lnTo>
                      <a:pt x="964" y="1086"/>
                    </a:lnTo>
                    <a:lnTo>
                      <a:pt x="945" y="1115"/>
                    </a:lnTo>
                    <a:lnTo>
                      <a:pt x="926" y="1146"/>
                    </a:lnTo>
                    <a:lnTo>
                      <a:pt x="905" y="1178"/>
                    </a:lnTo>
                    <a:lnTo>
                      <a:pt x="883" y="1210"/>
                    </a:lnTo>
                    <a:lnTo>
                      <a:pt x="859" y="1245"/>
                    </a:lnTo>
                    <a:lnTo>
                      <a:pt x="834" y="1279"/>
                    </a:lnTo>
                    <a:lnTo>
                      <a:pt x="808" y="1314"/>
                    </a:lnTo>
                    <a:lnTo>
                      <a:pt x="793" y="1337"/>
                    </a:lnTo>
                    <a:lnTo>
                      <a:pt x="781" y="1355"/>
                    </a:lnTo>
                    <a:lnTo>
                      <a:pt x="771" y="1372"/>
                    </a:lnTo>
                    <a:lnTo>
                      <a:pt x="765" y="1385"/>
                    </a:lnTo>
                    <a:lnTo>
                      <a:pt x="762" y="1394"/>
                    </a:lnTo>
                    <a:lnTo>
                      <a:pt x="761" y="1403"/>
                    </a:lnTo>
                    <a:lnTo>
                      <a:pt x="760" y="1412"/>
                    </a:lnTo>
                    <a:lnTo>
                      <a:pt x="761" y="1421"/>
                    </a:lnTo>
                    <a:lnTo>
                      <a:pt x="763" y="1429"/>
                    </a:lnTo>
                    <a:lnTo>
                      <a:pt x="766" y="1437"/>
                    </a:lnTo>
                    <a:lnTo>
                      <a:pt x="770" y="1445"/>
                    </a:lnTo>
                    <a:lnTo>
                      <a:pt x="775" y="1452"/>
                    </a:lnTo>
                    <a:lnTo>
                      <a:pt x="746" y="1475"/>
                    </a:lnTo>
                    <a:lnTo>
                      <a:pt x="519" y="1190"/>
                    </a:lnTo>
                    <a:lnTo>
                      <a:pt x="549" y="1167"/>
                    </a:lnTo>
                    <a:lnTo>
                      <a:pt x="556" y="1174"/>
                    </a:lnTo>
                    <a:lnTo>
                      <a:pt x="562" y="1180"/>
                    </a:lnTo>
                    <a:lnTo>
                      <a:pt x="569" y="1184"/>
                    </a:lnTo>
                    <a:lnTo>
                      <a:pt x="576" y="1186"/>
                    </a:lnTo>
                    <a:lnTo>
                      <a:pt x="581" y="1187"/>
                    </a:lnTo>
                    <a:lnTo>
                      <a:pt x="586" y="1188"/>
                    </a:lnTo>
                    <a:lnTo>
                      <a:pt x="591" y="1187"/>
                    </a:lnTo>
                    <a:lnTo>
                      <a:pt x="596" y="1186"/>
                    </a:lnTo>
                    <a:lnTo>
                      <a:pt x="601" y="1184"/>
                    </a:lnTo>
                    <a:lnTo>
                      <a:pt x="606" y="1182"/>
                    </a:lnTo>
                    <a:lnTo>
                      <a:pt x="611" y="1179"/>
                    </a:lnTo>
                    <a:lnTo>
                      <a:pt x="617" y="1175"/>
                    </a:lnTo>
                    <a:lnTo>
                      <a:pt x="633" y="1161"/>
                    </a:lnTo>
                    <a:lnTo>
                      <a:pt x="651" y="1142"/>
                    </a:lnTo>
                    <a:lnTo>
                      <a:pt x="669" y="1119"/>
                    </a:lnTo>
                    <a:lnTo>
                      <a:pt x="690" y="1092"/>
                    </a:lnTo>
                    <a:lnTo>
                      <a:pt x="711" y="1064"/>
                    </a:lnTo>
                    <a:lnTo>
                      <a:pt x="730" y="1036"/>
                    </a:lnTo>
                    <a:lnTo>
                      <a:pt x="747" y="1011"/>
                    </a:lnTo>
                    <a:lnTo>
                      <a:pt x="762" y="986"/>
                    </a:lnTo>
                    <a:lnTo>
                      <a:pt x="779" y="957"/>
                    </a:lnTo>
                    <a:lnTo>
                      <a:pt x="794" y="933"/>
                    </a:lnTo>
                    <a:lnTo>
                      <a:pt x="806" y="911"/>
                    </a:lnTo>
                    <a:lnTo>
                      <a:pt x="816" y="893"/>
                    </a:lnTo>
                    <a:lnTo>
                      <a:pt x="827" y="870"/>
                    </a:lnTo>
                    <a:lnTo>
                      <a:pt x="838" y="846"/>
                    </a:lnTo>
                    <a:lnTo>
                      <a:pt x="847" y="822"/>
                    </a:lnTo>
                    <a:lnTo>
                      <a:pt x="857" y="795"/>
                    </a:lnTo>
                    <a:lnTo>
                      <a:pt x="811" y="796"/>
                    </a:lnTo>
                    <a:lnTo>
                      <a:pt x="582" y="979"/>
                    </a:lnTo>
                    <a:lnTo>
                      <a:pt x="554" y="1002"/>
                    </a:lnTo>
                    <a:lnTo>
                      <a:pt x="531" y="1022"/>
                    </a:lnTo>
                    <a:lnTo>
                      <a:pt x="522" y="1031"/>
                    </a:lnTo>
                    <a:lnTo>
                      <a:pt x="515" y="1040"/>
                    </a:lnTo>
                    <a:lnTo>
                      <a:pt x="508" y="1048"/>
                    </a:lnTo>
                    <a:lnTo>
                      <a:pt x="503" y="1056"/>
                    </a:lnTo>
                    <a:lnTo>
                      <a:pt x="499" y="1064"/>
                    </a:lnTo>
                    <a:lnTo>
                      <a:pt x="497" y="1072"/>
                    </a:lnTo>
                    <a:lnTo>
                      <a:pt x="495" y="1079"/>
                    </a:lnTo>
                    <a:lnTo>
                      <a:pt x="495" y="1086"/>
                    </a:lnTo>
                    <a:lnTo>
                      <a:pt x="496" y="1093"/>
                    </a:lnTo>
                    <a:lnTo>
                      <a:pt x="498" y="1099"/>
                    </a:lnTo>
                    <a:lnTo>
                      <a:pt x="501" y="1106"/>
                    </a:lnTo>
                    <a:lnTo>
                      <a:pt x="506" y="1112"/>
                    </a:lnTo>
                    <a:lnTo>
                      <a:pt x="477" y="1135"/>
                    </a:lnTo>
                    <a:lnTo>
                      <a:pt x="267" y="8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94"/>
              <p:cNvSpPr>
                <a:spLocks noEditPoints="1"/>
              </p:cNvSpPr>
              <p:nvPr/>
            </p:nvSpPr>
            <p:spPr bwMode="auto">
              <a:xfrm>
                <a:off x="675" y="486"/>
                <a:ext cx="65" cy="55"/>
              </a:xfrm>
              <a:custGeom>
                <a:avLst/>
                <a:gdLst>
                  <a:gd name="T0" fmla="*/ 574 w 1098"/>
                  <a:gd name="T1" fmla="*/ 356 h 933"/>
                  <a:gd name="T2" fmla="*/ 574 w 1098"/>
                  <a:gd name="T3" fmla="*/ 302 h 933"/>
                  <a:gd name="T4" fmla="*/ 569 w 1098"/>
                  <a:gd name="T5" fmla="*/ 272 h 933"/>
                  <a:gd name="T6" fmla="*/ 559 w 1098"/>
                  <a:gd name="T7" fmla="*/ 245 h 933"/>
                  <a:gd name="T8" fmla="*/ 566 w 1098"/>
                  <a:gd name="T9" fmla="*/ 401 h 933"/>
                  <a:gd name="T10" fmla="*/ 451 w 1098"/>
                  <a:gd name="T11" fmla="*/ 309 h 933"/>
                  <a:gd name="T12" fmla="*/ 463 w 1098"/>
                  <a:gd name="T13" fmla="*/ 360 h 933"/>
                  <a:gd name="T14" fmla="*/ 464 w 1098"/>
                  <a:gd name="T15" fmla="*/ 392 h 933"/>
                  <a:gd name="T16" fmla="*/ 450 w 1098"/>
                  <a:gd name="T17" fmla="*/ 462 h 933"/>
                  <a:gd name="T18" fmla="*/ 420 w 1098"/>
                  <a:gd name="T19" fmla="*/ 530 h 933"/>
                  <a:gd name="T20" fmla="*/ 395 w 1098"/>
                  <a:gd name="T21" fmla="*/ 564 h 933"/>
                  <a:gd name="T22" fmla="*/ 366 w 1098"/>
                  <a:gd name="T23" fmla="*/ 591 h 933"/>
                  <a:gd name="T24" fmla="*/ 339 w 1098"/>
                  <a:gd name="T25" fmla="*/ 609 h 933"/>
                  <a:gd name="T26" fmla="*/ 316 w 1098"/>
                  <a:gd name="T27" fmla="*/ 617 h 933"/>
                  <a:gd name="T28" fmla="*/ 294 w 1098"/>
                  <a:gd name="T29" fmla="*/ 619 h 933"/>
                  <a:gd name="T30" fmla="*/ 274 w 1098"/>
                  <a:gd name="T31" fmla="*/ 617 h 933"/>
                  <a:gd name="T32" fmla="*/ 258 w 1098"/>
                  <a:gd name="T33" fmla="*/ 608 h 933"/>
                  <a:gd name="T34" fmla="*/ 246 w 1098"/>
                  <a:gd name="T35" fmla="*/ 593 h 933"/>
                  <a:gd name="T36" fmla="*/ 426 w 1098"/>
                  <a:gd name="T37" fmla="*/ 915 h 933"/>
                  <a:gd name="T38" fmla="*/ 423 w 1098"/>
                  <a:gd name="T39" fmla="*/ 887 h 933"/>
                  <a:gd name="T40" fmla="*/ 434 w 1098"/>
                  <a:gd name="T41" fmla="*/ 855 h 933"/>
                  <a:gd name="T42" fmla="*/ 458 w 1098"/>
                  <a:gd name="T43" fmla="*/ 824 h 933"/>
                  <a:gd name="T44" fmla="*/ 523 w 1098"/>
                  <a:gd name="T45" fmla="*/ 759 h 933"/>
                  <a:gd name="T46" fmla="*/ 606 w 1098"/>
                  <a:gd name="T47" fmla="*/ 679 h 933"/>
                  <a:gd name="T48" fmla="*/ 690 w 1098"/>
                  <a:gd name="T49" fmla="*/ 598 h 933"/>
                  <a:gd name="T50" fmla="*/ 757 w 1098"/>
                  <a:gd name="T51" fmla="*/ 535 h 933"/>
                  <a:gd name="T52" fmla="*/ 813 w 1098"/>
                  <a:gd name="T53" fmla="*/ 482 h 933"/>
                  <a:gd name="T54" fmla="*/ 900 w 1098"/>
                  <a:gd name="T55" fmla="*/ 400 h 933"/>
                  <a:gd name="T56" fmla="*/ 999 w 1098"/>
                  <a:gd name="T57" fmla="*/ 308 h 933"/>
                  <a:gd name="T58" fmla="*/ 1032 w 1098"/>
                  <a:gd name="T59" fmla="*/ 282 h 933"/>
                  <a:gd name="T60" fmla="*/ 1050 w 1098"/>
                  <a:gd name="T61" fmla="*/ 278 h 933"/>
                  <a:gd name="T62" fmla="*/ 1063 w 1098"/>
                  <a:gd name="T63" fmla="*/ 285 h 933"/>
                  <a:gd name="T64" fmla="*/ 946 w 1098"/>
                  <a:gd name="T65" fmla="*/ 0 h 933"/>
                  <a:gd name="T66" fmla="*/ 917 w 1098"/>
                  <a:gd name="T67" fmla="*/ 28 h 933"/>
                  <a:gd name="T68" fmla="*/ 911 w 1098"/>
                  <a:gd name="T69" fmla="*/ 43 h 933"/>
                  <a:gd name="T70" fmla="*/ 896 w 1098"/>
                  <a:gd name="T71" fmla="*/ 55 h 933"/>
                  <a:gd name="T72" fmla="*/ 871 w 1098"/>
                  <a:gd name="T73" fmla="*/ 65 h 933"/>
                  <a:gd name="T74" fmla="*/ 838 w 1098"/>
                  <a:gd name="T75" fmla="*/ 73 h 933"/>
                  <a:gd name="T76" fmla="*/ 222 w 1098"/>
                  <a:gd name="T77" fmla="*/ 219 h 933"/>
                  <a:gd name="T78" fmla="*/ 135 w 1098"/>
                  <a:gd name="T79" fmla="*/ 235 h 933"/>
                  <a:gd name="T80" fmla="*/ 90 w 1098"/>
                  <a:gd name="T81" fmla="*/ 236 h 933"/>
                  <a:gd name="T82" fmla="*/ 56 w 1098"/>
                  <a:gd name="T83" fmla="*/ 228 h 933"/>
                  <a:gd name="T84" fmla="*/ 31 w 1098"/>
                  <a:gd name="T85" fmla="*/ 212 h 933"/>
                  <a:gd name="T86" fmla="*/ 147 w 1098"/>
                  <a:gd name="T87" fmla="*/ 416 h 933"/>
                  <a:gd name="T88" fmla="*/ 142 w 1098"/>
                  <a:gd name="T89" fmla="*/ 390 h 933"/>
                  <a:gd name="T90" fmla="*/ 145 w 1098"/>
                  <a:gd name="T91" fmla="*/ 376 h 933"/>
                  <a:gd name="T92" fmla="*/ 152 w 1098"/>
                  <a:gd name="T93" fmla="*/ 362 h 933"/>
                  <a:gd name="T94" fmla="*/ 177 w 1098"/>
                  <a:gd name="T95" fmla="*/ 343 h 933"/>
                  <a:gd name="T96" fmla="*/ 210 w 1098"/>
                  <a:gd name="T97" fmla="*/ 327 h 933"/>
                  <a:gd name="T98" fmla="*/ 257 w 1098"/>
                  <a:gd name="T99" fmla="*/ 313 h 933"/>
                  <a:gd name="T100" fmla="*/ 433 w 1098"/>
                  <a:gd name="T101" fmla="*/ 268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98" h="933">
                    <a:moveTo>
                      <a:pt x="566" y="401"/>
                    </a:moveTo>
                    <a:lnTo>
                      <a:pt x="571" y="378"/>
                    </a:lnTo>
                    <a:lnTo>
                      <a:pt x="574" y="356"/>
                    </a:lnTo>
                    <a:lnTo>
                      <a:pt x="576" y="334"/>
                    </a:lnTo>
                    <a:lnTo>
                      <a:pt x="575" y="312"/>
                    </a:lnTo>
                    <a:lnTo>
                      <a:pt x="574" y="302"/>
                    </a:lnTo>
                    <a:lnTo>
                      <a:pt x="573" y="292"/>
                    </a:lnTo>
                    <a:lnTo>
                      <a:pt x="571" y="282"/>
                    </a:lnTo>
                    <a:lnTo>
                      <a:pt x="569" y="272"/>
                    </a:lnTo>
                    <a:lnTo>
                      <a:pt x="566" y="263"/>
                    </a:lnTo>
                    <a:lnTo>
                      <a:pt x="563" y="254"/>
                    </a:lnTo>
                    <a:lnTo>
                      <a:pt x="559" y="245"/>
                    </a:lnTo>
                    <a:lnTo>
                      <a:pt x="555" y="237"/>
                    </a:lnTo>
                    <a:lnTo>
                      <a:pt x="820" y="164"/>
                    </a:lnTo>
                    <a:lnTo>
                      <a:pt x="566" y="401"/>
                    </a:lnTo>
                    <a:close/>
                    <a:moveTo>
                      <a:pt x="433" y="268"/>
                    </a:moveTo>
                    <a:lnTo>
                      <a:pt x="443" y="288"/>
                    </a:lnTo>
                    <a:lnTo>
                      <a:pt x="451" y="309"/>
                    </a:lnTo>
                    <a:lnTo>
                      <a:pt x="457" y="329"/>
                    </a:lnTo>
                    <a:lnTo>
                      <a:pt x="462" y="350"/>
                    </a:lnTo>
                    <a:lnTo>
                      <a:pt x="463" y="360"/>
                    </a:lnTo>
                    <a:lnTo>
                      <a:pt x="464" y="370"/>
                    </a:lnTo>
                    <a:lnTo>
                      <a:pt x="464" y="381"/>
                    </a:lnTo>
                    <a:lnTo>
                      <a:pt x="464" y="392"/>
                    </a:lnTo>
                    <a:lnTo>
                      <a:pt x="461" y="414"/>
                    </a:lnTo>
                    <a:lnTo>
                      <a:pt x="457" y="439"/>
                    </a:lnTo>
                    <a:lnTo>
                      <a:pt x="450" y="462"/>
                    </a:lnTo>
                    <a:lnTo>
                      <a:pt x="442" y="485"/>
                    </a:lnTo>
                    <a:lnTo>
                      <a:pt x="432" y="508"/>
                    </a:lnTo>
                    <a:lnTo>
                      <a:pt x="420" y="530"/>
                    </a:lnTo>
                    <a:lnTo>
                      <a:pt x="412" y="543"/>
                    </a:lnTo>
                    <a:lnTo>
                      <a:pt x="404" y="554"/>
                    </a:lnTo>
                    <a:lnTo>
                      <a:pt x="395" y="564"/>
                    </a:lnTo>
                    <a:lnTo>
                      <a:pt x="386" y="574"/>
                    </a:lnTo>
                    <a:lnTo>
                      <a:pt x="376" y="583"/>
                    </a:lnTo>
                    <a:lnTo>
                      <a:pt x="366" y="591"/>
                    </a:lnTo>
                    <a:lnTo>
                      <a:pt x="356" y="598"/>
                    </a:lnTo>
                    <a:lnTo>
                      <a:pt x="346" y="604"/>
                    </a:lnTo>
                    <a:lnTo>
                      <a:pt x="339" y="609"/>
                    </a:lnTo>
                    <a:lnTo>
                      <a:pt x="331" y="612"/>
                    </a:lnTo>
                    <a:lnTo>
                      <a:pt x="324" y="615"/>
                    </a:lnTo>
                    <a:lnTo>
                      <a:pt x="316" y="617"/>
                    </a:lnTo>
                    <a:lnTo>
                      <a:pt x="309" y="619"/>
                    </a:lnTo>
                    <a:lnTo>
                      <a:pt x="301" y="619"/>
                    </a:lnTo>
                    <a:lnTo>
                      <a:pt x="294" y="619"/>
                    </a:lnTo>
                    <a:lnTo>
                      <a:pt x="287" y="619"/>
                    </a:lnTo>
                    <a:lnTo>
                      <a:pt x="280" y="618"/>
                    </a:lnTo>
                    <a:lnTo>
                      <a:pt x="274" y="617"/>
                    </a:lnTo>
                    <a:lnTo>
                      <a:pt x="268" y="614"/>
                    </a:lnTo>
                    <a:lnTo>
                      <a:pt x="263" y="612"/>
                    </a:lnTo>
                    <a:lnTo>
                      <a:pt x="258" y="608"/>
                    </a:lnTo>
                    <a:lnTo>
                      <a:pt x="253" y="603"/>
                    </a:lnTo>
                    <a:lnTo>
                      <a:pt x="250" y="599"/>
                    </a:lnTo>
                    <a:lnTo>
                      <a:pt x="246" y="593"/>
                    </a:lnTo>
                    <a:lnTo>
                      <a:pt x="213" y="612"/>
                    </a:lnTo>
                    <a:lnTo>
                      <a:pt x="394" y="933"/>
                    </a:lnTo>
                    <a:lnTo>
                      <a:pt x="426" y="915"/>
                    </a:lnTo>
                    <a:lnTo>
                      <a:pt x="423" y="906"/>
                    </a:lnTo>
                    <a:lnTo>
                      <a:pt x="422" y="897"/>
                    </a:lnTo>
                    <a:lnTo>
                      <a:pt x="423" y="887"/>
                    </a:lnTo>
                    <a:lnTo>
                      <a:pt x="425" y="877"/>
                    </a:lnTo>
                    <a:lnTo>
                      <a:pt x="429" y="866"/>
                    </a:lnTo>
                    <a:lnTo>
                      <a:pt x="434" y="855"/>
                    </a:lnTo>
                    <a:lnTo>
                      <a:pt x="441" y="844"/>
                    </a:lnTo>
                    <a:lnTo>
                      <a:pt x="450" y="833"/>
                    </a:lnTo>
                    <a:lnTo>
                      <a:pt x="458" y="824"/>
                    </a:lnTo>
                    <a:lnTo>
                      <a:pt x="473" y="809"/>
                    </a:lnTo>
                    <a:lnTo>
                      <a:pt x="495" y="787"/>
                    </a:lnTo>
                    <a:lnTo>
                      <a:pt x="523" y="759"/>
                    </a:lnTo>
                    <a:lnTo>
                      <a:pt x="551" y="733"/>
                    </a:lnTo>
                    <a:lnTo>
                      <a:pt x="579" y="706"/>
                    </a:lnTo>
                    <a:lnTo>
                      <a:pt x="606" y="679"/>
                    </a:lnTo>
                    <a:lnTo>
                      <a:pt x="635" y="652"/>
                    </a:lnTo>
                    <a:lnTo>
                      <a:pt x="662" y="626"/>
                    </a:lnTo>
                    <a:lnTo>
                      <a:pt x="690" y="598"/>
                    </a:lnTo>
                    <a:lnTo>
                      <a:pt x="718" y="572"/>
                    </a:lnTo>
                    <a:lnTo>
                      <a:pt x="746" y="546"/>
                    </a:lnTo>
                    <a:lnTo>
                      <a:pt x="757" y="535"/>
                    </a:lnTo>
                    <a:lnTo>
                      <a:pt x="772" y="520"/>
                    </a:lnTo>
                    <a:lnTo>
                      <a:pt x="790" y="502"/>
                    </a:lnTo>
                    <a:lnTo>
                      <a:pt x="813" y="482"/>
                    </a:lnTo>
                    <a:lnTo>
                      <a:pt x="838" y="458"/>
                    </a:lnTo>
                    <a:lnTo>
                      <a:pt x="867" y="431"/>
                    </a:lnTo>
                    <a:lnTo>
                      <a:pt x="900" y="400"/>
                    </a:lnTo>
                    <a:lnTo>
                      <a:pt x="936" y="367"/>
                    </a:lnTo>
                    <a:lnTo>
                      <a:pt x="972" y="333"/>
                    </a:lnTo>
                    <a:lnTo>
                      <a:pt x="999" y="308"/>
                    </a:lnTo>
                    <a:lnTo>
                      <a:pt x="1016" y="293"/>
                    </a:lnTo>
                    <a:lnTo>
                      <a:pt x="1024" y="286"/>
                    </a:lnTo>
                    <a:lnTo>
                      <a:pt x="1032" y="282"/>
                    </a:lnTo>
                    <a:lnTo>
                      <a:pt x="1038" y="280"/>
                    </a:lnTo>
                    <a:lnTo>
                      <a:pt x="1045" y="278"/>
                    </a:lnTo>
                    <a:lnTo>
                      <a:pt x="1050" y="278"/>
                    </a:lnTo>
                    <a:lnTo>
                      <a:pt x="1054" y="280"/>
                    </a:lnTo>
                    <a:lnTo>
                      <a:pt x="1059" y="282"/>
                    </a:lnTo>
                    <a:lnTo>
                      <a:pt x="1063" y="285"/>
                    </a:lnTo>
                    <a:lnTo>
                      <a:pt x="1068" y="290"/>
                    </a:lnTo>
                    <a:lnTo>
                      <a:pt x="1098" y="273"/>
                    </a:lnTo>
                    <a:lnTo>
                      <a:pt x="946" y="0"/>
                    </a:lnTo>
                    <a:lnTo>
                      <a:pt x="915" y="17"/>
                    </a:lnTo>
                    <a:lnTo>
                      <a:pt x="917" y="23"/>
                    </a:lnTo>
                    <a:lnTo>
                      <a:pt x="917" y="28"/>
                    </a:lnTo>
                    <a:lnTo>
                      <a:pt x="916" y="33"/>
                    </a:lnTo>
                    <a:lnTo>
                      <a:pt x="914" y="38"/>
                    </a:lnTo>
                    <a:lnTo>
                      <a:pt x="911" y="43"/>
                    </a:lnTo>
                    <a:lnTo>
                      <a:pt x="907" y="47"/>
                    </a:lnTo>
                    <a:lnTo>
                      <a:pt x="902" y="51"/>
                    </a:lnTo>
                    <a:lnTo>
                      <a:pt x="896" y="55"/>
                    </a:lnTo>
                    <a:lnTo>
                      <a:pt x="890" y="58"/>
                    </a:lnTo>
                    <a:lnTo>
                      <a:pt x="882" y="61"/>
                    </a:lnTo>
                    <a:lnTo>
                      <a:pt x="871" y="65"/>
                    </a:lnTo>
                    <a:lnTo>
                      <a:pt x="860" y="67"/>
                    </a:lnTo>
                    <a:lnTo>
                      <a:pt x="848" y="70"/>
                    </a:lnTo>
                    <a:lnTo>
                      <a:pt x="838" y="73"/>
                    </a:lnTo>
                    <a:lnTo>
                      <a:pt x="828" y="75"/>
                    </a:lnTo>
                    <a:lnTo>
                      <a:pt x="820" y="76"/>
                    </a:lnTo>
                    <a:lnTo>
                      <a:pt x="222" y="219"/>
                    </a:lnTo>
                    <a:lnTo>
                      <a:pt x="187" y="227"/>
                    </a:lnTo>
                    <a:lnTo>
                      <a:pt x="159" y="232"/>
                    </a:lnTo>
                    <a:lnTo>
                      <a:pt x="135" y="235"/>
                    </a:lnTo>
                    <a:lnTo>
                      <a:pt x="117" y="237"/>
                    </a:lnTo>
                    <a:lnTo>
                      <a:pt x="103" y="237"/>
                    </a:lnTo>
                    <a:lnTo>
                      <a:pt x="90" y="236"/>
                    </a:lnTo>
                    <a:lnTo>
                      <a:pt x="78" y="235"/>
                    </a:lnTo>
                    <a:lnTo>
                      <a:pt x="67" y="232"/>
                    </a:lnTo>
                    <a:lnTo>
                      <a:pt x="56" y="228"/>
                    </a:lnTo>
                    <a:lnTo>
                      <a:pt x="47" y="224"/>
                    </a:lnTo>
                    <a:lnTo>
                      <a:pt x="38" y="218"/>
                    </a:lnTo>
                    <a:lnTo>
                      <a:pt x="31" y="212"/>
                    </a:lnTo>
                    <a:lnTo>
                      <a:pt x="0" y="229"/>
                    </a:lnTo>
                    <a:lnTo>
                      <a:pt x="115" y="435"/>
                    </a:lnTo>
                    <a:lnTo>
                      <a:pt x="147" y="416"/>
                    </a:lnTo>
                    <a:lnTo>
                      <a:pt x="144" y="405"/>
                    </a:lnTo>
                    <a:lnTo>
                      <a:pt x="142" y="395"/>
                    </a:lnTo>
                    <a:lnTo>
                      <a:pt x="142" y="390"/>
                    </a:lnTo>
                    <a:lnTo>
                      <a:pt x="142" y="385"/>
                    </a:lnTo>
                    <a:lnTo>
                      <a:pt x="143" y="380"/>
                    </a:lnTo>
                    <a:lnTo>
                      <a:pt x="145" y="376"/>
                    </a:lnTo>
                    <a:lnTo>
                      <a:pt x="147" y="371"/>
                    </a:lnTo>
                    <a:lnTo>
                      <a:pt x="149" y="367"/>
                    </a:lnTo>
                    <a:lnTo>
                      <a:pt x="152" y="362"/>
                    </a:lnTo>
                    <a:lnTo>
                      <a:pt x="156" y="358"/>
                    </a:lnTo>
                    <a:lnTo>
                      <a:pt x="166" y="350"/>
                    </a:lnTo>
                    <a:lnTo>
                      <a:pt x="177" y="343"/>
                    </a:lnTo>
                    <a:lnTo>
                      <a:pt x="187" y="337"/>
                    </a:lnTo>
                    <a:lnTo>
                      <a:pt x="198" y="332"/>
                    </a:lnTo>
                    <a:lnTo>
                      <a:pt x="210" y="327"/>
                    </a:lnTo>
                    <a:lnTo>
                      <a:pt x="226" y="323"/>
                    </a:lnTo>
                    <a:lnTo>
                      <a:pt x="241" y="318"/>
                    </a:lnTo>
                    <a:lnTo>
                      <a:pt x="257" y="313"/>
                    </a:lnTo>
                    <a:lnTo>
                      <a:pt x="272" y="309"/>
                    </a:lnTo>
                    <a:lnTo>
                      <a:pt x="287" y="305"/>
                    </a:lnTo>
                    <a:lnTo>
                      <a:pt x="433" y="2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95"/>
              <p:cNvSpPr>
                <a:spLocks noEditPoints="1"/>
              </p:cNvSpPr>
              <p:nvPr/>
            </p:nvSpPr>
            <p:spPr bwMode="auto">
              <a:xfrm>
                <a:off x="701" y="525"/>
                <a:ext cx="63" cy="56"/>
              </a:xfrm>
              <a:custGeom>
                <a:avLst/>
                <a:gdLst>
                  <a:gd name="T0" fmla="*/ 847 w 1077"/>
                  <a:gd name="T1" fmla="*/ 311 h 948"/>
                  <a:gd name="T2" fmla="*/ 870 w 1077"/>
                  <a:gd name="T3" fmla="*/ 311 h 948"/>
                  <a:gd name="T4" fmla="*/ 897 w 1077"/>
                  <a:gd name="T5" fmla="*/ 330 h 948"/>
                  <a:gd name="T6" fmla="*/ 915 w 1077"/>
                  <a:gd name="T7" fmla="*/ 366 h 948"/>
                  <a:gd name="T8" fmla="*/ 923 w 1077"/>
                  <a:gd name="T9" fmla="*/ 401 h 948"/>
                  <a:gd name="T10" fmla="*/ 921 w 1077"/>
                  <a:gd name="T11" fmla="*/ 436 h 948"/>
                  <a:gd name="T12" fmla="*/ 905 w 1077"/>
                  <a:gd name="T13" fmla="*/ 468 h 948"/>
                  <a:gd name="T14" fmla="*/ 873 w 1077"/>
                  <a:gd name="T15" fmla="*/ 488 h 948"/>
                  <a:gd name="T16" fmla="*/ 839 w 1077"/>
                  <a:gd name="T17" fmla="*/ 498 h 948"/>
                  <a:gd name="T18" fmla="*/ 805 w 1077"/>
                  <a:gd name="T19" fmla="*/ 498 h 948"/>
                  <a:gd name="T20" fmla="*/ 769 w 1077"/>
                  <a:gd name="T21" fmla="*/ 491 h 948"/>
                  <a:gd name="T22" fmla="*/ 706 w 1077"/>
                  <a:gd name="T23" fmla="*/ 459 h 948"/>
                  <a:gd name="T24" fmla="*/ 658 w 1077"/>
                  <a:gd name="T25" fmla="*/ 419 h 948"/>
                  <a:gd name="T26" fmla="*/ 188 w 1077"/>
                  <a:gd name="T27" fmla="*/ 338 h 948"/>
                  <a:gd name="T28" fmla="*/ 100 w 1077"/>
                  <a:gd name="T29" fmla="*/ 365 h 948"/>
                  <a:gd name="T30" fmla="*/ 65 w 1077"/>
                  <a:gd name="T31" fmla="*/ 365 h 948"/>
                  <a:gd name="T32" fmla="*/ 42 w 1077"/>
                  <a:gd name="T33" fmla="*/ 350 h 948"/>
                  <a:gd name="T34" fmla="*/ 154 w 1077"/>
                  <a:gd name="T35" fmla="*/ 735 h 948"/>
                  <a:gd name="T36" fmla="*/ 206 w 1077"/>
                  <a:gd name="T37" fmla="*/ 839 h 948"/>
                  <a:gd name="T38" fmla="*/ 239 w 1077"/>
                  <a:gd name="T39" fmla="*/ 879 h 948"/>
                  <a:gd name="T40" fmla="*/ 277 w 1077"/>
                  <a:gd name="T41" fmla="*/ 909 h 948"/>
                  <a:gd name="T42" fmla="*/ 334 w 1077"/>
                  <a:gd name="T43" fmla="*/ 935 h 948"/>
                  <a:gd name="T44" fmla="*/ 394 w 1077"/>
                  <a:gd name="T45" fmla="*/ 947 h 948"/>
                  <a:gd name="T46" fmla="*/ 458 w 1077"/>
                  <a:gd name="T47" fmla="*/ 944 h 948"/>
                  <a:gd name="T48" fmla="*/ 524 w 1077"/>
                  <a:gd name="T49" fmla="*/ 925 h 948"/>
                  <a:gd name="T50" fmla="*/ 579 w 1077"/>
                  <a:gd name="T51" fmla="*/ 897 h 948"/>
                  <a:gd name="T52" fmla="*/ 625 w 1077"/>
                  <a:gd name="T53" fmla="*/ 863 h 948"/>
                  <a:gd name="T54" fmla="*/ 661 w 1077"/>
                  <a:gd name="T55" fmla="*/ 823 h 948"/>
                  <a:gd name="T56" fmla="*/ 689 w 1077"/>
                  <a:gd name="T57" fmla="*/ 775 h 948"/>
                  <a:gd name="T58" fmla="*/ 715 w 1077"/>
                  <a:gd name="T59" fmla="*/ 686 h 948"/>
                  <a:gd name="T60" fmla="*/ 713 w 1077"/>
                  <a:gd name="T61" fmla="*/ 589 h 948"/>
                  <a:gd name="T62" fmla="*/ 775 w 1077"/>
                  <a:gd name="T63" fmla="*/ 635 h 948"/>
                  <a:gd name="T64" fmla="*/ 831 w 1077"/>
                  <a:gd name="T65" fmla="*/ 667 h 948"/>
                  <a:gd name="T66" fmla="*/ 912 w 1077"/>
                  <a:gd name="T67" fmla="*/ 685 h 948"/>
                  <a:gd name="T68" fmla="*/ 950 w 1077"/>
                  <a:gd name="T69" fmla="*/ 683 h 948"/>
                  <a:gd name="T70" fmla="*/ 1007 w 1077"/>
                  <a:gd name="T71" fmla="*/ 663 h 948"/>
                  <a:gd name="T72" fmla="*/ 1040 w 1077"/>
                  <a:gd name="T73" fmla="*/ 641 h 948"/>
                  <a:gd name="T74" fmla="*/ 1062 w 1077"/>
                  <a:gd name="T75" fmla="*/ 613 h 948"/>
                  <a:gd name="T76" fmla="*/ 1074 w 1077"/>
                  <a:gd name="T77" fmla="*/ 582 h 948"/>
                  <a:gd name="T78" fmla="*/ 1075 w 1077"/>
                  <a:gd name="T79" fmla="*/ 540 h 948"/>
                  <a:gd name="T80" fmla="*/ 1060 w 1077"/>
                  <a:gd name="T81" fmla="*/ 479 h 948"/>
                  <a:gd name="T82" fmla="*/ 835 w 1077"/>
                  <a:gd name="T83" fmla="*/ 14 h 948"/>
                  <a:gd name="T84" fmla="*/ 838 w 1077"/>
                  <a:gd name="T85" fmla="*/ 43 h 948"/>
                  <a:gd name="T86" fmla="*/ 821 w 1077"/>
                  <a:gd name="T87" fmla="*/ 69 h 948"/>
                  <a:gd name="T88" fmla="*/ 785 w 1077"/>
                  <a:gd name="T89" fmla="*/ 94 h 948"/>
                  <a:gd name="T90" fmla="*/ 540 w 1077"/>
                  <a:gd name="T91" fmla="*/ 432 h 948"/>
                  <a:gd name="T92" fmla="*/ 608 w 1077"/>
                  <a:gd name="T93" fmla="*/ 562 h 948"/>
                  <a:gd name="T94" fmla="*/ 576 w 1077"/>
                  <a:gd name="T95" fmla="*/ 617 h 948"/>
                  <a:gd name="T96" fmla="*/ 531 w 1077"/>
                  <a:gd name="T97" fmla="*/ 664 h 948"/>
                  <a:gd name="T98" fmla="*/ 471 w 1077"/>
                  <a:gd name="T99" fmla="*/ 701 h 948"/>
                  <a:gd name="T100" fmla="*/ 391 w 1077"/>
                  <a:gd name="T101" fmla="*/ 726 h 948"/>
                  <a:gd name="T102" fmla="*/ 319 w 1077"/>
                  <a:gd name="T103" fmla="*/ 725 h 948"/>
                  <a:gd name="T104" fmla="*/ 261 w 1077"/>
                  <a:gd name="T105" fmla="*/ 698 h 948"/>
                  <a:gd name="T106" fmla="*/ 221 w 1077"/>
                  <a:gd name="T107" fmla="*/ 649 h 948"/>
                  <a:gd name="T108" fmla="*/ 206 w 1077"/>
                  <a:gd name="T109" fmla="*/ 606 h 948"/>
                  <a:gd name="T110" fmla="*/ 208 w 1077"/>
                  <a:gd name="T111" fmla="*/ 580 h 948"/>
                  <a:gd name="T112" fmla="*/ 226 w 1077"/>
                  <a:gd name="T113" fmla="*/ 563 h 948"/>
                  <a:gd name="T114" fmla="*/ 540 w 1077"/>
                  <a:gd name="T115" fmla="*/ 432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7" h="948">
                    <a:moveTo>
                      <a:pt x="806" y="325"/>
                    </a:moveTo>
                    <a:lnTo>
                      <a:pt x="820" y="320"/>
                    </a:lnTo>
                    <a:lnTo>
                      <a:pt x="834" y="315"/>
                    </a:lnTo>
                    <a:lnTo>
                      <a:pt x="847" y="311"/>
                    </a:lnTo>
                    <a:lnTo>
                      <a:pt x="854" y="310"/>
                    </a:lnTo>
                    <a:lnTo>
                      <a:pt x="861" y="309"/>
                    </a:lnTo>
                    <a:lnTo>
                      <a:pt x="866" y="310"/>
                    </a:lnTo>
                    <a:lnTo>
                      <a:pt x="870" y="311"/>
                    </a:lnTo>
                    <a:lnTo>
                      <a:pt x="878" y="314"/>
                    </a:lnTo>
                    <a:lnTo>
                      <a:pt x="886" y="318"/>
                    </a:lnTo>
                    <a:lnTo>
                      <a:pt x="892" y="324"/>
                    </a:lnTo>
                    <a:lnTo>
                      <a:pt x="897" y="330"/>
                    </a:lnTo>
                    <a:lnTo>
                      <a:pt x="902" y="338"/>
                    </a:lnTo>
                    <a:lnTo>
                      <a:pt x="906" y="346"/>
                    </a:lnTo>
                    <a:lnTo>
                      <a:pt x="911" y="356"/>
                    </a:lnTo>
                    <a:lnTo>
                      <a:pt x="915" y="366"/>
                    </a:lnTo>
                    <a:lnTo>
                      <a:pt x="918" y="374"/>
                    </a:lnTo>
                    <a:lnTo>
                      <a:pt x="920" y="384"/>
                    </a:lnTo>
                    <a:lnTo>
                      <a:pt x="922" y="393"/>
                    </a:lnTo>
                    <a:lnTo>
                      <a:pt x="923" y="401"/>
                    </a:lnTo>
                    <a:lnTo>
                      <a:pt x="924" y="410"/>
                    </a:lnTo>
                    <a:lnTo>
                      <a:pt x="923" y="419"/>
                    </a:lnTo>
                    <a:lnTo>
                      <a:pt x="922" y="427"/>
                    </a:lnTo>
                    <a:lnTo>
                      <a:pt x="921" y="436"/>
                    </a:lnTo>
                    <a:lnTo>
                      <a:pt x="918" y="445"/>
                    </a:lnTo>
                    <a:lnTo>
                      <a:pt x="915" y="453"/>
                    </a:lnTo>
                    <a:lnTo>
                      <a:pt x="910" y="460"/>
                    </a:lnTo>
                    <a:lnTo>
                      <a:pt x="905" y="468"/>
                    </a:lnTo>
                    <a:lnTo>
                      <a:pt x="898" y="474"/>
                    </a:lnTo>
                    <a:lnTo>
                      <a:pt x="891" y="479"/>
                    </a:lnTo>
                    <a:lnTo>
                      <a:pt x="882" y="484"/>
                    </a:lnTo>
                    <a:lnTo>
                      <a:pt x="873" y="488"/>
                    </a:lnTo>
                    <a:lnTo>
                      <a:pt x="864" y="492"/>
                    </a:lnTo>
                    <a:lnTo>
                      <a:pt x="856" y="494"/>
                    </a:lnTo>
                    <a:lnTo>
                      <a:pt x="847" y="496"/>
                    </a:lnTo>
                    <a:lnTo>
                      <a:pt x="839" y="498"/>
                    </a:lnTo>
                    <a:lnTo>
                      <a:pt x="830" y="499"/>
                    </a:lnTo>
                    <a:lnTo>
                      <a:pt x="822" y="499"/>
                    </a:lnTo>
                    <a:lnTo>
                      <a:pt x="813" y="499"/>
                    </a:lnTo>
                    <a:lnTo>
                      <a:pt x="805" y="498"/>
                    </a:lnTo>
                    <a:lnTo>
                      <a:pt x="796" y="497"/>
                    </a:lnTo>
                    <a:lnTo>
                      <a:pt x="787" y="496"/>
                    </a:lnTo>
                    <a:lnTo>
                      <a:pt x="778" y="494"/>
                    </a:lnTo>
                    <a:lnTo>
                      <a:pt x="769" y="491"/>
                    </a:lnTo>
                    <a:lnTo>
                      <a:pt x="751" y="484"/>
                    </a:lnTo>
                    <a:lnTo>
                      <a:pt x="733" y="476"/>
                    </a:lnTo>
                    <a:lnTo>
                      <a:pt x="719" y="468"/>
                    </a:lnTo>
                    <a:lnTo>
                      <a:pt x="706" y="459"/>
                    </a:lnTo>
                    <a:lnTo>
                      <a:pt x="694" y="450"/>
                    </a:lnTo>
                    <a:lnTo>
                      <a:pt x="681" y="440"/>
                    </a:lnTo>
                    <a:lnTo>
                      <a:pt x="669" y="430"/>
                    </a:lnTo>
                    <a:lnTo>
                      <a:pt x="658" y="419"/>
                    </a:lnTo>
                    <a:lnTo>
                      <a:pt x="647" y="407"/>
                    </a:lnTo>
                    <a:lnTo>
                      <a:pt x="636" y="394"/>
                    </a:lnTo>
                    <a:lnTo>
                      <a:pt x="806" y="325"/>
                    </a:lnTo>
                    <a:close/>
                    <a:moveTo>
                      <a:pt x="188" y="338"/>
                    </a:moveTo>
                    <a:lnTo>
                      <a:pt x="154" y="351"/>
                    </a:lnTo>
                    <a:lnTo>
                      <a:pt x="125" y="360"/>
                    </a:lnTo>
                    <a:lnTo>
                      <a:pt x="111" y="363"/>
                    </a:lnTo>
                    <a:lnTo>
                      <a:pt x="100" y="365"/>
                    </a:lnTo>
                    <a:lnTo>
                      <a:pt x="90" y="366"/>
                    </a:lnTo>
                    <a:lnTo>
                      <a:pt x="81" y="367"/>
                    </a:lnTo>
                    <a:lnTo>
                      <a:pt x="73" y="366"/>
                    </a:lnTo>
                    <a:lnTo>
                      <a:pt x="65" y="365"/>
                    </a:lnTo>
                    <a:lnTo>
                      <a:pt x="58" y="363"/>
                    </a:lnTo>
                    <a:lnTo>
                      <a:pt x="52" y="359"/>
                    </a:lnTo>
                    <a:lnTo>
                      <a:pt x="47" y="355"/>
                    </a:lnTo>
                    <a:lnTo>
                      <a:pt x="42" y="350"/>
                    </a:lnTo>
                    <a:lnTo>
                      <a:pt x="38" y="344"/>
                    </a:lnTo>
                    <a:lnTo>
                      <a:pt x="34" y="337"/>
                    </a:lnTo>
                    <a:lnTo>
                      <a:pt x="0" y="350"/>
                    </a:lnTo>
                    <a:lnTo>
                      <a:pt x="154" y="735"/>
                    </a:lnTo>
                    <a:lnTo>
                      <a:pt x="166" y="763"/>
                    </a:lnTo>
                    <a:lnTo>
                      <a:pt x="178" y="789"/>
                    </a:lnTo>
                    <a:lnTo>
                      <a:pt x="191" y="814"/>
                    </a:lnTo>
                    <a:lnTo>
                      <a:pt x="206" y="839"/>
                    </a:lnTo>
                    <a:lnTo>
                      <a:pt x="214" y="850"/>
                    </a:lnTo>
                    <a:lnTo>
                      <a:pt x="222" y="860"/>
                    </a:lnTo>
                    <a:lnTo>
                      <a:pt x="230" y="870"/>
                    </a:lnTo>
                    <a:lnTo>
                      <a:pt x="239" y="879"/>
                    </a:lnTo>
                    <a:lnTo>
                      <a:pt x="247" y="887"/>
                    </a:lnTo>
                    <a:lnTo>
                      <a:pt x="257" y="895"/>
                    </a:lnTo>
                    <a:lnTo>
                      <a:pt x="267" y="902"/>
                    </a:lnTo>
                    <a:lnTo>
                      <a:pt x="277" y="909"/>
                    </a:lnTo>
                    <a:lnTo>
                      <a:pt x="291" y="917"/>
                    </a:lnTo>
                    <a:lnTo>
                      <a:pt x="305" y="923"/>
                    </a:lnTo>
                    <a:lnTo>
                      <a:pt x="319" y="930"/>
                    </a:lnTo>
                    <a:lnTo>
                      <a:pt x="334" y="935"/>
                    </a:lnTo>
                    <a:lnTo>
                      <a:pt x="348" y="939"/>
                    </a:lnTo>
                    <a:lnTo>
                      <a:pt x="364" y="943"/>
                    </a:lnTo>
                    <a:lnTo>
                      <a:pt x="379" y="945"/>
                    </a:lnTo>
                    <a:lnTo>
                      <a:pt x="394" y="947"/>
                    </a:lnTo>
                    <a:lnTo>
                      <a:pt x="409" y="948"/>
                    </a:lnTo>
                    <a:lnTo>
                      <a:pt x="425" y="947"/>
                    </a:lnTo>
                    <a:lnTo>
                      <a:pt x="441" y="946"/>
                    </a:lnTo>
                    <a:lnTo>
                      <a:pt x="458" y="944"/>
                    </a:lnTo>
                    <a:lnTo>
                      <a:pt x="474" y="941"/>
                    </a:lnTo>
                    <a:lnTo>
                      <a:pt x="490" y="936"/>
                    </a:lnTo>
                    <a:lnTo>
                      <a:pt x="507" y="931"/>
                    </a:lnTo>
                    <a:lnTo>
                      <a:pt x="524" y="925"/>
                    </a:lnTo>
                    <a:lnTo>
                      <a:pt x="539" y="919"/>
                    </a:lnTo>
                    <a:lnTo>
                      <a:pt x="553" y="912"/>
                    </a:lnTo>
                    <a:lnTo>
                      <a:pt x="566" y="905"/>
                    </a:lnTo>
                    <a:lnTo>
                      <a:pt x="579" y="897"/>
                    </a:lnTo>
                    <a:lnTo>
                      <a:pt x="591" y="889"/>
                    </a:lnTo>
                    <a:lnTo>
                      <a:pt x="602" y="881"/>
                    </a:lnTo>
                    <a:lnTo>
                      <a:pt x="614" y="872"/>
                    </a:lnTo>
                    <a:lnTo>
                      <a:pt x="625" y="863"/>
                    </a:lnTo>
                    <a:lnTo>
                      <a:pt x="635" y="854"/>
                    </a:lnTo>
                    <a:lnTo>
                      <a:pt x="644" y="844"/>
                    </a:lnTo>
                    <a:lnTo>
                      <a:pt x="653" y="834"/>
                    </a:lnTo>
                    <a:lnTo>
                      <a:pt x="661" y="823"/>
                    </a:lnTo>
                    <a:lnTo>
                      <a:pt x="669" y="811"/>
                    </a:lnTo>
                    <a:lnTo>
                      <a:pt x="676" y="799"/>
                    </a:lnTo>
                    <a:lnTo>
                      <a:pt x="682" y="787"/>
                    </a:lnTo>
                    <a:lnTo>
                      <a:pt x="689" y="775"/>
                    </a:lnTo>
                    <a:lnTo>
                      <a:pt x="699" y="754"/>
                    </a:lnTo>
                    <a:lnTo>
                      <a:pt x="706" y="732"/>
                    </a:lnTo>
                    <a:lnTo>
                      <a:pt x="711" y="709"/>
                    </a:lnTo>
                    <a:lnTo>
                      <a:pt x="715" y="686"/>
                    </a:lnTo>
                    <a:lnTo>
                      <a:pt x="717" y="663"/>
                    </a:lnTo>
                    <a:lnTo>
                      <a:pt x="717" y="638"/>
                    </a:lnTo>
                    <a:lnTo>
                      <a:pt x="716" y="614"/>
                    </a:lnTo>
                    <a:lnTo>
                      <a:pt x="713" y="589"/>
                    </a:lnTo>
                    <a:lnTo>
                      <a:pt x="729" y="602"/>
                    </a:lnTo>
                    <a:lnTo>
                      <a:pt x="744" y="614"/>
                    </a:lnTo>
                    <a:lnTo>
                      <a:pt x="759" y="625"/>
                    </a:lnTo>
                    <a:lnTo>
                      <a:pt x="775" y="635"/>
                    </a:lnTo>
                    <a:lnTo>
                      <a:pt x="790" y="645"/>
                    </a:lnTo>
                    <a:lnTo>
                      <a:pt x="804" y="653"/>
                    </a:lnTo>
                    <a:lnTo>
                      <a:pt x="818" y="661"/>
                    </a:lnTo>
                    <a:lnTo>
                      <a:pt x="831" y="667"/>
                    </a:lnTo>
                    <a:lnTo>
                      <a:pt x="851" y="675"/>
                    </a:lnTo>
                    <a:lnTo>
                      <a:pt x="872" y="680"/>
                    </a:lnTo>
                    <a:lnTo>
                      <a:pt x="892" y="684"/>
                    </a:lnTo>
                    <a:lnTo>
                      <a:pt x="912" y="685"/>
                    </a:lnTo>
                    <a:lnTo>
                      <a:pt x="921" y="685"/>
                    </a:lnTo>
                    <a:lnTo>
                      <a:pt x="931" y="685"/>
                    </a:lnTo>
                    <a:lnTo>
                      <a:pt x="941" y="684"/>
                    </a:lnTo>
                    <a:lnTo>
                      <a:pt x="950" y="683"/>
                    </a:lnTo>
                    <a:lnTo>
                      <a:pt x="969" y="678"/>
                    </a:lnTo>
                    <a:lnTo>
                      <a:pt x="987" y="672"/>
                    </a:lnTo>
                    <a:lnTo>
                      <a:pt x="997" y="668"/>
                    </a:lnTo>
                    <a:lnTo>
                      <a:pt x="1007" y="663"/>
                    </a:lnTo>
                    <a:lnTo>
                      <a:pt x="1016" y="658"/>
                    </a:lnTo>
                    <a:lnTo>
                      <a:pt x="1025" y="653"/>
                    </a:lnTo>
                    <a:lnTo>
                      <a:pt x="1033" y="647"/>
                    </a:lnTo>
                    <a:lnTo>
                      <a:pt x="1040" y="641"/>
                    </a:lnTo>
                    <a:lnTo>
                      <a:pt x="1047" y="634"/>
                    </a:lnTo>
                    <a:lnTo>
                      <a:pt x="1053" y="627"/>
                    </a:lnTo>
                    <a:lnTo>
                      <a:pt x="1058" y="620"/>
                    </a:lnTo>
                    <a:lnTo>
                      <a:pt x="1062" y="613"/>
                    </a:lnTo>
                    <a:lnTo>
                      <a:pt x="1066" y="606"/>
                    </a:lnTo>
                    <a:lnTo>
                      <a:pt x="1070" y="598"/>
                    </a:lnTo>
                    <a:lnTo>
                      <a:pt x="1072" y="590"/>
                    </a:lnTo>
                    <a:lnTo>
                      <a:pt x="1074" y="582"/>
                    </a:lnTo>
                    <a:lnTo>
                      <a:pt x="1076" y="573"/>
                    </a:lnTo>
                    <a:lnTo>
                      <a:pt x="1077" y="564"/>
                    </a:lnTo>
                    <a:lnTo>
                      <a:pt x="1077" y="553"/>
                    </a:lnTo>
                    <a:lnTo>
                      <a:pt x="1075" y="540"/>
                    </a:lnTo>
                    <a:lnTo>
                      <a:pt x="1073" y="526"/>
                    </a:lnTo>
                    <a:lnTo>
                      <a:pt x="1070" y="511"/>
                    </a:lnTo>
                    <a:lnTo>
                      <a:pt x="1066" y="496"/>
                    </a:lnTo>
                    <a:lnTo>
                      <a:pt x="1060" y="479"/>
                    </a:lnTo>
                    <a:lnTo>
                      <a:pt x="1054" y="459"/>
                    </a:lnTo>
                    <a:lnTo>
                      <a:pt x="1046" y="440"/>
                    </a:lnTo>
                    <a:lnTo>
                      <a:pt x="870" y="0"/>
                    </a:lnTo>
                    <a:lnTo>
                      <a:pt x="835" y="14"/>
                    </a:lnTo>
                    <a:lnTo>
                      <a:pt x="838" y="21"/>
                    </a:lnTo>
                    <a:lnTo>
                      <a:pt x="839" y="30"/>
                    </a:lnTo>
                    <a:lnTo>
                      <a:pt x="839" y="37"/>
                    </a:lnTo>
                    <a:lnTo>
                      <a:pt x="838" y="43"/>
                    </a:lnTo>
                    <a:lnTo>
                      <a:pt x="835" y="50"/>
                    </a:lnTo>
                    <a:lnTo>
                      <a:pt x="832" y="57"/>
                    </a:lnTo>
                    <a:lnTo>
                      <a:pt x="827" y="63"/>
                    </a:lnTo>
                    <a:lnTo>
                      <a:pt x="821" y="69"/>
                    </a:lnTo>
                    <a:lnTo>
                      <a:pt x="814" y="75"/>
                    </a:lnTo>
                    <a:lnTo>
                      <a:pt x="806" y="81"/>
                    </a:lnTo>
                    <a:lnTo>
                      <a:pt x="796" y="88"/>
                    </a:lnTo>
                    <a:lnTo>
                      <a:pt x="785" y="94"/>
                    </a:lnTo>
                    <a:lnTo>
                      <a:pt x="757" y="107"/>
                    </a:lnTo>
                    <a:lnTo>
                      <a:pt x="726" y="122"/>
                    </a:lnTo>
                    <a:lnTo>
                      <a:pt x="188" y="338"/>
                    </a:lnTo>
                    <a:close/>
                    <a:moveTo>
                      <a:pt x="540" y="432"/>
                    </a:moveTo>
                    <a:lnTo>
                      <a:pt x="625" y="514"/>
                    </a:lnTo>
                    <a:lnTo>
                      <a:pt x="620" y="530"/>
                    </a:lnTo>
                    <a:lnTo>
                      <a:pt x="615" y="546"/>
                    </a:lnTo>
                    <a:lnTo>
                      <a:pt x="608" y="562"/>
                    </a:lnTo>
                    <a:lnTo>
                      <a:pt x="601" y="576"/>
                    </a:lnTo>
                    <a:lnTo>
                      <a:pt x="593" y="590"/>
                    </a:lnTo>
                    <a:lnTo>
                      <a:pt x="585" y="604"/>
                    </a:lnTo>
                    <a:lnTo>
                      <a:pt x="576" y="617"/>
                    </a:lnTo>
                    <a:lnTo>
                      <a:pt x="566" y="629"/>
                    </a:lnTo>
                    <a:lnTo>
                      <a:pt x="555" y="642"/>
                    </a:lnTo>
                    <a:lnTo>
                      <a:pt x="544" y="654"/>
                    </a:lnTo>
                    <a:lnTo>
                      <a:pt x="531" y="664"/>
                    </a:lnTo>
                    <a:lnTo>
                      <a:pt x="517" y="674"/>
                    </a:lnTo>
                    <a:lnTo>
                      <a:pt x="502" y="684"/>
                    </a:lnTo>
                    <a:lnTo>
                      <a:pt x="487" y="692"/>
                    </a:lnTo>
                    <a:lnTo>
                      <a:pt x="471" y="701"/>
                    </a:lnTo>
                    <a:lnTo>
                      <a:pt x="454" y="708"/>
                    </a:lnTo>
                    <a:lnTo>
                      <a:pt x="432" y="716"/>
                    </a:lnTo>
                    <a:lnTo>
                      <a:pt x="411" y="722"/>
                    </a:lnTo>
                    <a:lnTo>
                      <a:pt x="391" y="726"/>
                    </a:lnTo>
                    <a:lnTo>
                      <a:pt x="373" y="729"/>
                    </a:lnTo>
                    <a:lnTo>
                      <a:pt x="353" y="730"/>
                    </a:lnTo>
                    <a:lnTo>
                      <a:pt x="336" y="729"/>
                    </a:lnTo>
                    <a:lnTo>
                      <a:pt x="319" y="725"/>
                    </a:lnTo>
                    <a:lnTo>
                      <a:pt x="304" y="720"/>
                    </a:lnTo>
                    <a:lnTo>
                      <a:pt x="289" y="714"/>
                    </a:lnTo>
                    <a:lnTo>
                      <a:pt x="274" y="707"/>
                    </a:lnTo>
                    <a:lnTo>
                      <a:pt x="261" y="698"/>
                    </a:lnTo>
                    <a:lnTo>
                      <a:pt x="249" y="687"/>
                    </a:lnTo>
                    <a:lnTo>
                      <a:pt x="239" y="676"/>
                    </a:lnTo>
                    <a:lnTo>
                      <a:pt x="230" y="663"/>
                    </a:lnTo>
                    <a:lnTo>
                      <a:pt x="221" y="649"/>
                    </a:lnTo>
                    <a:lnTo>
                      <a:pt x="215" y="633"/>
                    </a:lnTo>
                    <a:lnTo>
                      <a:pt x="211" y="623"/>
                    </a:lnTo>
                    <a:lnTo>
                      <a:pt x="208" y="614"/>
                    </a:lnTo>
                    <a:lnTo>
                      <a:pt x="206" y="606"/>
                    </a:lnTo>
                    <a:lnTo>
                      <a:pt x="206" y="598"/>
                    </a:lnTo>
                    <a:lnTo>
                      <a:pt x="205" y="591"/>
                    </a:lnTo>
                    <a:lnTo>
                      <a:pt x="206" y="586"/>
                    </a:lnTo>
                    <a:lnTo>
                      <a:pt x="208" y="580"/>
                    </a:lnTo>
                    <a:lnTo>
                      <a:pt x="211" y="576"/>
                    </a:lnTo>
                    <a:lnTo>
                      <a:pt x="215" y="572"/>
                    </a:lnTo>
                    <a:lnTo>
                      <a:pt x="220" y="568"/>
                    </a:lnTo>
                    <a:lnTo>
                      <a:pt x="226" y="563"/>
                    </a:lnTo>
                    <a:lnTo>
                      <a:pt x="234" y="559"/>
                    </a:lnTo>
                    <a:lnTo>
                      <a:pt x="253" y="548"/>
                    </a:lnTo>
                    <a:lnTo>
                      <a:pt x="277" y="538"/>
                    </a:lnTo>
                    <a:lnTo>
                      <a:pt x="540" y="4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96"/>
              <p:cNvSpPr>
                <a:spLocks/>
              </p:cNvSpPr>
              <p:nvPr/>
            </p:nvSpPr>
            <p:spPr bwMode="auto">
              <a:xfrm>
                <a:off x="719" y="578"/>
                <a:ext cx="65" cy="58"/>
              </a:xfrm>
              <a:custGeom>
                <a:avLst/>
                <a:gdLst>
                  <a:gd name="T0" fmla="*/ 185 w 1103"/>
                  <a:gd name="T1" fmla="*/ 483 h 986"/>
                  <a:gd name="T2" fmla="*/ 151 w 1103"/>
                  <a:gd name="T3" fmla="*/ 499 h 986"/>
                  <a:gd name="T4" fmla="*/ 130 w 1103"/>
                  <a:gd name="T5" fmla="*/ 516 h 986"/>
                  <a:gd name="T6" fmla="*/ 121 w 1103"/>
                  <a:gd name="T7" fmla="*/ 537 h 986"/>
                  <a:gd name="T8" fmla="*/ 123 w 1103"/>
                  <a:gd name="T9" fmla="*/ 563 h 986"/>
                  <a:gd name="T10" fmla="*/ 35 w 1103"/>
                  <a:gd name="T11" fmla="*/ 232 h 986"/>
                  <a:gd name="T12" fmla="*/ 45 w 1103"/>
                  <a:gd name="T13" fmla="*/ 252 h 986"/>
                  <a:gd name="T14" fmla="*/ 63 w 1103"/>
                  <a:gd name="T15" fmla="*/ 264 h 986"/>
                  <a:gd name="T16" fmla="*/ 87 w 1103"/>
                  <a:gd name="T17" fmla="*/ 268 h 986"/>
                  <a:gd name="T18" fmla="*/ 122 w 1103"/>
                  <a:gd name="T19" fmla="*/ 266 h 986"/>
                  <a:gd name="T20" fmla="*/ 745 w 1103"/>
                  <a:gd name="T21" fmla="*/ 104 h 986"/>
                  <a:gd name="T22" fmla="*/ 791 w 1103"/>
                  <a:gd name="T23" fmla="*/ 89 h 986"/>
                  <a:gd name="T24" fmla="*/ 828 w 1103"/>
                  <a:gd name="T25" fmla="*/ 73 h 986"/>
                  <a:gd name="T26" fmla="*/ 853 w 1103"/>
                  <a:gd name="T27" fmla="*/ 56 h 986"/>
                  <a:gd name="T28" fmla="*/ 867 w 1103"/>
                  <a:gd name="T29" fmla="*/ 37 h 986"/>
                  <a:gd name="T30" fmla="*/ 870 w 1103"/>
                  <a:gd name="T31" fmla="*/ 17 h 986"/>
                  <a:gd name="T32" fmla="*/ 993 w 1103"/>
                  <a:gd name="T33" fmla="*/ 331 h 986"/>
                  <a:gd name="T34" fmla="*/ 951 w 1103"/>
                  <a:gd name="T35" fmla="*/ 326 h 986"/>
                  <a:gd name="T36" fmla="*/ 936 w 1103"/>
                  <a:gd name="T37" fmla="*/ 310 h 986"/>
                  <a:gd name="T38" fmla="*/ 913 w 1103"/>
                  <a:gd name="T39" fmla="*/ 301 h 986"/>
                  <a:gd name="T40" fmla="*/ 882 w 1103"/>
                  <a:gd name="T41" fmla="*/ 300 h 986"/>
                  <a:gd name="T42" fmla="*/ 839 w 1103"/>
                  <a:gd name="T43" fmla="*/ 307 h 986"/>
                  <a:gd name="T44" fmla="*/ 731 w 1103"/>
                  <a:gd name="T45" fmla="*/ 334 h 986"/>
                  <a:gd name="T46" fmla="*/ 877 w 1103"/>
                  <a:gd name="T47" fmla="*/ 516 h 986"/>
                  <a:gd name="T48" fmla="*/ 919 w 1103"/>
                  <a:gd name="T49" fmla="*/ 500 h 986"/>
                  <a:gd name="T50" fmla="*/ 951 w 1103"/>
                  <a:gd name="T51" fmla="*/ 484 h 986"/>
                  <a:gd name="T52" fmla="*/ 971 w 1103"/>
                  <a:gd name="T53" fmla="*/ 467 h 986"/>
                  <a:gd name="T54" fmla="*/ 981 w 1103"/>
                  <a:gd name="T55" fmla="*/ 446 h 986"/>
                  <a:gd name="T56" fmla="*/ 980 w 1103"/>
                  <a:gd name="T57" fmla="*/ 424 h 986"/>
                  <a:gd name="T58" fmla="*/ 1067 w 1103"/>
                  <a:gd name="T59" fmla="*/ 753 h 986"/>
                  <a:gd name="T60" fmla="*/ 1057 w 1103"/>
                  <a:gd name="T61" fmla="*/ 734 h 986"/>
                  <a:gd name="T62" fmla="*/ 1040 w 1103"/>
                  <a:gd name="T63" fmla="*/ 722 h 986"/>
                  <a:gd name="T64" fmla="*/ 1015 w 1103"/>
                  <a:gd name="T65" fmla="*/ 717 h 986"/>
                  <a:gd name="T66" fmla="*/ 980 w 1103"/>
                  <a:gd name="T67" fmla="*/ 720 h 986"/>
                  <a:gd name="T68" fmla="*/ 355 w 1103"/>
                  <a:gd name="T69" fmla="*/ 882 h 986"/>
                  <a:gd name="T70" fmla="*/ 281 w 1103"/>
                  <a:gd name="T71" fmla="*/ 908 h 986"/>
                  <a:gd name="T72" fmla="*/ 253 w 1103"/>
                  <a:gd name="T73" fmla="*/ 924 h 986"/>
                  <a:gd name="T74" fmla="*/ 237 w 1103"/>
                  <a:gd name="T75" fmla="*/ 941 h 986"/>
                  <a:gd name="T76" fmla="*/ 231 w 1103"/>
                  <a:gd name="T77" fmla="*/ 961 h 986"/>
                  <a:gd name="T78" fmla="*/ 197 w 1103"/>
                  <a:gd name="T79" fmla="*/ 986 h 986"/>
                  <a:gd name="T80" fmla="*/ 148 w 1103"/>
                  <a:gd name="T81" fmla="*/ 655 h 986"/>
                  <a:gd name="T82" fmla="*/ 161 w 1103"/>
                  <a:gd name="T83" fmla="*/ 672 h 986"/>
                  <a:gd name="T84" fmla="*/ 182 w 1103"/>
                  <a:gd name="T85" fmla="*/ 683 h 986"/>
                  <a:gd name="T86" fmla="*/ 211 w 1103"/>
                  <a:gd name="T87" fmla="*/ 685 h 986"/>
                  <a:gd name="T88" fmla="*/ 253 w 1103"/>
                  <a:gd name="T89" fmla="*/ 680 h 986"/>
                  <a:gd name="T90" fmla="*/ 306 w 1103"/>
                  <a:gd name="T91" fmla="*/ 668 h 986"/>
                  <a:gd name="T92" fmla="*/ 251 w 1103"/>
                  <a:gd name="T93" fmla="*/ 463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3" h="986">
                    <a:moveTo>
                      <a:pt x="251" y="463"/>
                    </a:moveTo>
                    <a:lnTo>
                      <a:pt x="214" y="473"/>
                    </a:lnTo>
                    <a:lnTo>
                      <a:pt x="185" y="483"/>
                    </a:lnTo>
                    <a:lnTo>
                      <a:pt x="172" y="489"/>
                    </a:lnTo>
                    <a:lnTo>
                      <a:pt x="161" y="494"/>
                    </a:lnTo>
                    <a:lnTo>
                      <a:pt x="151" y="499"/>
                    </a:lnTo>
                    <a:lnTo>
                      <a:pt x="143" y="504"/>
                    </a:lnTo>
                    <a:lnTo>
                      <a:pt x="136" y="510"/>
                    </a:lnTo>
                    <a:lnTo>
                      <a:pt x="130" y="516"/>
                    </a:lnTo>
                    <a:lnTo>
                      <a:pt x="126" y="523"/>
                    </a:lnTo>
                    <a:lnTo>
                      <a:pt x="123" y="529"/>
                    </a:lnTo>
                    <a:lnTo>
                      <a:pt x="121" y="537"/>
                    </a:lnTo>
                    <a:lnTo>
                      <a:pt x="120" y="546"/>
                    </a:lnTo>
                    <a:lnTo>
                      <a:pt x="121" y="554"/>
                    </a:lnTo>
                    <a:lnTo>
                      <a:pt x="123" y="563"/>
                    </a:lnTo>
                    <a:lnTo>
                      <a:pt x="87" y="573"/>
                    </a:lnTo>
                    <a:lnTo>
                      <a:pt x="0" y="242"/>
                    </a:lnTo>
                    <a:lnTo>
                      <a:pt x="35" y="232"/>
                    </a:lnTo>
                    <a:lnTo>
                      <a:pt x="37" y="240"/>
                    </a:lnTo>
                    <a:lnTo>
                      <a:pt x="41" y="246"/>
                    </a:lnTo>
                    <a:lnTo>
                      <a:pt x="45" y="252"/>
                    </a:lnTo>
                    <a:lnTo>
                      <a:pt x="50" y="257"/>
                    </a:lnTo>
                    <a:lnTo>
                      <a:pt x="56" y="261"/>
                    </a:lnTo>
                    <a:lnTo>
                      <a:pt x="63" y="264"/>
                    </a:lnTo>
                    <a:lnTo>
                      <a:pt x="70" y="266"/>
                    </a:lnTo>
                    <a:lnTo>
                      <a:pt x="78" y="268"/>
                    </a:lnTo>
                    <a:lnTo>
                      <a:pt x="87" y="268"/>
                    </a:lnTo>
                    <a:lnTo>
                      <a:pt x="97" y="268"/>
                    </a:lnTo>
                    <a:lnTo>
                      <a:pt x="109" y="268"/>
                    </a:lnTo>
                    <a:lnTo>
                      <a:pt x="122" y="266"/>
                    </a:lnTo>
                    <a:lnTo>
                      <a:pt x="153" y="261"/>
                    </a:lnTo>
                    <a:lnTo>
                      <a:pt x="187" y="252"/>
                    </a:lnTo>
                    <a:lnTo>
                      <a:pt x="745" y="104"/>
                    </a:lnTo>
                    <a:lnTo>
                      <a:pt x="761" y="98"/>
                    </a:lnTo>
                    <a:lnTo>
                      <a:pt x="777" y="94"/>
                    </a:lnTo>
                    <a:lnTo>
                      <a:pt x="791" y="89"/>
                    </a:lnTo>
                    <a:lnTo>
                      <a:pt x="805" y="83"/>
                    </a:lnTo>
                    <a:lnTo>
                      <a:pt x="817" y="78"/>
                    </a:lnTo>
                    <a:lnTo>
                      <a:pt x="828" y="73"/>
                    </a:lnTo>
                    <a:lnTo>
                      <a:pt x="837" y="67"/>
                    </a:lnTo>
                    <a:lnTo>
                      <a:pt x="846" y="61"/>
                    </a:lnTo>
                    <a:lnTo>
                      <a:pt x="853" y="56"/>
                    </a:lnTo>
                    <a:lnTo>
                      <a:pt x="859" y="49"/>
                    </a:lnTo>
                    <a:lnTo>
                      <a:pt x="863" y="43"/>
                    </a:lnTo>
                    <a:lnTo>
                      <a:pt x="867" y="37"/>
                    </a:lnTo>
                    <a:lnTo>
                      <a:pt x="869" y="31"/>
                    </a:lnTo>
                    <a:lnTo>
                      <a:pt x="870" y="24"/>
                    </a:lnTo>
                    <a:lnTo>
                      <a:pt x="870" y="17"/>
                    </a:lnTo>
                    <a:lnTo>
                      <a:pt x="869" y="9"/>
                    </a:lnTo>
                    <a:lnTo>
                      <a:pt x="906" y="0"/>
                    </a:lnTo>
                    <a:lnTo>
                      <a:pt x="993" y="331"/>
                    </a:lnTo>
                    <a:lnTo>
                      <a:pt x="958" y="340"/>
                    </a:lnTo>
                    <a:lnTo>
                      <a:pt x="954" y="333"/>
                    </a:lnTo>
                    <a:lnTo>
                      <a:pt x="951" y="326"/>
                    </a:lnTo>
                    <a:lnTo>
                      <a:pt x="947" y="320"/>
                    </a:lnTo>
                    <a:lnTo>
                      <a:pt x="942" y="314"/>
                    </a:lnTo>
                    <a:lnTo>
                      <a:pt x="936" y="310"/>
                    </a:lnTo>
                    <a:lnTo>
                      <a:pt x="929" y="306"/>
                    </a:lnTo>
                    <a:lnTo>
                      <a:pt x="922" y="303"/>
                    </a:lnTo>
                    <a:lnTo>
                      <a:pt x="913" y="301"/>
                    </a:lnTo>
                    <a:lnTo>
                      <a:pt x="904" y="300"/>
                    </a:lnTo>
                    <a:lnTo>
                      <a:pt x="894" y="300"/>
                    </a:lnTo>
                    <a:lnTo>
                      <a:pt x="882" y="300"/>
                    </a:lnTo>
                    <a:lnTo>
                      <a:pt x="868" y="302"/>
                    </a:lnTo>
                    <a:lnTo>
                      <a:pt x="854" y="304"/>
                    </a:lnTo>
                    <a:lnTo>
                      <a:pt x="839" y="307"/>
                    </a:lnTo>
                    <a:lnTo>
                      <a:pt x="822" y="310"/>
                    </a:lnTo>
                    <a:lnTo>
                      <a:pt x="805" y="315"/>
                    </a:lnTo>
                    <a:lnTo>
                      <a:pt x="731" y="334"/>
                    </a:lnTo>
                    <a:lnTo>
                      <a:pt x="785" y="541"/>
                    </a:lnTo>
                    <a:lnTo>
                      <a:pt x="859" y="520"/>
                    </a:lnTo>
                    <a:lnTo>
                      <a:pt x="877" y="516"/>
                    </a:lnTo>
                    <a:lnTo>
                      <a:pt x="892" y="511"/>
                    </a:lnTo>
                    <a:lnTo>
                      <a:pt x="906" y="506"/>
                    </a:lnTo>
                    <a:lnTo>
                      <a:pt x="919" y="500"/>
                    </a:lnTo>
                    <a:lnTo>
                      <a:pt x="931" y="495"/>
                    </a:lnTo>
                    <a:lnTo>
                      <a:pt x="941" y="490"/>
                    </a:lnTo>
                    <a:lnTo>
                      <a:pt x="951" y="484"/>
                    </a:lnTo>
                    <a:lnTo>
                      <a:pt x="959" y="479"/>
                    </a:lnTo>
                    <a:lnTo>
                      <a:pt x="966" y="473"/>
                    </a:lnTo>
                    <a:lnTo>
                      <a:pt x="971" y="467"/>
                    </a:lnTo>
                    <a:lnTo>
                      <a:pt x="976" y="461"/>
                    </a:lnTo>
                    <a:lnTo>
                      <a:pt x="979" y="454"/>
                    </a:lnTo>
                    <a:lnTo>
                      <a:pt x="981" y="446"/>
                    </a:lnTo>
                    <a:lnTo>
                      <a:pt x="982" y="439"/>
                    </a:lnTo>
                    <a:lnTo>
                      <a:pt x="981" y="432"/>
                    </a:lnTo>
                    <a:lnTo>
                      <a:pt x="980" y="424"/>
                    </a:lnTo>
                    <a:lnTo>
                      <a:pt x="1015" y="415"/>
                    </a:lnTo>
                    <a:lnTo>
                      <a:pt x="1103" y="744"/>
                    </a:lnTo>
                    <a:lnTo>
                      <a:pt x="1067" y="753"/>
                    </a:lnTo>
                    <a:lnTo>
                      <a:pt x="1065" y="746"/>
                    </a:lnTo>
                    <a:lnTo>
                      <a:pt x="1062" y="740"/>
                    </a:lnTo>
                    <a:lnTo>
                      <a:pt x="1057" y="734"/>
                    </a:lnTo>
                    <a:lnTo>
                      <a:pt x="1053" y="729"/>
                    </a:lnTo>
                    <a:lnTo>
                      <a:pt x="1047" y="725"/>
                    </a:lnTo>
                    <a:lnTo>
                      <a:pt x="1040" y="722"/>
                    </a:lnTo>
                    <a:lnTo>
                      <a:pt x="1032" y="720"/>
                    </a:lnTo>
                    <a:lnTo>
                      <a:pt x="1024" y="718"/>
                    </a:lnTo>
                    <a:lnTo>
                      <a:pt x="1015" y="717"/>
                    </a:lnTo>
                    <a:lnTo>
                      <a:pt x="1005" y="717"/>
                    </a:lnTo>
                    <a:lnTo>
                      <a:pt x="993" y="718"/>
                    </a:lnTo>
                    <a:lnTo>
                      <a:pt x="980" y="720"/>
                    </a:lnTo>
                    <a:lnTo>
                      <a:pt x="950" y="725"/>
                    </a:lnTo>
                    <a:lnTo>
                      <a:pt x="915" y="734"/>
                    </a:lnTo>
                    <a:lnTo>
                      <a:pt x="355" y="882"/>
                    </a:lnTo>
                    <a:lnTo>
                      <a:pt x="322" y="893"/>
                    </a:lnTo>
                    <a:lnTo>
                      <a:pt x="293" y="903"/>
                    </a:lnTo>
                    <a:lnTo>
                      <a:pt x="281" y="908"/>
                    </a:lnTo>
                    <a:lnTo>
                      <a:pt x="270" y="913"/>
                    </a:lnTo>
                    <a:lnTo>
                      <a:pt x="261" y="919"/>
                    </a:lnTo>
                    <a:lnTo>
                      <a:pt x="253" y="924"/>
                    </a:lnTo>
                    <a:lnTo>
                      <a:pt x="247" y="929"/>
                    </a:lnTo>
                    <a:lnTo>
                      <a:pt x="241" y="935"/>
                    </a:lnTo>
                    <a:lnTo>
                      <a:pt x="237" y="941"/>
                    </a:lnTo>
                    <a:lnTo>
                      <a:pt x="234" y="947"/>
                    </a:lnTo>
                    <a:lnTo>
                      <a:pt x="232" y="954"/>
                    </a:lnTo>
                    <a:lnTo>
                      <a:pt x="231" y="961"/>
                    </a:lnTo>
                    <a:lnTo>
                      <a:pt x="232" y="968"/>
                    </a:lnTo>
                    <a:lnTo>
                      <a:pt x="233" y="976"/>
                    </a:lnTo>
                    <a:lnTo>
                      <a:pt x="197" y="986"/>
                    </a:lnTo>
                    <a:lnTo>
                      <a:pt x="109" y="657"/>
                    </a:lnTo>
                    <a:lnTo>
                      <a:pt x="146" y="647"/>
                    </a:lnTo>
                    <a:lnTo>
                      <a:pt x="148" y="655"/>
                    </a:lnTo>
                    <a:lnTo>
                      <a:pt x="152" y="662"/>
                    </a:lnTo>
                    <a:lnTo>
                      <a:pt x="156" y="667"/>
                    </a:lnTo>
                    <a:lnTo>
                      <a:pt x="161" y="672"/>
                    </a:lnTo>
                    <a:lnTo>
                      <a:pt x="167" y="677"/>
                    </a:lnTo>
                    <a:lnTo>
                      <a:pt x="174" y="680"/>
                    </a:lnTo>
                    <a:lnTo>
                      <a:pt x="182" y="683"/>
                    </a:lnTo>
                    <a:lnTo>
                      <a:pt x="190" y="684"/>
                    </a:lnTo>
                    <a:lnTo>
                      <a:pt x="200" y="685"/>
                    </a:lnTo>
                    <a:lnTo>
                      <a:pt x="211" y="685"/>
                    </a:lnTo>
                    <a:lnTo>
                      <a:pt x="224" y="684"/>
                    </a:lnTo>
                    <a:lnTo>
                      <a:pt x="238" y="683"/>
                    </a:lnTo>
                    <a:lnTo>
                      <a:pt x="253" y="680"/>
                    </a:lnTo>
                    <a:lnTo>
                      <a:pt x="269" y="677"/>
                    </a:lnTo>
                    <a:lnTo>
                      <a:pt x="286" y="673"/>
                    </a:lnTo>
                    <a:lnTo>
                      <a:pt x="306" y="668"/>
                    </a:lnTo>
                    <a:lnTo>
                      <a:pt x="694" y="565"/>
                    </a:lnTo>
                    <a:lnTo>
                      <a:pt x="640" y="358"/>
                    </a:lnTo>
                    <a:lnTo>
                      <a:pt x="251" y="4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97"/>
              <p:cNvSpPr>
                <a:spLocks/>
              </p:cNvSpPr>
              <p:nvPr/>
            </p:nvSpPr>
            <p:spPr bwMode="auto">
              <a:xfrm>
                <a:off x="732" y="635"/>
                <a:ext cx="61" cy="52"/>
              </a:xfrm>
              <a:custGeom>
                <a:avLst/>
                <a:gdLst>
                  <a:gd name="T0" fmla="*/ 155 w 1036"/>
                  <a:gd name="T1" fmla="*/ 394 h 895"/>
                  <a:gd name="T2" fmla="*/ 120 w 1036"/>
                  <a:gd name="T3" fmla="*/ 406 h 895"/>
                  <a:gd name="T4" fmla="*/ 98 w 1036"/>
                  <a:gd name="T5" fmla="*/ 420 h 895"/>
                  <a:gd name="T6" fmla="*/ 86 w 1036"/>
                  <a:gd name="T7" fmla="*/ 440 h 895"/>
                  <a:gd name="T8" fmla="*/ 85 w 1036"/>
                  <a:gd name="T9" fmla="*/ 466 h 895"/>
                  <a:gd name="T10" fmla="*/ 37 w 1036"/>
                  <a:gd name="T11" fmla="*/ 127 h 895"/>
                  <a:gd name="T12" fmla="*/ 44 w 1036"/>
                  <a:gd name="T13" fmla="*/ 148 h 895"/>
                  <a:gd name="T14" fmla="*/ 59 w 1036"/>
                  <a:gd name="T15" fmla="*/ 162 h 895"/>
                  <a:gd name="T16" fmla="*/ 84 w 1036"/>
                  <a:gd name="T17" fmla="*/ 169 h 895"/>
                  <a:gd name="T18" fmla="*/ 119 w 1036"/>
                  <a:gd name="T19" fmla="*/ 171 h 895"/>
                  <a:gd name="T20" fmla="*/ 759 w 1036"/>
                  <a:gd name="T21" fmla="*/ 83 h 895"/>
                  <a:gd name="T22" fmla="*/ 836 w 1036"/>
                  <a:gd name="T23" fmla="*/ 67 h 895"/>
                  <a:gd name="T24" fmla="*/ 865 w 1036"/>
                  <a:gd name="T25" fmla="*/ 55 h 895"/>
                  <a:gd name="T26" fmla="*/ 883 w 1036"/>
                  <a:gd name="T27" fmla="*/ 40 h 895"/>
                  <a:gd name="T28" fmla="*/ 891 w 1036"/>
                  <a:gd name="T29" fmla="*/ 21 h 895"/>
                  <a:gd name="T30" fmla="*/ 928 w 1036"/>
                  <a:gd name="T31" fmla="*/ 0 h 895"/>
                  <a:gd name="T32" fmla="*/ 938 w 1036"/>
                  <a:gd name="T33" fmla="*/ 336 h 895"/>
                  <a:gd name="T34" fmla="*/ 927 w 1036"/>
                  <a:gd name="T35" fmla="*/ 316 h 895"/>
                  <a:gd name="T36" fmla="*/ 909 w 1036"/>
                  <a:gd name="T37" fmla="*/ 303 h 895"/>
                  <a:gd name="T38" fmla="*/ 880 w 1036"/>
                  <a:gd name="T39" fmla="*/ 296 h 895"/>
                  <a:gd name="T40" fmla="*/ 841 w 1036"/>
                  <a:gd name="T41" fmla="*/ 295 h 895"/>
                  <a:gd name="T42" fmla="*/ 790 w 1036"/>
                  <a:gd name="T43" fmla="*/ 300 h 895"/>
                  <a:gd name="T44" fmla="*/ 838 w 1036"/>
                  <a:gd name="T45" fmla="*/ 509 h 895"/>
                  <a:gd name="T46" fmla="*/ 882 w 1036"/>
                  <a:gd name="T47" fmla="*/ 499 h 895"/>
                  <a:gd name="T48" fmla="*/ 916 w 1036"/>
                  <a:gd name="T49" fmla="*/ 486 h 895"/>
                  <a:gd name="T50" fmla="*/ 938 w 1036"/>
                  <a:gd name="T51" fmla="*/ 471 h 895"/>
                  <a:gd name="T52" fmla="*/ 950 w 1036"/>
                  <a:gd name="T53" fmla="*/ 452 h 895"/>
                  <a:gd name="T54" fmla="*/ 952 w 1036"/>
                  <a:gd name="T55" fmla="*/ 430 h 895"/>
                  <a:gd name="T56" fmla="*/ 999 w 1036"/>
                  <a:gd name="T57" fmla="*/ 767 h 895"/>
                  <a:gd name="T58" fmla="*/ 992 w 1036"/>
                  <a:gd name="T59" fmla="*/ 747 h 895"/>
                  <a:gd name="T60" fmla="*/ 976 w 1036"/>
                  <a:gd name="T61" fmla="*/ 733 h 895"/>
                  <a:gd name="T62" fmla="*/ 952 w 1036"/>
                  <a:gd name="T63" fmla="*/ 725 h 895"/>
                  <a:gd name="T64" fmla="*/ 917 w 1036"/>
                  <a:gd name="T65" fmla="*/ 724 h 895"/>
                  <a:gd name="T66" fmla="*/ 277 w 1036"/>
                  <a:gd name="T67" fmla="*/ 811 h 895"/>
                  <a:gd name="T68" fmla="*/ 201 w 1036"/>
                  <a:gd name="T69" fmla="*/ 827 h 895"/>
                  <a:gd name="T70" fmla="*/ 172 w 1036"/>
                  <a:gd name="T71" fmla="*/ 839 h 895"/>
                  <a:gd name="T72" fmla="*/ 152 w 1036"/>
                  <a:gd name="T73" fmla="*/ 854 h 895"/>
                  <a:gd name="T74" fmla="*/ 144 w 1036"/>
                  <a:gd name="T75" fmla="*/ 873 h 895"/>
                  <a:gd name="T76" fmla="*/ 108 w 1036"/>
                  <a:gd name="T77" fmla="*/ 895 h 895"/>
                  <a:gd name="T78" fmla="*/ 98 w 1036"/>
                  <a:gd name="T79" fmla="*/ 560 h 895"/>
                  <a:gd name="T80" fmla="*/ 109 w 1036"/>
                  <a:gd name="T81" fmla="*/ 579 h 895"/>
                  <a:gd name="T82" fmla="*/ 128 w 1036"/>
                  <a:gd name="T83" fmla="*/ 591 h 895"/>
                  <a:gd name="T84" fmla="*/ 157 w 1036"/>
                  <a:gd name="T85" fmla="*/ 597 h 895"/>
                  <a:gd name="T86" fmla="*/ 199 w 1036"/>
                  <a:gd name="T87" fmla="*/ 597 h 895"/>
                  <a:gd name="T88" fmla="*/ 254 w 1036"/>
                  <a:gd name="T89" fmla="*/ 592 h 895"/>
                  <a:gd name="T90" fmla="*/ 223 w 1036"/>
                  <a:gd name="T91" fmla="*/ 381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36" h="895">
                    <a:moveTo>
                      <a:pt x="223" y="381"/>
                    </a:moveTo>
                    <a:lnTo>
                      <a:pt x="186" y="387"/>
                    </a:lnTo>
                    <a:lnTo>
                      <a:pt x="155" y="394"/>
                    </a:lnTo>
                    <a:lnTo>
                      <a:pt x="142" y="398"/>
                    </a:lnTo>
                    <a:lnTo>
                      <a:pt x="130" y="402"/>
                    </a:lnTo>
                    <a:lnTo>
                      <a:pt x="120" y="406"/>
                    </a:lnTo>
                    <a:lnTo>
                      <a:pt x="111" y="410"/>
                    </a:lnTo>
                    <a:lnTo>
                      <a:pt x="104" y="415"/>
                    </a:lnTo>
                    <a:lnTo>
                      <a:pt x="98" y="420"/>
                    </a:lnTo>
                    <a:lnTo>
                      <a:pt x="93" y="426"/>
                    </a:lnTo>
                    <a:lnTo>
                      <a:pt x="89" y="433"/>
                    </a:lnTo>
                    <a:lnTo>
                      <a:pt x="86" y="440"/>
                    </a:lnTo>
                    <a:lnTo>
                      <a:pt x="85" y="448"/>
                    </a:lnTo>
                    <a:lnTo>
                      <a:pt x="84" y="457"/>
                    </a:lnTo>
                    <a:lnTo>
                      <a:pt x="85" y="466"/>
                    </a:lnTo>
                    <a:lnTo>
                      <a:pt x="48" y="471"/>
                    </a:lnTo>
                    <a:lnTo>
                      <a:pt x="0" y="132"/>
                    </a:lnTo>
                    <a:lnTo>
                      <a:pt x="37" y="127"/>
                    </a:lnTo>
                    <a:lnTo>
                      <a:pt x="38" y="135"/>
                    </a:lnTo>
                    <a:lnTo>
                      <a:pt x="41" y="142"/>
                    </a:lnTo>
                    <a:lnTo>
                      <a:pt x="44" y="148"/>
                    </a:lnTo>
                    <a:lnTo>
                      <a:pt x="48" y="153"/>
                    </a:lnTo>
                    <a:lnTo>
                      <a:pt x="53" y="158"/>
                    </a:lnTo>
                    <a:lnTo>
                      <a:pt x="59" y="162"/>
                    </a:lnTo>
                    <a:lnTo>
                      <a:pt x="66" y="165"/>
                    </a:lnTo>
                    <a:lnTo>
                      <a:pt x="74" y="167"/>
                    </a:lnTo>
                    <a:lnTo>
                      <a:pt x="84" y="169"/>
                    </a:lnTo>
                    <a:lnTo>
                      <a:pt x="94" y="170"/>
                    </a:lnTo>
                    <a:lnTo>
                      <a:pt x="106" y="171"/>
                    </a:lnTo>
                    <a:lnTo>
                      <a:pt x="119" y="171"/>
                    </a:lnTo>
                    <a:lnTo>
                      <a:pt x="149" y="169"/>
                    </a:lnTo>
                    <a:lnTo>
                      <a:pt x="186" y="164"/>
                    </a:lnTo>
                    <a:lnTo>
                      <a:pt x="759" y="83"/>
                    </a:lnTo>
                    <a:lnTo>
                      <a:pt x="793" y="77"/>
                    </a:lnTo>
                    <a:lnTo>
                      <a:pt x="823" y="71"/>
                    </a:lnTo>
                    <a:lnTo>
                      <a:pt x="836" y="67"/>
                    </a:lnTo>
                    <a:lnTo>
                      <a:pt x="847" y="63"/>
                    </a:lnTo>
                    <a:lnTo>
                      <a:pt x="856" y="59"/>
                    </a:lnTo>
                    <a:lnTo>
                      <a:pt x="865" y="55"/>
                    </a:lnTo>
                    <a:lnTo>
                      <a:pt x="872" y="51"/>
                    </a:lnTo>
                    <a:lnTo>
                      <a:pt x="878" y="46"/>
                    </a:lnTo>
                    <a:lnTo>
                      <a:pt x="883" y="40"/>
                    </a:lnTo>
                    <a:lnTo>
                      <a:pt x="887" y="34"/>
                    </a:lnTo>
                    <a:lnTo>
                      <a:pt x="889" y="28"/>
                    </a:lnTo>
                    <a:lnTo>
                      <a:pt x="891" y="21"/>
                    </a:lnTo>
                    <a:lnTo>
                      <a:pt x="892" y="14"/>
                    </a:lnTo>
                    <a:lnTo>
                      <a:pt x="891" y="5"/>
                    </a:lnTo>
                    <a:lnTo>
                      <a:pt x="928" y="0"/>
                    </a:lnTo>
                    <a:lnTo>
                      <a:pt x="976" y="338"/>
                    </a:lnTo>
                    <a:lnTo>
                      <a:pt x="940" y="344"/>
                    </a:lnTo>
                    <a:lnTo>
                      <a:pt x="938" y="336"/>
                    </a:lnTo>
                    <a:lnTo>
                      <a:pt x="935" y="329"/>
                    </a:lnTo>
                    <a:lnTo>
                      <a:pt x="932" y="322"/>
                    </a:lnTo>
                    <a:lnTo>
                      <a:pt x="927" y="316"/>
                    </a:lnTo>
                    <a:lnTo>
                      <a:pt x="922" y="311"/>
                    </a:lnTo>
                    <a:lnTo>
                      <a:pt x="916" y="307"/>
                    </a:lnTo>
                    <a:lnTo>
                      <a:pt x="909" y="303"/>
                    </a:lnTo>
                    <a:lnTo>
                      <a:pt x="900" y="300"/>
                    </a:lnTo>
                    <a:lnTo>
                      <a:pt x="891" y="298"/>
                    </a:lnTo>
                    <a:lnTo>
                      <a:pt x="880" y="296"/>
                    </a:lnTo>
                    <a:lnTo>
                      <a:pt x="868" y="295"/>
                    </a:lnTo>
                    <a:lnTo>
                      <a:pt x="855" y="295"/>
                    </a:lnTo>
                    <a:lnTo>
                      <a:pt x="841" y="295"/>
                    </a:lnTo>
                    <a:lnTo>
                      <a:pt x="825" y="296"/>
                    </a:lnTo>
                    <a:lnTo>
                      <a:pt x="808" y="298"/>
                    </a:lnTo>
                    <a:lnTo>
                      <a:pt x="790" y="300"/>
                    </a:lnTo>
                    <a:lnTo>
                      <a:pt x="523" y="338"/>
                    </a:lnTo>
                    <a:lnTo>
                      <a:pt x="820" y="511"/>
                    </a:lnTo>
                    <a:lnTo>
                      <a:pt x="838" y="509"/>
                    </a:lnTo>
                    <a:lnTo>
                      <a:pt x="854" y="506"/>
                    </a:lnTo>
                    <a:lnTo>
                      <a:pt x="869" y="502"/>
                    </a:lnTo>
                    <a:lnTo>
                      <a:pt x="882" y="499"/>
                    </a:lnTo>
                    <a:lnTo>
                      <a:pt x="894" y="495"/>
                    </a:lnTo>
                    <a:lnTo>
                      <a:pt x="906" y="491"/>
                    </a:lnTo>
                    <a:lnTo>
                      <a:pt x="916" y="486"/>
                    </a:lnTo>
                    <a:lnTo>
                      <a:pt x="925" y="482"/>
                    </a:lnTo>
                    <a:lnTo>
                      <a:pt x="932" y="477"/>
                    </a:lnTo>
                    <a:lnTo>
                      <a:pt x="938" y="471"/>
                    </a:lnTo>
                    <a:lnTo>
                      <a:pt x="943" y="466"/>
                    </a:lnTo>
                    <a:lnTo>
                      <a:pt x="947" y="459"/>
                    </a:lnTo>
                    <a:lnTo>
                      <a:pt x="950" y="452"/>
                    </a:lnTo>
                    <a:lnTo>
                      <a:pt x="951" y="445"/>
                    </a:lnTo>
                    <a:lnTo>
                      <a:pt x="952" y="437"/>
                    </a:lnTo>
                    <a:lnTo>
                      <a:pt x="952" y="430"/>
                    </a:lnTo>
                    <a:lnTo>
                      <a:pt x="989" y="425"/>
                    </a:lnTo>
                    <a:lnTo>
                      <a:pt x="1036" y="762"/>
                    </a:lnTo>
                    <a:lnTo>
                      <a:pt x="999" y="767"/>
                    </a:lnTo>
                    <a:lnTo>
                      <a:pt x="998" y="760"/>
                    </a:lnTo>
                    <a:lnTo>
                      <a:pt x="995" y="753"/>
                    </a:lnTo>
                    <a:lnTo>
                      <a:pt x="992" y="747"/>
                    </a:lnTo>
                    <a:lnTo>
                      <a:pt x="988" y="741"/>
                    </a:lnTo>
                    <a:lnTo>
                      <a:pt x="982" y="737"/>
                    </a:lnTo>
                    <a:lnTo>
                      <a:pt x="976" y="733"/>
                    </a:lnTo>
                    <a:lnTo>
                      <a:pt x="969" y="730"/>
                    </a:lnTo>
                    <a:lnTo>
                      <a:pt x="961" y="727"/>
                    </a:lnTo>
                    <a:lnTo>
                      <a:pt x="952" y="725"/>
                    </a:lnTo>
                    <a:lnTo>
                      <a:pt x="942" y="724"/>
                    </a:lnTo>
                    <a:lnTo>
                      <a:pt x="930" y="724"/>
                    </a:lnTo>
                    <a:lnTo>
                      <a:pt x="917" y="724"/>
                    </a:lnTo>
                    <a:lnTo>
                      <a:pt x="886" y="726"/>
                    </a:lnTo>
                    <a:lnTo>
                      <a:pt x="851" y="730"/>
                    </a:lnTo>
                    <a:lnTo>
                      <a:pt x="277" y="811"/>
                    </a:lnTo>
                    <a:lnTo>
                      <a:pt x="242" y="817"/>
                    </a:lnTo>
                    <a:lnTo>
                      <a:pt x="213" y="824"/>
                    </a:lnTo>
                    <a:lnTo>
                      <a:pt x="201" y="827"/>
                    </a:lnTo>
                    <a:lnTo>
                      <a:pt x="190" y="831"/>
                    </a:lnTo>
                    <a:lnTo>
                      <a:pt x="180" y="835"/>
                    </a:lnTo>
                    <a:lnTo>
                      <a:pt x="172" y="839"/>
                    </a:lnTo>
                    <a:lnTo>
                      <a:pt x="164" y="844"/>
                    </a:lnTo>
                    <a:lnTo>
                      <a:pt x="157" y="849"/>
                    </a:lnTo>
                    <a:lnTo>
                      <a:pt x="152" y="854"/>
                    </a:lnTo>
                    <a:lnTo>
                      <a:pt x="148" y="860"/>
                    </a:lnTo>
                    <a:lnTo>
                      <a:pt x="146" y="866"/>
                    </a:lnTo>
                    <a:lnTo>
                      <a:pt x="144" y="873"/>
                    </a:lnTo>
                    <a:lnTo>
                      <a:pt x="144" y="881"/>
                    </a:lnTo>
                    <a:lnTo>
                      <a:pt x="144" y="888"/>
                    </a:lnTo>
                    <a:lnTo>
                      <a:pt x="108" y="895"/>
                    </a:lnTo>
                    <a:lnTo>
                      <a:pt x="60" y="557"/>
                    </a:lnTo>
                    <a:lnTo>
                      <a:pt x="97" y="552"/>
                    </a:lnTo>
                    <a:lnTo>
                      <a:pt x="98" y="560"/>
                    </a:lnTo>
                    <a:lnTo>
                      <a:pt x="101" y="567"/>
                    </a:lnTo>
                    <a:lnTo>
                      <a:pt x="105" y="573"/>
                    </a:lnTo>
                    <a:lnTo>
                      <a:pt x="109" y="579"/>
                    </a:lnTo>
                    <a:lnTo>
                      <a:pt x="115" y="584"/>
                    </a:lnTo>
                    <a:lnTo>
                      <a:pt x="121" y="588"/>
                    </a:lnTo>
                    <a:lnTo>
                      <a:pt x="128" y="591"/>
                    </a:lnTo>
                    <a:lnTo>
                      <a:pt x="137" y="594"/>
                    </a:lnTo>
                    <a:lnTo>
                      <a:pt x="146" y="596"/>
                    </a:lnTo>
                    <a:lnTo>
                      <a:pt x="157" y="597"/>
                    </a:lnTo>
                    <a:lnTo>
                      <a:pt x="170" y="598"/>
                    </a:lnTo>
                    <a:lnTo>
                      <a:pt x="184" y="598"/>
                    </a:lnTo>
                    <a:lnTo>
                      <a:pt x="199" y="597"/>
                    </a:lnTo>
                    <a:lnTo>
                      <a:pt x="216" y="596"/>
                    </a:lnTo>
                    <a:lnTo>
                      <a:pt x="233" y="594"/>
                    </a:lnTo>
                    <a:lnTo>
                      <a:pt x="254" y="592"/>
                    </a:lnTo>
                    <a:lnTo>
                      <a:pt x="688" y="530"/>
                    </a:lnTo>
                    <a:lnTo>
                      <a:pt x="391" y="356"/>
                    </a:lnTo>
                    <a:lnTo>
                      <a:pt x="223" y="3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98"/>
              <p:cNvSpPr>
                <a:spLocks noEditPoints="1"/>
              </p:cNvSpPr>
              <p:nvPr/>
            </p:nvSpPr>
            <p:spPr bwMode="auto">
              <a:xfrm>
                <a:off x="739" y="693"/>
                <a:ext cx="69" cy="46"/>
              </a:xfrm>
              <a:custGeom>
                <a:avLst/>
                <a:gdLst>
                  <a:gd name="T0" fmla="*/ 1148 w 1174"/>
                  <a:gd name="T1" fmla="*/ 265 h 793"/>
                  <a:gd name="T2" fmla="*/ 1129 w 1174"/>
                  <a:gd name="T3" fmla="*/ 291 h 793"/>
                  <a:gd name="T4" fmla="*/ 1116 w 1174"/>
                  <a:gd name="T5" fmla="*/ 325 h 793"/>
                  <a:gd name="T6" fmla="*/ 1110 w 1174"/>
                  <a:gd name="T7" fmla="*/ 369 h 793"/>
                  <a:gd name="T8" fmla="*/ 1114 w 1174"/>
                  <a:gd name="T9" fmla="*/ 416 h 793"/>
                  <a:gd name="T10" fmla="*/ 1125 w 1174"/>
                  <a:gd name="T11" fmla="*/ 454 h 793"/>
                  <a:gd name="T12" fmla="*/ 1143 w 1174"/>
                  <a:gd name="T13" fmla="*/ 482 h 793"/>
                  <a:gd name="T14" fmla="*/ 1166 w 1174"/>
                  <a:gd name="T15" fmla="*/ 504 h 793"/>
                  <a:gd name="T16" fmla="*/ 1139 w 1174"/>
                  <a:gd name="T17" fmla="*/ 538 h 793"/>
                  <a:gd name="T18" fmla="*/ 1079 w 1174"/>
                  <a:gd name="T19" fmla="*/ 513 h 793"/>
                  <a:gd name="T20" fmla="*/ 1033 w 1174"/>
                  <a:gd name="T21" fmla="*/ 470 h 793"/>
                  <a:gd name="T22" fmla="*/ 1008 w 1174"/>
                  <a:gd name="T23" fmla="*/ 415 h 793"/>
                  <a:gd name="T24" fmla="*/ 1006 w 1174"/>
                  <a:gd name="T25" fmla="*/ 353 h 793"/>
                  <a:gd name="T26" fmla="*/ 1028 w 1174"/>
                  <a:gd name="T27" fmla="*/ 296 h 793"/>
                  <a:gd name="T28" fmla="*/ 1073 w 1174"/>
                  <a:gd name="T29" fmla="*/ 249 h 793"/>
                  <a:gd name="T30" fmla="*/ 1132 w 1174"/>
                  <a:gd name="T31" fmla="*/ 222 h 793"/>
                  <a:gd name="T32" fmla="*/ 194 w 1174"/>
                  <a:gd name="T33" fmla="*/ 296 h 793"/>
                  <a:gd name="T34" fmla="*/ 98 w 1174"/>
                  <a:gd name="T35" fmla="*/ 306 h 793"/>
                  <a:gd name="T36" fmla="*/ 64 w 1174"/>
                  <a:gd name="T37" fmla="*/ 321 h 793"/>
                  <a:gd name="T38" fmla="*/ 48 w 1174"/>
                  <a:gd name="T39" fmla="*/ 347 h 793"/>
                  <a:gd name="T40" fmla="*/ 0 w 1174"/>
                  <a:gd name="T41" fmla="*/ 24 h 793"/>
                  <a:gd name="T42" fmla="*/ 42 w 1174"/>
                  <a:gd name="T43" fmla="*/ 44 h 793"/>
                  <a:gd name="T44" fmla="*/ 63 w 1174"/>
                  <a:gd name="T45" fmla="*/ 64 h 793"/>
                  <a:gd name="T46" fmla="*/ 101 w 1174"/>
                  <a:gd name="T47" fmla="*/ 74 h 793"/>
                  <a:gd name="T48" fmla="*/ 760 w 1174"/>
                  <a:gd name="T49" fmla="*/ 62 h 793"/>
                  <a:gd name="T50" fmla="*/ 849 w 1174"/>
                  <a:gd name="T51" fmla="*/ 53 h 793"/>
                  <a:gd name="T52" fmla="*/ 883 w 1174"/>
                  <a:gd name="T53" fmla="*/ 39 h 793"/>
                  <a:gd name="T54" fmla="*/ 899 w 1174"/>
                  <a:gd name="T55" fmla="*/ 16 h 793"/>
                  <a:gd name="T56" fmla="*/ 946 w 1174"/>
                  <a:gd name="T57" fmla="*/ 341 h 793"/>
                  <a:gd name="T58" fmla="*/ 904 w 1174"/>
                  <a:gd name="T59" fmla="*/ 320 h 793"/>
                  <a:gd name="T60" fmla="*/ 883 w 1174"/>
                  <a:gd name="T61" fmla="*/ 298 h 793"/>
                  <a:gd name="T62" fmla="*/ 844 w 1174"/>
                  <a:gd name="T63" fmla="*/ 286 h 793"/>
                  <a:gd name="T64" fmla="*/ 783 w 1174"/>
                  <a:gd name="T65" fmla="*/ 282 h 793"/>
                  <a:gd name="T66" fmla="*/ 789 w 1174"/>
                  <a:gd name="T67" fmla="*/ 494 h 793"/>
                  <a:gd name="T68" fmla="*/ 847 w 1174"/>
                  <a:gd name="T69" fmla="*/ 487 h 793"/>
                  <a:gd name="T70" fmla="*/ 887 w 1174"/>
                  <a:gd name="T71" fmla="*/ 473 h 793"/>
                  <a:gd name="T72" fmla="*/ 907 w 1174"/>
                  <a:gd name="T73" fmla="*/ 451 h 793"/>
                  <a:gd name="T74" fmla="*/ 949 w 1174"/>
                  <a:gd name="T75" fmla="*/ 428 h 793"/>
                  <a:gd name="T76" fmla="*/ 918 w 1174"/>
                  <a:gd name="T77" fmla="*/ 755 h 793"/>
                  <a:gd name="T78" fmla="*/ 901 w 1174"/>
                  <a:gd name="T79" fmla="*/ 732 h 793"/>
                  <a:gd name="T80" fmla="*/ 868 w 1174"/>
                  <a:gd name="T81" fmla="*/ 720 h 793"/>
                  <a:gd name="T82" fmla="*/ 776 w 1174"/>
                  <a:gd name="T83" fmla="*/ 715 h 793"/>
                  <a:gd name="T84" fmla="*/ 119 w 1174"/>
                  <a:gd name="T85" fmla="*/ 737 h 793"/>
                  <a:gd name="T86" fmla="*/ 81 w 1174"/>
                  <a:gd name="T87" fmla="*/ 749 h 793"/>
                  <a:gd name="T88" fmla="*/ 61 w 1174"/>
                  <a:gd name="T89" fmla="*/ 770 h 793"/>
                  <a:gd name="T90" fmla="*/ 20 w 1174"/>
                  <a:gd name="T91" fmla="*/ 793 h 793"/>
                  <a:gd name="T92" fmla="*/ 51 w 1174"/>
                  <a:gd name="T93" fmla="*/ 467 h 793"/>
                  <a:gd name="T94" fmla="*/ 69 w 1174"/>
                  <a:gd name="T95" fmla="*/ 490 h 793"/>
                  <a:gd name="T96" fmla="*/ 104 w 1174"/>
                  <a:gd name="T97" fmla="*/ 504 h 793"/>
                  <a:gd name="T98" fmla="*/ 162 w 1174"/>
                  <a:gd name="T99" fmla="*/ 509 h 793"/>
                  <a:gd name="T100" fmla="*/ 363 w 1174"/>
                  <a:gd name="T101" fmla="*/ 292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74" h="793">
                    <a:moveTo>
                      <a:pt x="1167" y="249"/>
                    </a:moveTo>
                    <a:lnTo>
                      <a:pt x="1160" y="254"/>
                    </a:lnTo>
                    <a:lnTo>
                      <a:pt x="1154" y="260"/>
                    </a:lnTo>
                    <a:lnTo>
                      <a:pt x="1148" y="265"/>
                    </a:lnTo>
                    <a:lnTo>
                      <a:pt x="1143" y="271"/>
                    </a:lnTo>
                    <a:lnTo>
                      <a:pt x="1138" y="277"/>
                    </a:lnTo>
                    <a:lnTo>
                      <a:pt x="1134" y="284"/>
                    </a:lnTo>
                    <a:lnTo>
                      <a:pt x="1129" y="291"/>
                    </a:lnTo>
                    <a:lnTo>
                      <a:pt x="1125" y="299"/>
                    </a:lnTo>
                    <a:lnTo>
                      <a:pt x="1122" y="307"/>
                    </a:lnTo>
                    <a:lnTo>
                      <a:pt x="1119" y="316"/>
                    </a:lnTo>
                    <a:lnTo>
                      <a:pt x="1116" y="325"/>
                    </a:lnTo>
                    <a:lnTo>
                      <a:pt x="1114" y="335"/>
                    </a:lnTo>
                    <a:lnTo>
                      <a:pt x="1111" y="346"/>
                    </a:lnTo>
                    <a:lnTo>
                      <a:pt x="1110" y="357"/>
                    </a:lnTo>
                    <a:lnTo>
                      <a:pt x="1110" y="369"/>
                    </a:lnTo>
                    <a:lnTo>
                      <a:pt x="1110" y="381"/>
                    </a:lnTo>
                    <a:lnTo>
                      <a:pt x="1111" y="393"/>
                    </a:lnTo>
                    <a:lnTo>
                      <a:pt x="1113" y="405"/>
                    </a:lnTo>
                    <a:lnTo>
                      <a:pt x="1114" y="416"/>
                    </a:lnTo>
                    <a:lnTo>
                      <a:pt x="1116" y="426"/>
                    </a:lnTo>
                    <a:lnTo>
                      <a:pt x="1119" y="437"/>
                    </a:lnTo>
                    <a:lnTo>
                      <a:pt x="1122" y="446"/>
                    </a:lnTo>
                    <a:lnTo>
                      <a:pt x="1125" y="454"/>
                    </a:lnTo>
                    <a:lnTo>
                      <a:pt x="1129" y="462"/>
                    </a:lnTo>
                    <a:lnTo>
                      <a:pt x="1134" y="469"/>
                    </a:lnTo>
                    <a:lnTo>
                      <a:pt x="1138" y="476"/>
                    </a:lnTo>
                    <a:lnTo>
                      <a:pt x="1143" y="482"/>
                    </a:lnTo>
                    <a:lnTo>
                      <a:pt x="1149" y="488"/>
                    </a:lnTo>
                    <a:lnTo>
                      <a:pt x="1154" y="494"/>
                    </a:lnTo>
                    <a:lnTo>
                      <a:pt x="1160" y="499"/>
                    </a:lnTo>
                    <a:lnTo>
                      <a:pt x="1166" y="504"/>
                    </a:lnTo>
                    <a:lnTo>
                      <a:pt x="1173" y="509"/>
                    </a:lnTo>
                    <a:lnTo>
                      <a:pt x="1174" y="542"/>
                    </a:lnTo>
                    <a:lnTo>
                      <a:pt x="1156" y="541"/>
                    </a:lnTo>
                    <a:lnTo>
                      <a:pt x="1139" y="538"/>
                    </a:lnTo>
                    <a:lnTo>
                      <a:pt x="1123" y="534"/>
                    </a:lnTo>
                    <a:lnTo>
                      <a:pt x="1107" y="528"/>
                    </a:lnTo>
                    <a:lnTo>
                      <a:pt x="1092" y="522"/>
                    </a:lnTo>
                    <a:lnTo>
                      <a:pt x="1079" y="513"/>
                    </a:lnTo>
                    <a:lnTo>
                      <a:pt x="1066" y="504"/>
                    </a:lnTo>
                    <a:lnTo>
                      <a:pt x="1054" y="493"/>
                    </a:lnTo>
                    <a:lnTo>
                      <a:pt x="1043" y="482"/>
                    </a:lnTo>
                    <a:lnTo>
                      <a:pt x="1033" y="470"/>
                    </a:lnTo>
                    <a:lnTo>
                      <a:pt x="1024" y="457"/>
                    </a:lnTo>
                    <a:lnTo>
                      <a:pt x="1017" y="444"/>
                    </a:lnTo>
                    <a:lnTo>
                      <a:pt x="1012" y="429"/>
                    </a:lnTo>
                    <a:lnTo>
                      <a:pt x="1008" y="415"/>
                    </a:lnTo>
                    <a:lnTo>
                      <a:pt x="1005" y="399"/>
                    </a:lnTo>
                    <a:lnTo>
                      <a:pt x="1004" y="383"/>
                    </a:lnTo>
                    <a:lnTo>
                      <a:pt x="1004" y="368"/>
                    </a:lnTo>
                    <a:lnTo>
                      <a:pt x="1006" y="353"/>
                    </a:lnTo>
                    <a:lnTo>
                      <a:pt x="1009" y="337"/>
                    </a:lnTo>
                    <a:lnTo>
                      <a:pt x="1014" y="323"/>
                    </a:lnTo>
                    <a:lnTo>
                      <a:pt x="1020" y="309"/>
                    </a:lnTo>
                    <a:lnTo>
                      <a:pt x="1028" y="296"/>
                    </a:lnTo>
                    <a:lnTo>
                      <a:pt x="1038" y="283"/>
                    </a:lnTo>
                    <a:lnTo>
                      <a:pt x="1049" y="271"/>
                    </a:lnTo>
                    <a:lnTo>
                      <a:pt x="1060" y="260"/>
                    </a:lnTo>
                    <a:lnTo>
                      <a:pt x="1073" y="249"/>
                    </a:lnTo>
                    <a:lnTo>
                      <a:pt x="1086" y="240"/>
                    </a:lnTo>
                    <a:lnTo>
                      <a:pt x="1100" y="233"/>
                    </a:lnTo>
                    <a:lnTo>
                      <a:pt x="1116" y="227"/>
                    </a:lnTo>
                    <a:lnTo>
                      <a:pt x="1132" y="222"/>
                    </a:lnTo>
                    <a:lnTo>
                      <a:pt x="1148" y="219"/>
                    </a:lnTo>
                    <a:lnTo>
                      <a:pt x="1166" y="216"/>
                    </a:lnTo>
                    <a:lnTo>
                      <a:pt x="1167" y="249"/>
                    </a:lnTo>
                    <a:close/>
                    <a:moveTo>
                      <a:pt x="194" y="296"/>
                    </a:moveTo>
                    <a:lnTo>
                      <a:pt x="156" y="298"/>
                    </a:lnTo>
                    <a:lnTo>
                      <a:pt x="124" y="301"/>
                    </a:lnTo>
                    <a:lnTo>
                      <a:pt x="110" y="304"/>
                    </a:lnTo>
                    <a:lnTo>
                      <a:pt x="98" y="306"/>
                    </a:lnTo>
                    <a:lnTo>
                      <a:pt x="88" y="309"/>
                    </a:lnTo>
                    <a:lnTo>
                      <a:pt x="79" y="312"/>
                    </a:lnTo>
                    <a:lnTo>
                      <a:pt x="71" y="316"/>
                    </a:lnTo>
                    <a:lnTo>
                      <a:pt x="64" y="321"/>
                    </a:lnTo>
                    <a:lnTo>
                      <a:pt x="59" y="326"/>
                    </a:lnTo>
                    <a:lnTo>
                      <a:pt x="54" y="332"/>
                    </a:lnTo>
                    <a:lnTo>
                      <a:pt x="51" y="339"/>
                    </a:lnTo>
                    <a:lnTo>
                      <a:pt x="48" y="347"/>
                    </a:lnTo>
                    <a:lnTo>
                      <a:pt x="47" y="356"/>
                    </a:lnTo>
                    <a:lnTo>
                      <a:pt x="47" y="365"/>
                    </a:lnTo>
                    <a:lnTo>
                      <a:pt x="9" y="366"/>
                    </a:lnTo>
                    <a:lnTo>
                      <a:pt x="0" y="24"/>
                    </a:lnTo>
                    <a:lnTo>
                      <a:pt x="37" y="23"/>
                    </a:lnTo>
                    <a:lnTo>
                      <a:pt x="38" y="30"/>
                    </a:lnTo>
                    <a:lnTo>
                      <a:pt x="39" y="38"/>
                    </a:lnTo>
                    <a:lnTo>
                      <a:pt x="42" y="44"/>
                    </a:lnTo>
                    <a:lnTo>
                      <a:pt x="47" y="50"/>
                    </a:lnTo>
                    <a:lnTo>
                      <a:pt x="51" y="55"/>
                    </a:lnTo>
                    <a:lnTo>
                      <a:pt x="57" y="60"/>
                    </a:lnTo>
                    <a:lnTo>
                      <a:pt x="63" y="64"/>
                    </a:lnTo>
                    <a:lnTo>
                      <a:pt x="71" y="67"/>
                    </a:lnTo>
                    <a:lnTo>
                      <a:pt x="79" y="70"/>
                    </a:lnTo>
                    <a:lnTo>
                      <a:pt x="89" y="72"/>
                    </a:lnTo>
                    <a:lnTo>
                      <a:pt x="101" y="74"/>
                    </a:lnTo>
                    <a:lnTo>
                      <a:pt x="114" y="75"/>
                    </a:lnTo>
                    <a:lnTo>
                      <a:pt x="145" y="77"/>
                    </a:lnTo>
                    <a:lnTo>
                      <a:pt x="181" y="77"/>
                    </a:lnTo>
                    <a:lnTo>
                      <a:pt x="760" y="62"/>
                    </a:lnTo>
                    <a:lnTo>
                      <a:pt x="795" y="61"/>
                    </a:lnTo>
                    <a:lnTo>
                      <a:pt x="825" y="57"/>
                    </a:lnTo>
                    <a:lnTo>
                      <a:pt x="837" y="55"/>
                    </a:lnTo>
                    <a:lnTo>
                      <a:pt x="849" y="53"/>
                    </a:lnTo>
                    <a:lnTo>
                      <a:pt x="859" y="50"/>
                    </a:lnTo>
                    <a:lnTo>
                      <a:pt x="869" y="47"/>
                    </a:lnTo>
                    <a:lnTo>
                      <a:pt x="876" y="43"/>
                    </a:lnTo>
                    <a:lnTo>
                      <a:pt x="883" y="39"/>
                    </a:lnTo>
                    <a:lnTo>
                      <a:pt x="888" y="34"/>
                    </a:lnTo>
                    <a:lnTo>
                      <a:pt x="893" y="28"/>
                    </a:lnTo>
                    <a:lnTo>
                      <a:pt x="896" y="22"/>
                    </a:lnTo>
                    <a:lnTo>
                      <a:pt x="899" y="16"/>
                    </a:lnTo>
                    <a:lnTo>
                      <a:pt x="900" y="9"/>
                    </a:lnTo>
                    <a:lnTo>
                      <a:pt x="901" y="1"/>
                    </a:lnTo>
                    <a:lnTo>
                      <a:pt x="937" y="0"/>
                    </a:lnTo>
                    <a:lnTo>
                      <a:pt x="946" y="341"/>
                    </a:lnTo>
                    <a:lnTo>
                      <a:pt x="909" y="342"/>
                    </a:lnTo>
                    <a:lnTo>
                      <a:pt x="909" y="334"/>
                    </a:lnTo>
                    <a:lnTo>
                      <a:pt x="907" y="326"/>
                    </a:lnTo>
                    <a:lnTo>
                      <a:pt x="904" y="320"/>
                    </a:lnTo>
                    <a:lnTo>
                      <a:pt x="900" y="313"/>
                    </a:lnTo>
                    <a:lnTo>
                      <a:pt x="896" y="308"/>
                    </a:lnTo>
                    <a:lnTo>
                      <a:pt x="890" y="303"/>
                    </a:lnTo>
                    <a:lnTo>
                      <a:pt x="883" y="298"/>
                    </a:lnTo>
                    <a:lnTo>
                      <a:pt x="876" y="294"/>
                    </a:lnTo>
                    <a:lnTo>
                      <a:pt x="867" y="291"/>
                    </a:lnTo>
                    <a:lnTo>
                      <a:pt x="856" y="288"/>
                    </a:lnTo>
                    <a:lnTo>
                      <a:pt x="844" y="286"/>
                    </a:lnTo>
                    <a:lnTo>
                      <a:pt x="831" y="284"/>
                    </a:lnTo>
                    <a:lnTo>
                      <a:pt x="817" y="283"/>
                    </a:lnTo>
                    <a:lnTo>
                      <a:pt x="801" y="282"/>
                    </a:lnTo>
                    <a:lnTo>
                      <a:pt x="783" y="282"/>
                    </a:lnTo>
                    <a:lnTo>
                      <a:pt x="765" y="282"/>
                    </a:lnTo>
                    <a:lnTo>
                      <a:pt x="496" y="289"/>
                    </a:lnTo>
                    <a:lnTo>
                      <a:pt x="771" y="495"/>
                    </a:lnTo>
                    <a:lnTo>
                      <a:pt x="789" y="494"/>
                    </a:lnTo>
                    <a:lnTo>
                      <a:pt x="806" y="493"/>
                    </a:lnTo>
                    <a:lnTo>
                      <a:pt x="821" y="491"/>
                    </a:lnTo>
                    <a:lnTo>
                      <a:pt x="835" y="489"/>
                    </a:lnTo>
                    <a:lnTo>
                      <a:pt x="847" y="487"/>
                    </a:lnTo>
                    <a:lnTo>
                      <a:pt x="859" y="484"/>
                    </a:lnTo>
                    <a:lnTo>
                      <a:pt x="870" y="481"/>
                    </a:lnTo>
                    <a:lnTo>
                      <a:pt x="879" y="477"/>
                    </a:lnTo>
                    <a:lnTo>
                      <a:pt x="887" y="473"/>
                    </a:lnTo>
                    <a:lnTo>
                      <a:pt x="893" y="468"/>
                    </a:lnTo>
                    <a:lnTo>
                      <a:pt x="899" y="463"/>
                    </a:lnTo>
                    <a:lnTo>
                      <a:pt x="904" y="458"/>
                    </a:lnTo>
                    <a:lnTo>
                      <a:pt x="907" y="451"/>
                    </a:lnTo>
                    <a:lnTo>
                      <a:pt x="910" y="445"/>
                    </a:lnTo>
                    <a:lnTo>
                      <a:pt x="911" y="438"/>
                    </a:lnTo>
                    <a:lnTo>
                      <a:pt x="911" y="429"/>
                    </a:lnTo>
                    <a:lnTo>
                      <a:pt x="949" y="428"/>
                    </a:lnTo>
                    <a:lnTo>
                      <a:pt x="958" y="769"/>
                    </a:lnTo>
                    <a:lnTo>
                      <a:pt x="920" y="770"/>
                    </a:lnTo>
                    <a:lnTo>
                      <a:pt x="919" y="762"/>
                    </a:lnTo>
                    <a:lnTo>
                      <a:pt x="918" y="755"/>
                    </a:lnTo>
                    <a:lnTo>
                      <a:pt x="915" y="748"/>
                    </a:lnTo>
                    <a:lnTo>
                      <a:pt x="911" y="742"/>
                    </a:lnTo>
                    <a:lnTo>
                      <a:pt x="907" y="737"/>
                    </a:lnTo>
                    <a:lnTo>
                      <a:pt x="901" y="732"/>
                    </a:lnTo>
                    <a:lnTo>
                      <a:pt x="895" y="729"/>
                    </a:lnTo>
                    <a:lnTo>
                      <a:pt x="887" y="725"/>
                    </a:lnTo>
                    <a:lnTo>
                      <a:pt x="878" y="723"/>
                    </a:lnTo>
                    <a:lnTo>
                      <a:pt x="868" y="720"/>
                    </a:lnTo>
                    <a:lnTo>
                      <a:pt x="856" y="718"/>
                    </a:lnTo>
                    <a:lnTo>
                      <a:pt x="843" y="717"/>
                    </a:lnTo>
                    <a:lnTo>
                      <a:pt x="813" y="715"/>
                    </a:lnTo>
                    <a:lnTo>
                      <a:pt x="776" y="715"/>
                    </a:lnTo>
                    <a:lnTo>
                      <a:pt x="197" y="730"/>
                    </a:lnTo>
                    <a:lnTo>
                      <a:pt x="163" y="732"/>
                    </a:lnTo>
                    <a:lnTo>
                      <a:pt x="133" y="735"/>
                    </a:lnTo>
                    <a:lnTo>
                      <a:pt x="119" y="737"/>
                    </a:lnTo>
                    <a:lnTo>
                      <a:pt x="108" y="739"/>
                    </a:lnTo>
                    <a:lnTo>
                      <a:pt x="98" y="742"/>
                    </a:lnTo>
                    <a:lnTo>
                      <a:pt x="89" y="745"/>
                    </a:lnTo>
                    <a:lnTo>
                      <a:pt x="81" y="749"/>
                    </a:lnTo>
                    <a:lnTo>
                      <a:pt x="75" y="753"/>
                    </a:lnTo>
                    <a:lnTo>
                      <a:pt x="69" y="758"/>
                    </a:lnTo>
                    <a:lnTo>
                      <a:pt x="65" y="764"/>
                    </a:lnTo>
                    <a:lnTo>
                      <a:pt x="61" y="770"/>
                    </a:lnTo>
                    <a:lnTo>
                      <a:pt x="59" y="776"/>
                    </a:lnTo>
                    <a:lnTo>
                      <a:pt x="58" y="784"/>
                    </a:lnTo>
                    <a:lnTo>
                      <a:pt x="57" y="792"/>
                    </a:lnTo>
                    <a:lnTo>
                      <a:pt x="20" y="793"/>
                    </a:lnTo>
                    <a:lnTo>
                      <a:pt x="11" y="452"/>
                    </a:lnTo>
                    <a:lnTo>
                      <a:pt x="49" y="451"/>
                    </a:lnTo>
                    <a:lnTo>
                      <a:pt x="49" y="460"/>
                    </a:lnTo>
                    <a:lnTo>
                      <a:pt x="51" y="467"/>
                    </a:lnTo>
                    <a:lnTo>
                      <a:pt x="54" y="474"/>
                    </a:lnTo>
                    <a:lnTo>
                      <a:pt x="58" y="480"/>
                    </a:lnTo>
                    <a:lnTo>
                      <a:pt x="63" y="485"/>
                    </a:lnTo>
                    <a:lnTo>
                      <a:pt x="69" y="490"/>
                    </a:lnTo>
                    <a:lnTo>
                      <a:pt x="76" y="494"/>
                    </a:lnTo>
                    <a:lnTo>
                      <a:pt x="84" y="498"/>
                    </a:lnTo>
                    <a:lnTo>
                      <a:pt x="93" y="501"/>
                    </a:lnTo>
                    <a:lnTo>
                      <a:pt x="104" y="504"/>
                    </a:lnTo>
                    <a:lnTo>
                      <a:pt x="116" y="506"/>
                    </a:lnTo>
                    <a:lnTo>
                      <a:pt x="130" y="507"/>
                    </a:lnTo>
                    <a:lnTo>
                      <a:pt x="145" y="509"/>
                    </a:lnTo>
                    <a:lnTo>
                      <a:pt x="162" y="509"/>
                    </a:lnTo>
                    <a:lnTo>
                      <a:pt x="179" y="509"/>
                    </a:lnTo>
                    <a:lnTo>
                      <a:pt x="199" y="509"/>
                    </a:lnTo>
                    <a:lnTo>
                      <a:pt x="639" y="498"/>
                    </a:lnTo>
                    <a:lnTo>
                      <a:pt x="363" y="292"/>
                    </a:lnTo>
                    <a:lnTo>
                      <a:pt x="194" y="2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99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31 h 46"/>
                  <a:gd name="T1" fmla="*/ 42 h 46"/>
                  <a:gd name="T2" fmla="*/ 46 h 46"/>
                  <a:gd name="T3" fmla="*/ 42 h 46"/>
                  <a:gd name="T4" fmla="*/ 31 h 46"/>
                  <a:gd name="T5" fmla="*/ 16 h 46"/>
                  <a:gd name="T6" fmla="*/ 6 h 46"/>
                  <a:gd name="T7" fmla="*/ 0 h 46"/>
                  <a:gd name="T8" fmla="*/ 6 h 46"/>
                  <a:gd name="T9" fmla="*/ 16 h 4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46">
                    <a:moveTo>
                      <a:pt x="0" y="31"/>
                    </a:moveTo>
                    <a:lnTo>
                      <a:pt x="0" y="42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1"/>
                    </a:lnTo>
                    <a:close/>
                    <a:moveTo>
                      <a:pt x="0" y="1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AF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Freeform 100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8 h 30"/>
                  <a:gd name="T1" fmla="*/ 29 h 30"/>
                  <a:gd name="T2" fmla="*/ 30 h 30"/>
                  <a:gd name="T3" fmla="*/ 29 h 30"/>
                  <a:gd name="T4" fmla="*/ 28 h 30"/>
                  <a:gd name="T5" fmla="*/ 1 h 30"/>
                  <a:gd name="T6" fmla="*/ 0 h 30"/>
                  <a:gd name="T7" fmla="*/ 0 h 30"/>
                  <a:gd name="T8" fmla="*/ 0 h 30"/>
                  <a:gd name="T9" fmla="*/ 1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30">
                    <a:moveTo>
                      <a:pt x="0" y="28"/>
                    </a:moveTo>
                    <a:lnTo>
                      <a:pt x="0" y="29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28"/>
                    </a:lnTo>
                    <a:close/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F8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101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8 h 29"/>
                  <a:gd name="T1" fmla="*/ 28 h 29"/>
                  <a:gd name="T2" fmla="*/ 29 h 29"/>
                  <a:gd name="T3" fmla="*/ 28 h 29"/>
                  <a:gd name="T4" fmla="*/ 28 h 29"/>
                  <a:gd name="T5" fmla="*/ 2 h 29"/>
                  <a:gd name="T6" fmla="*/ 1 h 29"/>
                  <a:gd name="T7" fmla="*/ 0 h 29"/>
                  <a:gd name="T8" fmla="*/ 1 h 29"/>
                  <a:gd name="T9" fmla="*/ 2 h 2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9">
                    <a:moveTo>
                      <a:pt x="0" y="28"/>
                    </a:moveTo>
                    <a:lnTo>
                      <a:pt x="0" y="28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8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102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6 h 27"/>
                  <a:gd name="T1" fmla="*/ 27 h 27"/>
                  <a:gd name="T2" fmla="*/ 27 h 27"/>
                  <a:gd name="T3" fmla="*/ 27 h 27"/>
                  <a:gd name="T4" fmla="*/ 26 h 27"/>
                  <a:gd name="T5" fmla="*/ 1 h 27"/>
                  <a:gd name="T6" fmla="*/ 1 h 27"/>
                  <a:gd name="T7" fmla="*/ 0 h 27"/>
                  <a:gd name="T8" fmla="*/ 1 h 27"/>
                  <a:gd name="T9" fmla="*/ 1 h 2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7">
                    <a:moveTo>
                      <a:pt x="0" y="26"/>
                    </a:move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6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F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103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4 h 26"/>
                  <a:gd name="T1" fmla="*/ 25 h 26"/>
                  <a:gd name="T2" fmla="*/ 26 h 26"/>
                  <a:gd name="T3" fmla="*/ 25 h 26"/>
                  <a:gd name="T4" fmla="*/ 24 h 26"/>
                  <a:gd name="T5" fmla="*/ 1 h 26"/>
                  <a:gd name="T6" fmla="*/ 0 h 26"/>
                  <a:gd name="T7" fmla="*/ 0 h 26"/>
                  <a:gd name="T8" fmla="*/ 0 h 26"/>
                  <a:gd name="T9" fmla="*/ 1 h 2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6">
                    <a:moveTo>
                      <a:pt x="0" y="24"/>
                    </a:moveTo>
                    <a:lnTo>
                      <a:pt x="0" y="25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4"/>
                    </a:lnTo>
                    <a:close/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9EC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104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4 h 25"/>
                  <a:gd name="T1" fmla="*/ 24 h 25"/>
                  <a:gd name="T2" fmla="*/ 25 h 25"/>
                  <a:gd name="T3" fmla="*/ 24 h 25"/>
                  <a:gd name="T4" fmla="*/ 24 h 25"/>
                  <a:gd name="T5" fmla="*/ 2 h 25"/>
                  <a:gd name="T6" fmla="*/ 1 h 25"/>
                  <a:gd name="T7" fmla="*/ 0 h 25"/>
                  <a:gd name="T8" fmla="*/ 1 h 25"/>
                  <a:gd name="T9" fmla="*/ 2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5">
                    <a:moveTo>
                      <a:pt x="0" y="24"/>
                    </a:moveTo>
                    <a:lnTo>
                      <a:pt x="0" y="24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8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105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2 h 23"/>
                  <a:gd name="T1" fmla="*/ 23 h 23"/>
                  <a:gd name="T2" fmla="*/ 23 h 23"/>
                  <a:gd name="T3" fmla="*/ 23 h 23"/>
                  <a:gd name="T4" fmla="*/ 22 h 23"/>
                  <a:gd name="T5" fmla="*/ 2 h 23"/>
                  <a:gd name="T6" fmla="*/ 1 h 23"/>
                  <a:gd name="T7" fmla="*/ 0 h 23"/>
                  <a:gd name="T8" fmla="*/ 1 h 23"/>
                  <a:gd name="T9" fmla="*/ 2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3">
                    <a:moveTo>
                      <a:pt x="0" y="22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1E4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106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20 h 22"/>
                  <a:gd name="T1" fmla="*/ 21 h 22"/>
                  <a:gd name="T2" fmla="*/ 22 h 22"/>
                  <a:gd name="T3" fmla="*/ 21 h 22"/>
                  <a:gd name="T4" fmla="*/ 20 h 22"/>
                  <a:gd name="T5" fmla="*/ 1 h 22"/>
                  <a:gd name="T6" fmla="*/ 1 h 22"/>
                  <a:gd name="T7" fmla="*/ 0 h 22"/>
                  <a:gd name="T8" fmla="*/ 1 h 22"/>
                  <a:gd name="T9" fmla="*/ 1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2">
                    <a:moveTo>
                      <a:pt x="0" y="20"/>
                    </a:moveTo>
                    <a:lnTo>
                      <a:pt x="0" y="21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E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107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19 h 20"/>
                  <a:gd name="T1" fmla="*/ 19 h 20"/>
                  <a:gd name="T2" fmla="*/ 20 h 20"/>
                  <a:gd name="T3" fmla="*/ 19 h 20"/>
                  <a:gd name="T4" fmla="*/ 19 h 20"/>
                  <a:gd name="T5" fmla="*/ 1 h 20"/>
                  <a:gd name="T6" fmla="*/ 0 h 20"/>
                  <a:gd name="T7" fmla="*/ 0 h 20"/>
                  <a:gd name="T8" fmla="*/ 0 h 20"/>
                  <a:gd name="T9" fmla="*/ 1 h 2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0">
                    <a:moveTo>
                      <a:pt x="0" y="19"/>
                    </a:moveTo>
                    <a:lnTo>
                      <a:pt x="0" y="19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7D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108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18 h 19"/>
                  <a:gd name="T1" fmla="*/ 19 h 19"/>
                  <a:gd name="T2" fmla="*/ 19 h 19"/>
                  <a:gd name="T3" fmla="*/ 19 h 19"/>
                  <a:gd name="T4" fmla="*/ 18 h 19"/>
                  <a:gd name="T5" fmla="*/ 2 h 19"/>
                  <a:gd name="T6" fmla="*/ 1 h 19"/>
                  <a:gd name="T7" fmla="*/ 0 h 19"/>
                  <a:gd name="T8" fmla="*/ 1 h 19"/>
                  <a:gd name="T9" fmla="*/ 2 h 1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9">
                    <a:moveTo>
                      <a:pt x="0" y="18"/>
                    </a:move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8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4D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109"/>
              <p:cNvSpPr>
                <a:spLocks noEditPoints="1"/>
              </p:cNvSpPr>
              <p:nvPr/>
            </p:nvSpPr>
            <p:spPr bwMode="auto">
              <a:xfrm>
                <a:off x="579" y="1153"/>
                <a:ext cx="0" cy="2"/>
              </a:xfrm>
              <a:custGeom>
                <a:avLst/>
                <a:gdLst>
                  <a:gd name="T0" fmla="*/ 16 h 18"/>
                  <a:gd name="T1" fmla="*/ 17 h 18"/>
                  <a:gd name="T2" fmla="*/ 18 h 18"/>
                  <a:gd name="T3" fmla="*/ 17 h 18"/>
                  <a:gd name="T4" fmla="*/ 16 h 18"/>
                  <a:gd name="T5" fmla="*/ 1 h 18"/>
                  <a:gd name="T6" fmla="*/ 1 h 18"/>
                  <a:gd name="T7" fmla="*/ 0 h 18"/>
                  <a:gd name="T8" fmla="*/ 1 h 18"/>
                  <a:gd name="T9" fmla="*/ 1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8">
                    <a:moveTo>
                      <a:pt x="0" y="16"/>
                    </a:moveTo>
                    <a:lnTo>
                      <a:pt x="0" y="17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6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ED3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110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15 h 16"/>
                  <a:gd name="T1" fmla="*/ 15 h 16"/>
                  <a:gd name="T2" fmla="*/ 16 h 16"/>
                  <a:gd name="T3" fmla="*/ 15 h 16"/>
                  <a:gd name="T4" fmla="*/ 15 h 16"/>
                  <a:gd name="T5" fmla="*/ 1 h 16"/>
                  <a:gd name="T6" fmla="*/ 0 h 16"/>
                  <a:gd name="T7" fmla="*/ 0 h 16"/>
                  <a:gd name="T8" fmla="*/ 0 h 16"/>
                  <a:gd name="T9" fmla="*/ 1 h 1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6">
                    <a:moveTo>
                      <a:pt x="0" y="15"/>
                    </a:moveTo>
                    <a:lnTo>
                      <a:pt x="0" y="15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CD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111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14 h 15"/>
                  <a:gd name="T1" fmla="*/ 15 h 15"/>
                  <a:gd name="T2" fmla="*/ 15 h 15"/>
                  <a:gd name="T3" fmla="*/ 15 h 15"/>
                  <a:gd name="T4" fmla="*/ 14 h 15"/>
                  <a:gd name="T5" fmla="*/ 2 h 15"/>
                  <a:gd name="T6" fmla="*/ 1 h 15"/>
                  <a:gd name="T7" fmla="*/ 0 h 15"/>
                  <a:gd name="T8" fmla="*/ 1 h 15"/>
                  <a:gd name="T9" fmla="*/ 2 h 1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5">
                    <a:moveTo>
                      <a:pt x="0" y="14"/>
                    </a:move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4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3C9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112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12 h 14"/>
                  <a:gd name="T1" fmla="*/ 13 h 14"/>
                  <a:gd name="T2" fmla="*/ 14 h 14"/>
                  <a:gd name="T3" fmla="*/ 13 h 14"/>
                  <a:gd name="T4" fmla="*/ 12 h 14"/>
                  <a:gd name="T5" fmla="*/ 1 h 14"/>
                  <a:gd name="T6" fmla="*/ 1 h 14"/>
                  <a:gd name="T7" fmla="*/ 0 h 14"/>
                  <a:gd name="T8" fmla="*/ 1 h 14"/>
                  <a:gd name="T9" fmla="*/ 1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4">
                    <a:moveTo>
                      <a:pt x="0" y="12"/>
                    </a:moveTo>
                    <a:lnTo>
                      <a:pt x="0" y="13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1C6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113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11 h 12"/>
                  <a:gd name="T1" fmla="*/ 11 h 12"/>
                  <a:gd name="T2" fmla="*/ 12 h 12"/>
                  <a:gd name="T3" fmla="*/ 11 h 12"/>
                  <a:gd name="T4" fmla="*/ 11 h 12"/>
                  <a:gd name="T5" fmla="*/ 1 h 12"/>
                  <a:gd name="T6" fmla="*/ 0 h 12"/>
                  <a:gd name="T7" fmla="*/ 0 h 12"/>
                  <a:gd name="T8" fmla="*/ 0 h 12"/>
                  <a:gd name="T9" fmla="*/ 1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2">
                    <a:moveTo>
                      <a:pt x="0" y="11"/>
                    </a:moveTo>
                    <a:lnTo>
                      <a:pt x="0" y="11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114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10 h 11"/>
                  <a:gd name="T1" fmla="*/ 11 h 11"/>
                  <a:gd name="T2" fmla="*/ 11 h 11"/>
                  <a:gd name="T3" fmla="*/ 11 h 11"/>
                  <a:gd name="T4" fmla="*/ 10 h 11"/>
                  <a:gd name="T5" fmla="*/ 2 h 11"/>
                  <a:gd name="T6" fmla="*/ 1 h 11"/>
                  <a:gd name="T7" fmla="*/ 0 h 11"/>
                  <a:gd name="T8" fmla="*/ 1 h 11"/>
                  <a:gd name="T9" fmla="*/ 2 h 1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1">
                    <a:moveTo>
                      <a:pt x="0" y="10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0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DB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115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8 h 10"/>
                  <a:gd name="T1" fmla="*/ 9 h 10"/>
                  <a:gd name="T2" fmla="*/ 10 h 10"/>
                  <a:gd name="T3" fmla="*/ 9 h 10"/>
                  <a:gd name="T4" fmla="*/ 8 h 10"/>
                  <a:gd name="T5" fmla="*/ 1 h 10"/>
                  <a:gd name="T6" fmla="*/ 1 h 10"/>
                  <a:gd name="T7" fmla="*/ 0 h 10"/>
                  <a:gd name="T8" fmla="*/ 1 h 10"/>
                  <a:gd name="T9" fmla="*/ 1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0">
                    <a:moveTo>
                      <a:pt x="0" y="8"/>
                    </a:moveTo>
                    <a:lnTo>
                      <a:pt x="0" y="9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BC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116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6 h 8"/>
                  <a:gd name="T1" fmla="*/ 7 h 8"/>
                  <a:gd name="T2" fmla="*/ 8 h 8"/>
                  <a:gd name="T3" fmla="*/ 7 h 8"/>
                  <a:gd name="T4" fmla="*/ 6 h 8"/>
                  <a:gd name="T5" fmla="*/ 1 h 8"/>
                  <a:gd name="T6" fmla="*/ 0 h 8"/>
                  <a:gd name="T7" fmla="*/ 0 h 8"/>
                  <a:gd name="T8" fmla="*/ 0 h 8"/>
                  <a:gd name="T9" fmla="*/ 1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8">
                    <a:moveTo>
                      <a:pt x="0" y="6"/>
                    </a:moveTo>
                    <a:lnTo>
                      <a:pt x="0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close/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6B8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117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6 h 7"/>
                  <a:gd name="T1" fmla="*/ 6 h 7"/>
                  <a:gd name="T2" fmla="*/ 7 h 7"/>
                  <a:gd name="T3" fmla="*/ 6 h 7"/>
                  <a:gd name="T4" fmla="*/ 6 h 7"/>
                  <a:gd name="T5" fmla="*/ 2 h 7"/>
                  <a:gd name="T6" fmla="*/ 1 h 7"/>
                  <a:gd name="T7" fmla="*/ 0 h 7"/>
                  <a:gd name="T8" fmla="*/ 1 h 7"/>
                  <a:gd name="T9" fmla="*/ 2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7">
                    <a:moveTo>
                      <a:pt x="0" y="6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4B6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118"/>
              <p:cNvSpPr>
                <a:spLocks noEditPoints="1"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4 h 5"/>
                  <a:gd name="T1" fmla="*/ 5 h 5"/>
                  <a:gd name="T2" fmla="*/ 5 h 5"/>
                  <a:gd name="T3" fmla="*/ 5 h 5"/>
                  <a:gd name="T4" fmla="*/ 4 h 5"/>
                  <a:gd name="T5" fmla="*/ 1 h 5"/>
                  <a:gd name="T6" fmla="*/ 1 h 5"/>
                  <a:gd name="T7" fmla="*/ 0 h 5"/>
                  <a:gd name="T8" fmla="*/ 1 h 5"/>
                  <a:gd name="T9" fmla="*/ 1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1B3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119"/>
              <p:cNvSpPr>
                <a:spLocks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2 h 4"/>
                  <a:gd name="T1" fmla="*/ 3 h 4"/>
                  <a:gd name="T2" fmla="*/ 4 h 4"/>
                  <a:gd name="T3" fmla="*/ 3 h 4"/>
                  <a:gd name="T4" fmla="*/ 2 h 4"/>
                  <a:gd name="T5" fmla="*/ 1 h 4"/>
                  <a:gd name="T6" fmla="*/ 0 h 4"/>
                  <a:gd name="T7" fmla="*/ 1 h 4"/>
                  <a:gd name="T8" fmla="*/ 2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4">
                    <a:moveTo>
                      <a:pt x="0" y="2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DB1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120"/>
              <p:cNvSpPr>
                <a:spLocks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2 h 3"/>
                  <a:gd name="T1" fmla="*/ 3 h 3"/>
                  <a:gd name="T2" fmla="*/ 3 h 3"/>
                  <a:gd name="T3" fmla="*/ 3 h 3"/>
                  <a:gd name="T4" fmla="*/ 2 h 3"/>
                  <a:gd name="T5" fmla="*/ 1 h 3"/>
                  <a:gd name="T6" fmla="*/ 0 h 3"/>
                  <a:gd name="T7" fmla="*/ 1 h 3"/>
                  <a:gd name="T8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9A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121"/>
              <p:cNvSpPr>
                <a:spLocks/>
              </p:cNvSpPr>
              <p:nvPr/>
            </p:nvSpPr>
            <p:spPr bwMode="auto">
              <a:xfrm>
                <a:off x="579" y="1154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  <a:gd name="T6" fmla="*/ 0 h 1"/>
                  <a:gd name="T7" fmla="*/ 1 h 1"/>
                  <a:gd name="T8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5AC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122"/>
              <p:cNvSpPr>
                <a:spLocks noEditPoints="1"/>
              </p:cNvSpPr>
              <p:nvPr/>
            </p:nvSpPr>
            <p:spPr bwMode="auto">
              <a:xfrm>
                <a:off x="412" y="327"/>
                <a:ext cx="61" cy="0"/>
              </a:xfrm>
              <a:custGeom>
                <a:avLst/>
                <a:gdLst>
                  <a:gd name="T0" fmla="*/ 0 w 1021"/>
                  <a:gd name="T1" fmla="*/ 0 h 4"/>
                  <a:gd name="T2" fmla="*/ 0 w 1021"/>
                  <a:gd name="T3" fmla="*/ 2 h 4"/>
                  <a:gd name="T4" fmla="*/ 0 w 1021"/>
                  <a:gd name="T5" fmla="*/ 4 h 4"/>
                  <a:gd name="T6" fmla="*/ 0 w 1021"/>
                  <a:gd name="T7" fmla="*/ 2 h 4"/>
                  <a:gd name="T8" fmla="*/ 0 w 1021"/>
                  <a:gd name="T9" fmla="*/ 0 h 4"/>
                  <a:gd name="T10" fmla="*/ 1021 w 1021"/>
                  <a:gd name="T11" fmla="*/ 0 h 4"/>
                  <a:gd name="T12" fmla="*/ 1021 w 1021"/>
                  <a:gd name="T13" fmla="*/ 2 h 4"/>
                  <a:gd name="T14" fmla="*/ 1021 w 1021"/>
                  <a:gd name="T15" fmla="*/ 4 h 4"/>
                  <a:gd name="T16" fmla="*/ 1021 w 1021"/>
                  <a:gd name="T17" fmla="*/ 2 h 4"/>
                  <a:gd name="T18" fmla="*/ 1021 w 1021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1" h="4">
                    <a:moveTo>
                      <a:pt x="0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1021" y="0"/>
                    </a:moveTo>
                    <a:lnTo>
                      <a:pt x="1021" y="2"/>
                    </a:lnTo>
                    <a:lnTo>
                      <a:pt x="1021" y="4"/>
                    </a:lnTo>
                    <a:lnTo>
                      <a:pt x="1021" y="2"/>
                    </a:lnTo>
                    <a:lnTo>
                      <a:pt x="1021" y="0"/>
                    </a:lnTo>
                    <a:close/>
                  </a:path>
                </a:pathLst>
              </a:custGeom>
              <a:solidFill>
                <a:srgbClr val="005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123"/>
              <p:cNvSpPr>
                <a:spLocks/>
              </p:cNvSpPr>
              <p:nvPr/>
            </p:nvSpPr>
            <p:spPr bwMode="auto">
              <a:xfrm>
                <a:off x="175" y="394"/>
                <a:ext cx="535" cy="674"/>
              </a:xfrm>
              <a:custGeom>
                <a:avLst/>
                <a:gdLst>
                  <a:gd name="T0" fmla="*/ 9066 w 9089"/>
                  <a:gd name="T1" fmla="*/ 6322 h 11470"/>
                  <a:gd name="T2" fmla="*/ 8945 w 9089"/>
                  <a:gd name="T3" fmla="*/ 7168 h 11470"/>
                  <a:gd name="T4" fmla="*/ 8732 w 9089"/>
                  <a:gd name="T5" fmla="*/ 7967 h 11470"/>
                  <a:gd name="T6" fmla="*/ 8431 w 9089"/>
                  <a:gd name="T7" fmla="*/ 8709 h 11470"/>
                  <a:gd name="T8" fmla="*/ 8051 w 9089"/>
                  <a:gd name="T9" fmla="*/ 9383 h 11470"/>
                  <a:gd name="T10" fmla="*/ 7600 w 9089"/>
                  <a:gd name="T11" fmla="*/ 9980 h 11470"/>
                  <a:gd name="T12" fmla="*/ 7085 w 9089"/>
                  <a:gd name="T13" fmla="*/ 10491 h 11470"/>
                  <a:gd name="T14" fmla="*/ 6515 w 9089"/>
                  <a:gd name="T15" fmla="*/ 10905 h 11470"/>
                  <a:gd name="T16" fmla="*/ 5896 w 9089"/>
                  <a:gd name="T17" fmla="*/ 11212 h 11470"/>
                  <a:gd name="T18" fmla="*/ 5237 w 9089"/>
                  <a:gd name="T19" fmla="*/ 11404 h 11470"/>
                  <a:gd name="T20" fmla="*/ 4545 w 9089"/>
                  <a:gd name="T21" fmla="*/ 11470 h 11470"/>
                  <a:gd name="T22" fmla="*/ 3852 w 9089"/>
                  <a:gd name="T23" fmla="*/ 11404 h 11470"/>
                  <a:gd name="T24" fmla="*/ 3193 w 9089"/>
                  <a:gd name="T25" fmla="*/ 11212 h 11470"/>
                  <a:gd name="T26" fmla="*/ 2574 w 9089"/>
                  <a:gd name="T27" fmla="*/ 10905 h 11470"/>
                  <a:gd name="T28" fmla="*/ 2004 w 9089"/>
                  <a:gd name="T29" fmla="*/ 10491 h 11470"/>
                  <a:gd name="T30" fmla="*/ 1489 w 9089"/>
                  <a:gd name="T31" fmla="*/ 9980 h 11470"/>
                  <a:gd name="T32" fmla="*/ 1038 w 9089"/>
                  <a:gd name="T33" fmla="*/ 9383 h 11470"/>
                  <a:gd name="T34" fmla="*/ 658 w 9089"/>
                  <a:gd name="T35" fmla="*/ 8709 h 11470"/>
                  <a:gd name="T36" fmla="*/ 357 w 9089"/>
                  <a:gd name="T37" fmla="*/ 7967 h 11470"/>
                  <a:gd name="T38" fmla="*/ 143 w 9089"/>
                  <a:gd name="T39" fmla="*/ 7168 h 11470"/>
                  <a:gd name="T40" fmla="*/ 23 w 9089"/>
                  <a:gd name="T41" fmla="*/ 6322 h 11470"/>
                  <a:gd name="T42" fmla="*/ 6 w 9089"/>
                  <a:gd name="T43" fmla="*/ 5440 h 11470"/>
                  <a:gd name="T44" fmla="*/ 92 w 9089"/>
                  <a:gd name="T45" fmla="*/ 4579 h 11470"/>
                  <a:gd name="T46" fmla="*/ 275 w 9089"/>
                  <a:gd name="T47" fmla="*/ 3763 h 11470"/>
                  <a:gd name="T48" fmla="*/ 549 w 9089"/>
                  <a:gd name="T49" fmla="*/ 3001 h 11470"/>
                  <a:gd name="T50" fmla="*/ 903 w 9089"/>
                  <a:gd name="T51" fmla="*/ 2304 h 11470"/>
                  <a:gd name="T52" fmla="*/ 1331 w 9089"/>
                  <a:gd name="T53" fmla="*/ 1680 h 11470"/>
                  <a:gd name="T54" fmla="*/ 1825 w 9089"/>
                  <a:gd name="T55" fmla="*/ 1139 h 11470"/>
                  <a:gd name="T56" fmla="*/ 2378 w 9089"/>
                  <a:gd name="T57" fmla="*/ 692 h 11470"/>
                  <a:gd name="T58" fmla="*/ 2981 w 9089"/>
                  <a:gd name="T59" fmla="*/ 348 h 11470"/>
                  <a:gd name="T60" fmla="*/ 3628 w 9089"/>
                  <a:gd name="T61" fmla="*/ 116 h 11470"/>
                  <a:gd name="T62" fmla="*/ 4311 w 9089"/>
                  <a:gd name="T63" fmla="*/ 7 h 11470"/>
                  <a:gd name="T64" fmla="*/ 5009 w 9089"/>
                  <a:gd name="T65" fmla="*/ 29 h 11470"/>
                  <a:gd name="T66" fmla="*/ 5680 w 9089"/>
                  <a:gd name="T67" fmla="*/ 181 h 11470"/>
                  <a:gd name="T68" fmla="*/ 6313 w 9089"/>
                  <a:gd name="T69" fmla="*/ 451 h 11470"/>
                  <a:gd name="T70" fmla="*/ 6900 w 9089"/>
                  <a:gd name="T71" fmla="*/ 830 h 11470"/>
                  <a:gd name="T72" fmla="*/ 7435 w 9089"/>
                  <a:gd name="T73" fmla="*/ 1310 h 11470"/>
                  <a:gd name="T74" fmla="*/ 7909 w 9089"/>
                  <a:gd name="T75" fmla="*/ 1879 h 11470"/>
                  <a:gd name="T76" fmla="*/ 8312 w 9089"/>
                  <a:gd name="T77" fmla="*/ 2529 h 11470"/>
                  <a:gd name="T78" fmla="*/ 8640 w 9089"/>
                  <a:gd name="T79" fmla="*/ 3249 h 11470"/>
                  <a:gd name="T80" fmla="*/ 8884 w 9089"/>
                  <a:gd name="T81" fmla="*/ 4030 h 11470"/>
                  <a:gd name="T82" fmla="*/ 9036 w 9089"/>
                  <a:gd name="T83" fmla="*/ 4861 h 11470"/>
                  <a:gd name="T84" fmla="*/ 9089 w 9089"/>
                  <a:gd name="T85" fmla="*/ 5735 h 11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089" h="11470">
                    <a:moveTo>
                      <a:pt x="9089" y="5735"/>
                    </a:moveTo>
                    <a:lnTo>
                      <a:pt x="9083" y="6030"/>
                    </a:lnTo>
                    <a:lnTo>
                      <a:pt x="9066" y="6322"/>
                    </a:lnTo>
                    <a:lnTo>
                      <a:pt x="9036" y="6608"/>
                    </a:lnTo>
                    <a:lnTo>
                      <a:pt x="8997" y="6891"/>
                    </a:lnTo>
                    <a:lnTo>
                      <a:pt x="8945" y="7168"/>
                    </a:lnTo>
                    <a:lnTo>
                      <a:pt x="8884" y="7440"/>
                    </a:lnTo>
                    <a:lnTo>
                      <a:pt x="8813" y="7706"/>
                    </a:lnTo>
                    <a:lnTo>
                      <a:pt x="8732" y="7967"/>
                    </a:lnTo>
                    <a:lnTo>
                      <a:pt x="8640" y="8221"/>
                    </a:lnTo>
                    <a:lnTo>
                      <a:pt x="8540" y="8469"/>
                    </a:lnTo>
                    <a:lnTo>
                      <a:pt x="8431" y="8709"/>
                    </a:lnTo>
                    <a:lnTo>
                      <a:pt x="8312" y="8941"/>
                    </a:lnTo>
                    <a:lnTo>
                      <a:pt x="8186" y="9167"/>
                    </a:lnTo>
                    <a:lnTo>
                      <a:pt x="8051" y="9383"/>
                    </a:lnTo>
                    <a:lnTo>
                      <a:pt x="7909" y="9591"/>
                    </a:lnTo>
                    <a:lnTo>
                      <a:pt x="7758" y="9790"/>
                    </a:lnTo>
                    <a:lnTo>
                      <a:pt x="7600" y="9980"/>
                    </a:lnTo>
                    <a:lnTo>
                      <a:pt x="7435" y="10160"/>
                    </a:lnTo>
                    <a:lnTo>
                      <a:pt x="7264" y="10331"/>
                    </a:lnTo>
                    <a:lnTo>
                      <a:pt x="7085" y="10491"/>
                    </a:lnTo>
                    <a:lnTo>
                      <a:pt x="6900" y="10640"/>
                    </a:lnTo>
                    <a:lnTo>
                      <a:pt x="6711" y="10778"/>
                    </a:lnTo>
                    <a:lnTo>
                      <a:pt x="6515" y="10905"/>
                    </a:lnTo>
                    <a:lnTo>
                      <a:pt x="6313" y="11019"/>
                    </a:lnTo>
                    <a:lnTo>
                      <a:pt x="6107" y="11122"/>
                    </a:lnTo>
                    <a:lnTo>
                      <a:pt x="5896" y="11212"/>
                    </a:lnTo>
                    <a:lnTo>
                      <a:pt x="5680" y="11290"/>
                    </a:lnTo>
                    <a:lnTo>
                      <a:pt x="5461" y="11354"/>
                    </a:lnTo>
                    <a:lnTo>
                      <a:pt x="5237" y="11404"/>
                    </a:lnTo>
                    <a:lnTo>
                      <a:pt x="5009" y="11441"/>
                    </a:lnTo>
                    <a:lnTo>
                      <a:pt x="4778" y="11463"/>
                    </a:lnTo>
                    <a:lnTo>
                      <a:pt x="4545" y="11470"/>
                    </a:lnTo>
                    <a:lnTo>
                      <a:pt x="4311" y="11463"/>
                    </a:lnTo>
                    <a:lnTo>
                      <a:pt x="4080" y="11441"/>
                    </a:lnTo>
                    <a:lnTo>
                      <a:pt x="3852" y="11404"/>
                    </a:lnTo>
                    <a:lnTo>
                      <a:pt x="3628" y="11354"/>
                    </a:lnTo>
                    <a:lnTo>
                      <a:pt x="3409" y="11290"/>
                    </a:lnTo>
                    <a:lnTo>
                      <a:pt x="3193" y="11212"/>
                    </a:lnTo>
                    <a:lnTo>
                      <a:pt x="2981" y="11122"/>
                    </a:lnTo>
                    <a:lnTo>
                      <a:pt x="2776" y="11019"/>
                    </a:lnTo>
                    <a:lnTo>
                      <a:pt x="2574" y="10905"/>
                    </a:lnTo>
                    <a:lnTo>
                      <a:pt x="2378" y="10778"/>
                    </a:lnTo>
                    <a:lnTo>
                      <a:pt x="2188" y="10640"/>
                    </a:lnTo>
                    <a:lnTo>
                      <a:pt x="2004" y="10491"/>
                    </a:lnTo>
                    <a:lnTo>
                      <a:pt x="1825" y="10331"/>
                    </a:lnTo>
                    <a:lnTo>
                      <a:pt x="1654" y="10160"/>
                    </a:lnTo>
                    <a:lnTo>
                      <a:pt x="1489" y="9980"/>
                    </a:lnTo>
                    <a:lnTo>
                      <a:pt x="1331" y="9790"/>
                    </a:lnTo>
                    <a:lnTo>
                      <a:pt x="1180" y="9591"/>
                    </a:lnTo>
                    <a:lnTo>
                      <a:pt x="1038" y="9383"/>
                    </a:lnTo>
                    <a:lnTo>
                      <a:pt x="903" y="9167"/>
                    </a:lnTo>
                    <a:lnTo>
                      <a:pt x="777" y="8941"/>
                    </a:lnTo>
                    <a:lnTo>
                      <a:pt x="658" y="8709"/>
                    </a:lnTo>
                    <a:lnTo>
                      <a:pt x="549" y="8469"/>
                    </a:lnTo>
                    <a:lnTo>
                      <a:pt x="449" y="8221"/>
                    </a:lnTo>
                    <a:lnTo>
                      <a:pt x="357" y="7967"/>
                    </a:lnTo>
                    <a:lnTo>
                      <a:pt x="275" y="7706"/>
                    </a:lnTo>
                    <a:lnTo>
                      <a:pt x="205" y="7440"/>
                    </a:lnTo>
                    <a:lnTo>
                      <a:pt x="143" y="7168"/>
                    </a:lnTo>
                    <a:lnTo>
                      <a:pt x="92" y="6891"/>
                    </a:lnTo>
                    <a:lnTo>
                      <a:pt x="53" y="6608"/>
                    </a:lnTo>
                    <a:lnTo>
                      <a:pt x="23" y="6322"/>
                    </a:lnTo>
                    <a:lnTo>
                      <a:pt x="6" y="6030"/>
                    </a:lnTo>
                    <a:lnTo>
                      <a:pt x="0" y="5735"/>
                    </a:lnTo>
                    <a:lnTo>
                      <a:pt x="6" y="5440"/>
                    </a:lnTo>
                    <a:lnTo>
                      <a:pt x="23" y="5148"/>
                    </a:lnTo>
                    <a:lnTo>
                      <a:pt x="53" y="4861"/>
                    </a:lnTo>
                    <a:lnTo>
                      <a:pt x="92" y="4579"/>
                    </a:lnTo>
                    <a:lnTo>
                      <a:pt x="143" y="4302"/>
                    </a:lnTo>
                    <a:lnTo>
                      <a:pt x="205" y="4030"/>
                    </a:lnTo>
                    <a:lnTo>
                      <a:pt x="275" y="3763"/>
                    </a:lnTo>
                    <a:lnTo>
                      <a:pt x="357" y="3503"/>
                    </a:lnTo>
                    <a:lnTo>
                      <a:pt x="449" y="3249"/>
                    </a:lnTo>
                    <a:lnTo>
                      <a:pt x="549" y="3001"/>
                    </a:lnTo>
                    <a:lnTo>
                      <a:pt x="658" y="2761"/>
                    </a:lnTo>
                    <a:lnTo>
                      <a:pt x="777" y="2529"/>
                    </a:lnTo>
                    <a:lnTo>
                      <a:pt x="903" y="2304"/>
                    </a:lnTo>
                    <a:lnTo>
                      <a:pt x="1038" y="2087"/>
                    </a:lnTo>
                    <a:lnTo>
                      <a:pt x="1180" y="1879"/>
                    </a:lnTo>
                    <a:lnTo>
                      <a:pt x="1331" y="1680"/>
                    </a:lnTo>
                    <a:lnTo>
                      <a:pt x="1489" y="1490"/>
                    </a:lnTo>
                    <a:lnTo>
                      <a:pt x="1654" y="1310"/>
                    </a:lnTo>
                    <a:lnTo>
                      <a:pt x="1825" y="1139"/>
                    </a:lnTo>
                    <a:lnTo>
                      <a:pt x="2004" y="979"/>
                    </a:lnTo>
                    <a:lnTo>
                      <a:pt x="2188" y="830"/>
                    </a:lnTo>
                    <a:lnTo>
                      <a:pt x="2378" y="692"/>
                    </a:lnTo>
                    <a:lnTo>
                      <a:pt x="2574" y="565"/>
                    </a:lnTo>
                    <a:lnTo>
                      <a:pt x="2776" y="451"/>
                    </a:lnTo>
                    <a:lnTo>
                      <a:pt x="2981" y="348"/>
                    </a:lnTo>
                    <a:lnTo>
                      <a:pt x="3193" y="258"/>
                    </a:lnTo>
                    <a:lnTo>
                      <a:pt x="3409" y="181"/>
                    </a:lnTo>
                    <a:lnTo>
                      <a:pt x="3628" y="116"/>
                    </a:lnTo>
                    <a:lnTo>
                      <a:pt x="3852" y="66"/>
                    </a:lnTo>
                    <a:lnTo>
                      <a:pt x="4080" y="29"/>
                    </a:lnTo>
                    <a:lnTo>
                      <a:pt x="4311" y="7"/>
                    </a:lnTo>
                    <a:lnTo>
                      <a:pt x="4545" y="0"/>
                    </a:lnTo>
                    <a:lnTo>
                      <a:pt x="4778" y="7"/>
                    </a:lnTo>
                    <a:lnTo>
                      <a:pt x="5009" y="29"/>
                    </a:lnTo>
                    <a:lnTo>
                      <a:pt x="5237" y="66"/>
                    </a:lnTo>
                    <a:lnTo>
                      <a:pt x="5461" y="116"/>
                    </a:lnTo>
                    <a:lnTo>
                      <a:pt x="5680" y="181"/>
                    </a:lnTo>
                    <a:lnTo>
                      <a:pt x="5896" y="258"/>
                    </a:lnTo>
                    <a:lnTo>
                      <a:pt x="6107" y="348"/>
                    </a:lnTo>
                    <a:lnTo>
                      <a:pt x="6313" y="451"/>
                    </a:lnTo>
                    <a:lnTo>
                      <a:pt x="6515" y="565"/>
                    </a:lnTo>
                    <a:lnTo>
                      <a:pt x="6711" y="692"/>
                    </a:lnTo>
                    <a:lnTo>
                      <a:pt x="6900" y="830"/>
                    </a:lnTo>
                    <a:lnTo>
                      <a:pt x="7085" y="979"/>
                    </a:lnTo>
                    <a:lnTo>
                      <a:pt x="7264" y="1139"/>
                    </a:lnTo>
                    <a:lnTo>
                      <a:pt x="7435" y="1310"/>
                    </a:lnTo>
                    <a:lnTo>
                      <a:pt x="7600" y="1490"/>
                    </a:lnTo>
                    <a:lnTo>
                      <a:pt x="7758" y="1680"/>
                    </a:lnTo>
                    <a:lnTo>
                      <a:pt x="7909" y="1879"/>
                    </a:lnTo>
                    <a:lnTo>
                      <a:pt x="8051" y="2087"/>
                    </a:lnTo>
                    <a:lnTo>
                      <a:pt x="8186" y="2304"/>
                    </a:lnTo>
                    <a:lnTo>
                      <a:pt x="8312" y="2529"/>
                    </a:lnTo>
                    <a:lnTo>
                      <a:pt x="8431" y="2761"/>
                    </a:lnTo>
                    <a:lnTo>
                      <a:pt x="8540" y="3001"/>
                    </a:lnTo>
                    <a:lnTo>
                      <a:pt x="8640" y="3249"/>
                    </a:lnTo>
                    <a:lnTo>
                      <a:pt x="8732" y="3503"/>
                    </a:lnTo>
                    <a:lnTo>
                      <a:pt x="8813" y="3763"/>
                    </a:lnTo>
                    <a:lnTo>
                      <a:pt x="8884" y="4030"/>
                    </a:lnTo>
                    <a:lnTo>
                      <a:pt x="8945" y="4302"/>
                    </a:lnTo>
                    <a:lnTo>
                      <a:pt x="8997" y="4579"/>
                    </a:lnTo>
                    <a:lnTo>
                      <a:pt x="9036" y="4861"/>
                    </a:lnTo>
                    <a:lnTo>
                      <a:pt x="9066" y="5148"/>
                    </a:lnTo>
                    <a:lnTo>
                      <a:pt x="9083" y="5440"/>
                    </a:lnTo>
                    <a:lnTo>
                      <a:pt x="9089" y="5735"/>
                    </a:lnTo>
                    <a:close/>
                  </a:path>
                </a:pathLst>
              </a:custGeom>
              <a:solidFill>
                <a:srgbClr val="C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124"/>
              <p:cNvSpPr>
                <a:spLocks/>
              </p:cNvSpPr>
              <p:nvPr/>
            </p:nvSpPr>
            <p:spPr bwMode="auto">
              <a:xfrm>
                <a:off x="195" y="731"/>
                <a:ext cx="495" cy="314"/>
              </a:xfrm>
              <a:custGeom>
                <a:avLst/>
                <a:gdLst>
                  <a:gd name="T0" fmla="*/ 5 w 8415"/>
                  <a:gd name="T1" fmla="*/ 275 h 5342"/>
                  <a:gd name="T2" fmla="*/ 49 w 8415"/>
                  <a:gd name="T3" fmla="*/ 813 h 5342"/>
                  <a:gd name="T4" fmla="*/ 133 w 8415"/>
                  <a:gd name="T5" fmla="*/ 1335 h 5342"/>
                  <a:gd name="T6" fmla="*/ 255 w 8415"/>
                  <a:gd name="T7" fmla="*/ 1837 h 5342"/>
                  <a:gd name="T8" fmla="*/ 414 w 8415"/>
                  <a:gd name="T9" fmla="*/ 2316 h 5342"/>
                  <a:gd name="T10" fmla="*/ 609 w 8415"/>
                  <a:gd name="T11" fmla="*/ 2769 h 5342"/>
                  <a:gd name="T12" fmla="*/ 835 w 8415"/>
                  <a:gd name="T13" fmla="*/ 3196 h 5342"/>
                  <a:gd name="T14" fmla="*/ 1093 w 8415"/>
                  <a:gd name="T15" fmla="*/ 3592 h 5342"/>
                  <a:gd name="T16" fmla="*/ 1378 w 8415"/>
                  <a:gd name="T17" fmla="*/ 3954 h 5342"/>
                  <a:gd name="T18" fmla="*/ 1690 w 8415"/>
                  <a:gd name="T19" fmla="*/ 4281 h 5342"/>
                  <a:gd name="T20" fmla="*/ 2025 w 8415"/>
                  <a:gd name="T21" fmla="*/ 4569 h 5342"/>
                  <a:gd name="T22" fmla="*/ 2383 w 8415"/>
                  <a:gd name="T23" fmla="*/ 4815 h 5342"/>
                  <a:gd name="T24" fmla="*/ 2761 w 8415"/>
                  <a:gd name="T25" fmla="*/ 5018 h 5342"/>
                  <a:gd name="T26" fmla="*/ 3156 w 8415"/>
                  <a:gd name="T27" fmla="*/ 5174 h 5342"/>
                  <a:gd name="T28" fmla="*/ 3567 w 8415"/>
                  <a:gd name="T29" fmla="*/ 5280 h 5342"/>
                  <a:gd name="T30" fmla="*/ 3991 w 8415"/>
                  <a:gd name="T31" fmla="*/ 5335 h 5342"/>
                  <a:gd name="T32" fmla="*/ 4424 w 8415"/>
                  <a:gd name="T33" fmla="*/ 5335 h 5342"/>
                  <a:gd name="T34" fmla="*/ 4848 w 8415"/>
                  <a:gd name="T35" fmla="*/ 5280 h 5342"/>
                  <a:gd name="T36" fmla="*/ 5259 w 8415"/>
                  <a:gd name="T37" fmla="*/ 5174 h 5342"/>
                  <a:gd name="T38" fmla="*/ 5654 w 8415"/>
                  <a:gd name="T39" fmla="*/ 5018 h 5342"/>
                  <a:gd name="T40" fmla="*/ 6032 w 8415"/>
                  <a:gd name="T41" fmla="*/ 4815 h 5342"/>
                  <a:gd name="T42" fmla="*/ 6389 w 8415"/>
                  <a:gd name="T43" fmla="*/ 4569 h 5342"/>
                  <a:gd name="T44" fmla="*/ 6725 w 8415"/>
                  <a:gd name="T45" fmla="*/ 4281 h 5342"/>
                  <a:gd name="T46" fmla="*/ 7037 w 8415"/>
                  <a:gd name="T47" fmla="*/ 3954 h 5342"/>
                  <a:gd name="T48" fmla="*/ 7321 w 8415"/>
                  <a:gd name="T49" fmla="*/ 3592 h 5342"/>
                  <a:gd name="T50" fmla="*/ 7579 w 8415"/>
                  <a:gd name="T51" fmla="*/ 3196 h 5342"/>
                  <a:gd name="T52" fmla="*/ 7805 w 8415"/>
                  <a:gd name="T53" fmla="*/ 2769 h 5342"/>
                  <a:gd name="T54" fmla="*/ 8000 w 8415"/>
                  <a:gd name="T55" fmla="*/ 2316 h 5342"/>
                  <a:gd name="T56" fmla="*/ 8160 w 8415"/>
                  <a:gd name="T57" fmla="*/ 1837 h 5342"/>
                  <a:gd name="T58" fmla="*/ 8282 w 8415"/>
                  <a:gd name="T59" fmla="*/ 1335 h 5342"/>
                  <a:gd name="T60" fmla="*/ 8366 w 8415"/>
                  <a:gd name="T61" fmla="*/ 813 h 5342"/>
                  <a:gd name="T62" fmla="*/ 8410 w 8415"/>
                  <a:gd name="T63" fmla="*/ 275 h 5342"/>
                  <a:gd name="T64" fmla="*/ 8415 w 8415"/>
                  <a:gd name="T65" fmla="*/ 0 h 5342"/>
                  <a:gd name="T66" fmla="*/ 0 w 8415"/>
                  <a:gd name="T67" fmla="*/ 0 h 5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415" h="5342">
                    <a:moveTo>
                      <a:pt x="0" y="0"/>
                    </a:moveTo>
                    <a:lnTo>
                      <a:pt x="5" y="275"/>
                    </a:lnTo>
                    <a:lnTo>
                      <a:pt x="21" y="546"/>
                    </a:lnTo>
                    <a:lnTo>
                      <a:pt x="49" y="813"/>
                    </a:lnTo>
                    <a:lnTo>
                      <a:pt x="85" y="1076"/>
                    </a:lnTo>
                    <a:lnTo>
                      <a:pt x="133" y="1335"/>
                    </a:lnTo>
                    <a:lnTo>
                      <a:pt x="189" y="1589"/>
                    </a:lnTo>
                    <a:lnTo>
                      <a:pt x="255" y="1837"/>
                    </a:lnTo>
                    <a:lnTo>
                      <a:pt x="330" y="2080"/>
                    </a:lnTo>
                    <a:lnTo>
                      <a:pt x="414" y="2316"/>
                    </a:lnTo>
                    <a:lnTo>
                      <a:pt x="507" y="2546"/>
                    </a:lnTo>
                    <a:lnTo>
                      <a:pt x="609" y="2769"/>
                    </a:lnTo>
                    <a:lnTo>
                      <a:pt x="718" y="2987"/>
                    </a:lnTo>
                    <a:lnTo>
                      <a:pt x="835" y="3196"/>
                    </a:lnTo>
                    <a:lnTo>
                      <a:pt x="961" y="3398"/>
                    </a:lnTo>
                    <a:lnTo>
                      <a:pt x="1093" y="3592"/>
                    </a:lnTo>
                    <a:lnTo>
                      <a:pt x="1232" y="3777"/>
                    </a:lnTo>
                    <a:lnTo>
                      <a:pt x="1378" y="3954"/>
                    </a:lnTo>
                    <a:lnTo>
                      <a:pt x="1531" y="4122"/>
                    </a:lnTo>
                    <a:lnTo>
                      <a:pt x="1690" y="4281"/>
                    </a:lnTo>
                    <a:lnTo>
                      <a:pt x="1855" y="4429"/>
                    </a:lnTo>
                    <a:lnTo>
                      <a:pt x="2025" y="4569"/>
                    </a:lnTo>
                    <a:lnTo>
                      <a:pt x="2202" y="4697"/>
                    </a:lnTo>
                    <a:lnTo>
                      <a:pt x="2383" y="4815"/>
                    </a:lnTo>
                    <a:lnTo>
                      <a:pt x="2570" y="4922"/>
                    </a:lnTo>
                    <a:lnTo>
                      <a:pt x="2761" y="5018"/>
                    </a:lnTo>
                    <a:lnTo>
                      <a:pt x="2956" y="5102"/>
                    </a:lnTo>
                    <a:lnTo>
                      <a:pt x="3156" y="5174"/>
                    </a:lnTo>
                    <a:lnTo>
                      <a:pt x="3359" y="5233"/>
                    </a:lnTo>
                    <a:lnTo>
                      <a:pt x="3567" y="5280"/>
                    </a:lnTo>
                    <a:lnTo>
                      <a:pt x="3777" y="5314"/>
                    </a:lnTo>
                    <a:lnTo>
                      <a:pt x="3991" y="5335"/>
                    </a:lnTo>
                    <a:lnTo>
                      <a:pt x="4208" y="5342"/>
                    </a:lnTo>
                    <a:lnTo>
                      <a:pt x="4424" y="5335"/>
                    </a:lnTo>
                    <a:lnTo>
                      <a:pt x="4638" y="5314"/>
                    </a:lnTo>
                    <a:lnTo>
                      <a:pt x="4848" y="5280"/>
                    </a:lnTo>
                    <a:lnTo>
                      <a:pt x="5056" y="5233"/>
                    </a:lnTo>
                    <a:lnTo>
                      <a:pt x="5259" y="5174"/>
                    </a:lnTo>
                    <a:lnTo>
                      <a:pt x="5459" y="5102"/>
                    </a:lnTo>
                    <a:lnTo>
                      <a:pt x="5654" y="5018"/>
                    </a:lnTo>
                    <a:lnTo>
                      <a:pt x="5845" y="4922"/>
                    </a:lnTo>
                    <a:lnTo>
                      <a:pt x="6032" y="4815"/>
                    </a:lnTo>
                    <a:lnTo>
                      <a:pt x="6213" y="4697"/>
                    </a:lnTo>
                    <a:lnTo>
                      <a:pt x="6389" y="4569"/>
                    </a:lnTo>
                    <a:lnTo>
                      <a:pt x="6560" y="4429"/>
                    </a:lnTo>
                    <a:lnTo>
                      <a:pt x="6725" y="4281"/>
                    </a:lnTo>
                    <a:lnTo>
                      <a:pt x="6884" y="4122"/>
                    </a:lnTo>
                    <a:lnTo>
                      <a:pt x="7037" y="3954"/>
                    </a:lnTo>
                    <a:lnTo>
                      <a:pt x="7183" y="3777"/>
                    </a:lnTo>
                    <a:lnTo>
                      <a:pt x="7321" y="3592"/>
                    </a:lnTo>
                    <a:lnTo>
                      <a:pt x="7454" y="3398"/>
                    </a:lnTo>
                    <a:lnTo>
                      <a:pt x="7579" y="3196"/>
                    </a:lnTo>
                    <a:lnTo>
                      <a:pt x="7696" y="2987"/>
                    </a:lnTo>
                    <a:lnTo>
                      <a:pt x="7805" y="2769"/>
                    </a:lnTo>
                    <a:lnTo>
                      <a:pt x="7908" y="2546"/>
                    </a:lnTo>
                    <a:lnTo>
                      <a:pt x="8000" y="2316"/>
                    </a:lnTo>
                    <a:lnTo>
                      <a:pt x="8085" y="2080"/>
                    </a:lnTo>
                    <a:lnTo>
                      <a:pt x="8160" y="1837"/>
                    </a:lnTo>
                    <a:lnTo>
                      <a:pt x="8226" y="1589"/>
                    </a:lnTo>
                    <a:lnTo>
                      <a:pt x="8282" y="1335"/>
                    </a:lnTo>
                    <a:lnTo>
                      <a:pt x="8330" y="1076"/>
                    </a:lnTo>
                    <a:lnTo>
                      <a:pt x="8366" y="813"/>
                    </a:lnTo>
                    <a:lnTo>
                      <a:pt x="8394" y="546"/>
                    </a:lnTo>
                    <a:lnTo>
                      <a:pt x="8410" y="275"/>
                    </a:lnTo>
                    <a:lnTo>
                      <a:pt x="8415" y="0"/>
                    </a:lnTo>
                    <a:lnTo>
                      <a:pt x="841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125"/>
              <p:cNvSpPr>
                <a:spLocks/>
              </p:cNvSpPr>
              <p:nvPr/>
            </p:nvSpPr>
            <p:spPr bwMode="auto">
              <a:xfrm>
                <a:off x="195" y="416"/>
                <a:ext cx="495" cy="315"/>
              </a:xfrm>
              <a:custGeom>
                <a:avLst/>
                <a:gdLst>
                  <a:gd name="T0" fmla="*/ 3991 w 8415"/>
                  <a:gd name="T1" fmla="*/ 7 h 5342"/>
                  <a:gd name="T2" fmla="*/ 3567 w 8415"/>
                  <a:gd name="T3" fmla="*/ 62 h 5342"/>
                  <a:gd name="T4" fmla="*/ 3156 w 8415"/>
                  <a:gd name="T5" fmla="*/ 169 h 5342"/>
                  <a:gd name="T6" fmla="*/ 2761 w 8415"/>
                  <a:gd name="T7" fmla="*/ 325 h 5342"/>
                  <a:gd name="T8" fmla="*/ 2383 w 8415"/>
                  <a:gd name="T9" fmla="*/ 527 h 5342"/>
                  <a:gd name="T10" fmla="*/ 2025 w 8415"/>
                  <a:gd name="T11" fmla="*/ 774 h 5342"/>
                  <a:gd name="T12" fmla="*/ 1690 w 8415"/>
                  <a:gd name="T13" fmla="*/ 1061 h 5342"/>
                  <a:gd name="T14" fmla="*/ 1378 w 8415"/>
                  <a:gd name="T15" fmla="*/ 1388 h 5342"/>
                  <a:gd name="T16" fmla="*/ 1093 w 8415"/>
                  <a:gd name="T17" fmla="*/ 1750 h 5342"/>
                  <a:gd name="T18" fmla="*/ 835 w 8415"/>
                  <a:gd name="T19" fmla="*/ 2146 h 5342"/>
                  <a:gd name="T20" fmla="*/ 609 w 8415"/>
                  <a:gd name="T21" fmla="*/ 2572 h 5342"/>
                  <a:gd name="T22" fmla="*/ 414 w 8415"/>
                  <a:gd name="T23" fmla="*/ 3027 h 5342"/>
                  <a:gd name="T24" fmla="*/ 255 w 8415"/>
                  <a:gd name="T25" fmla="*/ 3505 h 5342"/>
                  <a:gd name="T26" fmla="*/ 133 w 8415"/>
                  <a:gd name="T27" fmla="*/ 4007 h 5342"/>
                  <a:gd name="T28" fmla="*/ 49 w 8415"/>
                  <a:gd name="T29" fmla="*/ 4529 h 5342"/>
                  <a:gd name="T30" fmla="*/ 5 w 8415"/>
                  <a:gd name="T31" fmla="*/ 5067 h 5342"/>
                  <a:gd name="T32" fmla="*/ 8415 w 8415"/>
                  <a:gd name="T33" fmla="*/ 5342 h 5342"/>
                  <a:gd name="T34" fmla="*/ 8394 w 8415"/>
                  <a:gd name="T35" fmla="*/ 4796 h 5342"/>
                  <a:gd name="T36" fmla="*/ 8330 w 8415"/>
                  <a:gd name="T37" fmla="*/ 4266 h 5342"/>
                  <a:gd name="T38" fmla="*/ 8226 w 8415"/>
                  <a:gd name="T39" fmla="*/ 3754 h 5342"/>
                  <a:gd name="T40" fmla="*/ 8085 w 8415"/>
                  <a:gd name="T41" fmla="*/ 3262 h 5342"/>
                  <a:gd name="T42" fmla="*/ 7908 w 8415"/>
                  <a:gd name="T43" fmla="*/ 2796 h 5342"/>
                  <a:gd name="T44" fmla="*/ 7696 w 8415"/>
                  <a:gd name="T45" fmla="*/ 2355 h 5342"/>
                  <a:gd name="T46" fmla="*/ 7454 w 8415"/>
                  <a:gd name="T47" fmla="*/ 1944 h 5342"/>
                  <a:gd name="T48" fmla="*/ 7183 w 8415"/>
                  <a:gd name="T49" fmla="*/ 1565 h 5342"/>
                  <a:gd name="T50" fmla="*/ 6884 w 8415"/>
                  <a:gd name="T51" fmla="*/ 1220 h 5342"/>
                  <a:gd name="T52" fmla="*/ 6560 w 8415"/>
                  <a:gd name="T53" fmla="*/ 913 h 5342"/>
                  <a:gd name="T54" fmla="*/ 6213 w 8415"/>
                  <a:gd name="T55" fmla="*/ 646 h 5342"/>
                  <a:gd name="T56" fmla="*/ 5845 w 8415"/>
                  <a:gd name="T57" fmla="*/ 420 h 5342"/>
                  <a:gd name="T58" fmla="*/ 5459 w 8415"/>
                  <a:gd name="T59" fmla="*/ 241 h 5342"/>
                  <a:gd name="T60" fmla="*/ 5056 w 8415"/>
                  <a:gd name="T61" fmla="*/ 108 h 5342"/>
                  <a:gd name="T62" fmla="*/ 4638 w 8415"/>
                  <a:gd name="T63" fmla="*/ 27 h 5342"/>
                  <a:gd name="T64" fmla="*/ 4208 w 8415"/>
                  <a:gd name="T65" fmla="*/ 0 h 5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415" h="5342">
                    <a:moveTo>
                      <a:pt x="4208" y="0"/>
                    </a:moveTo>
                    <a:lnTo>
                      <a:pt x="3991" y="7"/>
                    </a:lnTo>
                    <a:lnTo>
                      <a:pt x="3777" y="27"/>
                    </a:lnTo>
                    <a:lnTo>
                      <a:pt x="3567" y="62"/>
                    </a:lnTo>
                    <a:lnTo>
                      <a:pt x="3359" y="108"/>
                    </a:lnTo>
                    <a:lnTo>
                      <a:pt x="3156" y="169"/>
                    </a:lnTo>
                    <a:lnTo>
                      <a:pt x="2956" y="241"/>
                    </a:lnTo>
                    <a:lnTo>
                      <a:pt x="2761" y="325"/>
                    </a:lnTo>
                    <a:lnTo>
                      <a:pt x="2570" y="420"/>
                    </a:lnTo>
                    <a:lnTo>
                      <a:pt x="2383" y="527"/>
                    </a:lnTo>
                    <a:lnTo>
                      <a:pt x="2202" y="646"/>
                    </a:lnTo>
                    <a:lnTo>
                      <a:pt x="2025" y="774"/>
                    </a:lnTo>
                    <a:lnTo>
                      <a:pt x="1855" y="913"/>
                    </a:lnTo>
                    <a:lnTo>
                      <a:pt x="1690" y="1061"/>
                    </a:lnTo>
                    <a:lnTo>
                      <a:pt x="1531" y="1220"/>
                    </a:lnTo>
                    <a:lnTo>
                      <a:pt x="1378" y="1388"/>
                    </a:lnTo>
                    <a:lnTo>
                      <a:pt x="1232" y="1565"/>
                    </a:lnTo>
                    <a:lnTo>
                      <a:pt x="1093" y="1750"/>
                    </a:lnTo>
                    <a:lnTo>
                      <a:pt x="961" y="1944"/>
                    </a:lnTo>
                    <a:lnTo>
                      <a:pt x="835" y="2146"/>
                    </a:lnTo>
                    <a:lnTo>
                      <a:pt x="718" y="2355"/>
                    </a:lnTo>
                    <a:lnTo>
                      <a:pt x="609" y="2572"/>
                    </a:lnTo>
                    <a:lnTo>
                      <a:pt x="507" y="2796"/>
                    </a:lnTo>
                    <a:lnTo>
                      <a:pt x="414" y="3027"/>
                    </a:lnTo>
                    <a:lnTo>
                      <a:pt x="330" y="3262"/>
                    </a:lnTo>
                    <a:lnTo>
                      <a:pt x="255" y="3505"/>
                    </a:lnTo>
                    <a:lnTo>
                      <a:pt x="189" y="3754"/>
                    </a:lnTo>
                    <a:lnTo>
                      <a:pt x="133" y="4007"/>
                    </a:lnTo>
                    <a:lnTo>
                      <a:pt x="85" y="4266"/>
                    </a:lnTo>
                    <a:lnTo>
                      <a:pt x="49" y="4529"/>
                    </a:lnTo>
                    <a:lnTo>
                      <a:pt x="21" y="4796"/>
                    </a:lnTo>
                    <a:lnTo>
                      <a:pt x="5" y="5067"/>
                    </a:lnTo>
                    <a:lnTo>
                      <a:pt x="0" y="5342"/>
                    </a:lnTo>
                    <a:lnTo>
                      <a:pt x="8415" y="5342"/>
                    </a:lnTo>
                    <a:lnTo>
                      <a:pt x="8410" y="5067"/>
                    </a:lnTo>
                    <a:lnTo>
                      <a:pt x="8394" y="4796"/>
                    </a:lnTo>
                    <a:lnTo>
                      <a:pt x="8366" y="4529"/>
                    </a:lnTo>
                    <a:lnTo>
                      <a:pt x="8330" y="4266"/>
                    </a:lnTo>
                    <a:lnTo>
                      <a:pt x="8282" y="4007"/>
                    </a:lnTo>
                    <a:lnTo>
                      <a:pt x="8226" y="3754"/>
                    </a:lnTo>
                    <a:lnTo>
                      <a:pt x="8160" y="3505"/>
                    </a:lnTo>
                    <a:lnTo>
                      <a:pt x="8085" y="3262"/>
                    </a:lnTo>
                    <a:lnTo>
                      <a:pt x="8000" y="3027"/>
                    </a:lnTo>
                    <a:lnTo>
                      <a:pt x="7908" y="2796"/>
                    </a:lnTo>
                    <a:lnTo>
                      <a:pt x="7805" y="2572"/>
                    </a:lnTo>
                    <a:lnTo>
                      <a:pt x="7696" y="2355"/>
                    </a:lnTo>
                    <a:lnTo>
                      <a:pt x="7579" y="2146"/>
                    </a:lnTo>
                    <a:lnTo>
                      <a:pt x="7454" y="1944"/>
                    </a:lnTo>
                    <a:lnTo>
                      <a:pt x="7321" y="1750"/>
                    </a:lnTo>
                    <a:lnTo>
                      <a:pt x="7183" y="1565"/>
                    </a:lnTo>
                    <a:lnTo>
                      <a:pt x="7037" y="1388"/>
                    </a:lnTo>
                    <a:lnTo>
                      <a:pt x="6884" y="1220"/>
                    </a:lnTo>
                    <a:lnTo>
                      <a:pt x="6725" y="1061"/>
                    </a:lnTo>
                    <a:lnTo>
                      <a:pt x="6560" y="913"/>
                    </a:lnTo>
                    <a:lnTo>
                      <a:pt x="6389" y="774"/>
                    </a:lnTo>
                    <a:lnTo>
                      <a:pt x="6213" y="646"/>
                    </a:lnTo>
                    <a:lnTo>
                      <a:pt x="6032" y="527"/>
                    </a:lnTo>
                    <a:lnTo>
                      <a:pt x="5845" y="420"/>
                    </a:lnTo>
                    <a:lnTo>
                      <a:pt x="5654" y="325"/>
                    </a:lnTo>
                    <a:lnTo>
                      <a:pt x="5459" y="241"/>
                    </a:lnTo>
                    <a:lnTo>
                      <a:pt x="5259" y="169"/>
                    </a:lnTo>
                    <a:lnTo>
                      <a:pt x="5056" y="108"/>
                    </a:lnTo>
                    <a:lnTo>
                      <a:pt x="4848" y="62"/>
                    </a:lnTo>
                    <a:lnTo>
                      <a:pt x="4638" y="27"/>
                    </a:lnTo>
                    <a:lnTo>
                      <a:pt x="4424" y="7"/>
                    </a:lnTo>
                    <a:lnTo>
                      <a:pt x="4208" y="0"/>
                    </a:lnTo>
                    <a:close/>
                  </a:path>
                </a:pathLst>
              </a:custGeom>
              <a:solidFill>
                <a:srgbClr val="007C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Rectangle 126"/>
              <p:cNvSpPr>
                <a:spLocks noChangeArrowheads="1"/>
              </p:cNvSpPr>
              <p:nvPr/>
            </p:nvSpPr>
            <p:spPr bwMode="auto">
              <a:xfrm>
                <a:off x="195" y="729"/>
                <a:ext cx="495" cy="11"/>
              </a:xfrm>
              <a:prstGeom prst="rect">
                <a:avLst/>
              </a:prstGeom>
              <a:solidFill>
                <a:srgbClr val="C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127"/>
              <p:cNvSpPr>
                <a:spLocks/>
              </p:cNvSpPr>
              <p:nvPr/>
            </p:nvSpPr>
            <p:spPr bwMode="auto">
              <a:xfrm>
                <a:off x="425" y="556"/>
                <a:ext cx="35" cy="94"/>
              </a:xfrm>
              <a:custGeom>
                <a:avLst/>
                <a:gdLst>
                  <a:gd name="T0" fmla="*/ 1 w 591"/>
                  <a:gd name="T1" fmla="*/ 1028 h 1601"/>
                  <a:gd name="T2" fmla="*/ 4 w 591"/>
                  <a:gd name="T3" fmla="*/ 1092 h 1601"/>
                  <a:gd name="T4" fmla="*/ 11 w 591"/>
                  <a:gd name="T5" fmla="*/ 1153 h 1601"/>
                  <a:gd name="T6" fmla="*/ 21 w 591"/>
                  <a:gd name="T7" fmla="*/ 1225 h 1601"/>
                  <a:gd name="T8" fmla="*/ 36 w 591"/>
                  <a:gd name="T9" fmla="*/ 1293 h 1601"/>
                  <a:gd name="T10" fmla="*/ 55 w 591"/>
                  <a:gd name="T11" fmla="*/ 1355 h 1601"/>
                  <a:gd name="T12" fmla="*/ 77 w 591"/>
                  <a:gd name="T13" fmla="*/ 1411 h 1601"/>
                  <a:gd name="T14" fmla="*/ 102 w 591"/>
                  <a:gd name="T15" fmla="*/ 1462 h 1601"/>
                  <a:gd name="T16" fmla="*/ 130 w 591"/>
                  <a:gd name="T17" fmla="*/ 1504 h 1601"/>
                  <a:gd name="T18" fmla="*/ 162 w 591"/>
                  <a:gd name="T19" fmla="*/ 1541 h 1601"/>
                  <a:gd name="T20" fmla="*/ 195 w 591"/>
                  <a:gd name="T21" fmla="*/ 1569 h 1601"/>
                  <a:gd name="T22" fmla="*/ 232 w 591"/>
                  <a:gd name="T23" fmla="*/ 1589 h 1601"/>
                  <a:gd name="T24" fmla="*/ 269 w 591"/>
                  <a:gd name="T25" fmla="*/ 1599 h 1601"/>
                  <a:gd name="T26" fmla="*/ 309 w 591"/>
                  <a:gd name="T27" fmla="*/ 1601 h 1601"/>
                  <a:gd name="T28" fmla="*/ 347 w 591"/>
                  <a:gd name="T29" fmla="*/ 1593 h 1601"/>
                  <a:gd name="T30" fmla="*/ 384 w 591"/>
                  <a:gd name="T31" fmla="*/ 1577 h 1601"/>
                  <a:gd name="T32" fmla="*/ 418 w 591"/>
                  <a:gd name="T33" fmla="*/ 1551 h 1601"/>
                  <a:gd name="T34" fmla="*/ 449 w 591"/>
                  <a:gd name="T35" fmla="*/ 1517 h 1601"/>
                  <a:gd name="T36" fmla="*/ 479 w 591"/>
                  <a:gd name="T37" fmla="*/ 1477 h 1601"/>
                  <a:gd name="T38" fmla="*/ 505 w 591"/>
                  <a:gd name="T39" fmla="*/ 1428 h 1601"/>
                  <a:gd name="T40" fmla="*/ 528 w 591"/>
                  <a:gd name="T41" fmla="*/ 1375 h 1601"/>
                  <a:gd name="T42" fmla="*/ 549 w 591"/>
                  <a:gd name="T43" fmla="*/ 1314 h 1601"/>
                  <a:gd name="T44" fmla="*/ 565 w 591"/>
                  <a:gd name="T45" fmla="*/ 1248 h 1601"/>
                  <a:gd name="T46" fmla="*/ 583 w 591"/>
                  <a:gd name="T47" fmla="*/ 1133 h 1601"/>
                  <a:gd name="T48" fmla="*/ 588 w 591"/>
                  <a:gd name="T49" fmla="*/ 1070 h 1601"/>
                  <a:gd name="T50" fmla="*/ 591 w 591"/>
                  <a:gd name="T51" fmla="*/ 1006 h 1601"/>
                  <a:gd name="T52" fmla="*/ 588 w 591"/>
                  <a:gd name="T53" fmla="*/ 918 h 1601"/>
                  <a:gd name="T54" fmla="*/ 575 w 591"/>
                  <a:gd name="T55" fmla="*/ 812 h 1601"/>
                  <a:gd name="T56" fmla="*/ 558 w 591"/>
                  <a:gd name="T57" fmla="*/ 722 h 1601"/>
                  <a:gd name="T58" fmla="*/ 515 w 591"/>
                  <a:gd name="T59" fmla="*/ 547 h 1601"/>
                  <a:gd name="T60" fmla="*/ 465 w 591"/>
                  <a:gd name="T61" fmla="*/ 375 h 1601"/>
                  <a:gd name="T62" fmla="*/ 401 w 591"/>
                  <a:gd name="T63" fmla="*/ 181 h 1601"/>
                  <a:gd name="T64" fmla="*/ 348 w 591"/>
                  <a:gd name="T65" fmla="*/ 37 h 1601"/>
                  <a:gd name="T66" fmla="*/ 334 w 591"/>
                  <a:gd name="T67" fmla="*/ 15 h 1601"/>
                  <a:gd name="T68" fmla="*/ 313 w 591"/>
                  <a:gd name="T69" fmla="*/ 3 h 1601"/>
                  <a:gd name="T70" fmla="*/ 286 w 591"/>
                  <a:gd name="T71" fmla="*/ 1 h 1601"/>
                  <a:gd name="T72" fmla="*/ 264 w 591"/>
                  <a:gd name="T73" fmla="*/ 10 h 1601"/>
                  <a:gd name="T74" fmla="*/ 247 w 591"/>
                  <a:gd name="T75" fmla="*/ 29 h 1601"/>
                  <a:gd name="T76" fmla="*/ 217 w 591"/>
                  <a:gd name="T77" fmla="*/ 108 h 1601"/>
                  <a:gd name="T78" fmla="*/ 143 w 591"/>
                  <a:gd name="T79" fmla="*/ 322 h 1601"/>
                  <a:gd name="T80" fmla="*/ 92 w 591"/>
                  <a:gd name="T81" fmla="*/ 489 h 1601"/>
                  <a:gd name="T82" fmla="*/ 46 w 591"/>
                  <a:gd name="T83" fmla="*/ 665 h 1601"/>
                  <a:gd name="T84" fmla="*/ 21 w 591"/>
                  <a:gd name="T85" fmla="*/ 782 h 1601"/>
                  <a:gd name="T86" fmla="*/ 6 w 591"/>
                  <a:gd name="T87" fmla="*/ 881 h 1601"/>
                  <a:gd name="T88" fmla="*/ 0 w 591"/>
                  <a:gd name="T89" fmla="*/ 983 h 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91" h="1601">
                    <a:moveTo>
                      <a:pt x="0" y="983"/>
                    </a:moveTo>
                    <a:lnTo>
                      <a:pt x="0" y="1006"/>
                    </a:lnTo>
                    <a:lnTo>
                      <a:pt x="1" y="1028"/>
                    </a:lnTo>
                    <a:lnTo>
                      <a:pt x="1" y="1049"/>
                    </a:lnTo>
                    <a:lnTo>
                      <a:pt x="3" y="1070"/>
                    </a:lnTo>
                    <a:lnTo>
                      <a:pt x="4" y="1092"/>
                    </a:lnTo>
                    <a:lnTo>
                      <a:pt x="6" y="1112"/>
                    </a:lnTo>
                    <a:lnTo>
                      <a:pt x="8" y="1133"/>
                    </a:lnTo>
                    <a:lnTo>
                      <a:pt x="11" y="1153"/>
                    </a:lnTo>
                    <a:lnTo>
                      <a:pt x="14" y="1178"/>
                    </a:lnTo>
                    <a:lnTo>
                      <a:pt x="17" y="1202"/>
                    </a:lnTo>
                    <a:lnTo>
                      <a:pt x="21" y="1225"/>
                    </a:lnTo>
                    <a:lnTo>
                      <a:pt x="26" y="1248"/>
                    </a:lnTo>
                    <a:lnTo>
                      <a:pt x="31" y="1271"/>
                    </a:lnTo>
                    <a:lnTo>
                      <a:pt x="36" y="1293"/>
                    </a:lnTo>
                    <a:lnTo>
                      <a:pt x="42" y="1314"/>
                    </a:lnTo>
                    <a:lnTo>
                      <a:pt x="48" y="1334"/>
                    </a:lnTo>
                    <a:lnTo>
                      <a:pt x="55" y="1355"/>
                    </a:lnTo>
                    <a:lnTo>
                      <a:pt x="62" y="1375"/>
                    </a:lnTo>
                    <a:lnTo>
                      <a:pt x="70" y="1393"/>
                    </a:lnTo>
                    <a:lnTo>
                      <a:pt x="77" y="1411"/>
                    </a:lnTo>
                    <a:lnTo>
                      <a:pt x="85" y="1428"/>
                    </a:lnTo>
                    <a:lnTo>
                      <a:pt x="94" y="1446"/>
                    </a:lnTo>
                    <a:lnTo>
                      <a:pt x="102" y="1462"/>
                    </a:lnTo>
                    <a:lnTo>
                      <a:pt x="111" y="1477"/>
                    </a:lnTo>
                    <a:lnTo>
                      <a:pt x="121" y="1491"/>
                    </a:lnTo>
                    <a:lnTo>
                      <a:pt x="130" y="1504"/>
                    </a:lnTo>
                    <a:lnTo>
                      <a:pt x="141" y="1517"/>
                    </a:lnTo>
                    <a:lnTo>
                      <a:pt x="152" y="1530"/>
                    </a:lnTo>
                    <a:lnTo>
                      <a:pt x="162" y="1541"/>
                    </a:lnTo>
                    <a:lnTo>
                      <a:pt x="173" y="1551"/>
                    </a:lnTo>
                    <a:lnTo>
                      <a:pt x="184" y="1561"/>
                    </a:lnTo>
                    <a:lnTo>
                      <a:pt x="195" y="1569"/>
                    </a:lnTo>
                    <a:lnTo>
                      <a:pt x="207" y="1577"/>
                    </a:lnTo>
                    <a:lnTo>
                      <a:pt x="220" y="1583"/>
                    </a:lnTo>
                    <a:lnTo>
                      <a:pt x="232" y="1589"/>
                    </a:lnTo>
                    <a:lnTo>
                      <a:pt x="244" y="1593"/>
                    </a:lnTo>
                    <a:lnTo>
                      <a:pt x="256" y="1597"/>
                    </a:lnTo>
                    <a:lnTo>
                      <a:pt x="269" y="1599"/>
                    </a:lnTo>
                    <a:lnTo>
                      <a:pt x="282" y="1601"/>
                    </a:lnTo>
                    <a:lnTo>
                      <a:pt x="296" y="1601"/>
                    </a:lnTo>
                    <a:lnTo>
                      <a:pt x="309" y="1601"/>
                    </a:lnTo>
                    <a:lnTo>
                      <a:pt x="322" y="1599"/>
                    </a:lnTo>
                    <a:lnTo>
                      <a:pt x="334" y="1597"/>
                    </a:lnTo>
                    <a:lnTo>
                      <a:pt x="347" y="1593"/>
                    </a:lnTo>
                    <a:lnTo>
                      <a:pt x="359" y="1589"/>
                    </a:lnTo>
                    <a:lnTo>
                      <a:pt x="371" y="1583"/>
                    </a:lnTo>
                    <a:lnTo>
                      <a:pt x="384" y="1577"/>
                    </a:lnTo>
                    <a:lnTo>
                      <a:pt x="395" y="1569"/>
                    </a:lnTo>
                    <a:lnTo>
                      <a:pt x="407" y="1561"/>
                    </a:lnTo>
                    <a:lnTo>
                      <a:pt x="418" y="1551"/>
                    </a:lnTo>
                    <a:lnTo>
                      <a:pt x="429" y="1541"/>
                    </a:lnTo>
                    <a:lnTo>
                      <a:pt x="439" y="1530"/>
                    </a:lnTo>
                    <a:lnTo>
                      <a:pt x="449" y="1517"/>
                    </a:lnTo>
                    <a:lnTo>
                      <a:pt x="460" y="1504"/>
                    </a:lnTo>
                    <a:lnTo>
                      <a:pt x="470" y="1491"/>
                    </a:lnTo>
                    <a:lnTo>
                      <a:pt x="479" y="1477"/>
                    </a:lnTo>
                    <a:lnTo>
                      <a:pt x="488" y="1462"/>
                    </a:lnTo>
                    <a:lnTo>
                      <a:pt x="497" y="1446"/>
                    </a:lnTo>
                    <a:lnTo>
                      <a:pt x="505" y="1428"/>
                    </a:lnTo>
                    <a:lnTo>
                      <a:pt x="513" y="1411"/>
                    </a:lnTo>
                    <a:lnTo>
                      <a:pt x="521" y="1393"/>
                    </a:lnTo>
                    <a:lnTo>
                      <a:pt x="528" y="1375"/>
                    </a:lnTo>
                    <a:lnTo>
                      <a:pt x="535" y="1355"/>
                    </a:lnTo>
                    <a:lnTo>
                      <a:pt x="543" y="1334"/>
                    </a:lnTo>
                    <a:lnTo>
                      <a:pt x="549" y="1314"/>
                    </a:lnTo>
                    <a:lnTo>
                      <a:pt x="555" y="1293"/>
                    </a:lnTo>
                    <a:lnTo>
                      <a:pt x="560" y="1271"/>
                    </a:lnTo>
                    <a:lnTo>
                      <a:pt x="565" y="1248"/>
                    </a:lnTo>
                    <a:lnTo>
                      <a:pt x="574" y="1202"/>
                    </a:lnTo>
                    <a:lnTo>
                      <a:pt x="580" y="1153"/>
                    </a:lnTo>
                    <a:lnTo>
                      <a:pt x="583" y="1133"/>
                    </a:lnTo>
                    <a:lnTo>
                      <a:pt x="585" y="1112"/>
                    </a:lnTo>
                    <a:lnTo>
                      <a:pt x="587" y="1092"/>
                    </a:lnTo>
                    <a:lnTo>
                      <a:pt x="588" y="1070"/>
                    </a:lnTo>
                    <a:lnTo>
                      <a:pt x="590" y="1049"/>
                    </a:lnTo>
                    <a:lnTo>
                      <a:pt x="590" y="1028"/>
                    </a:lnTo>
                    <a:lnTo>
                      <a:pt x="591" y="1006"/>
                    </a:lnTo>
                    <a:lnTo>
                      <a:pt x="591" y="983"/>
                    </a:lnTo>
                    <a:lnTo>
                      <a:pt x="590" y="951"/>
                    </a:lnTo>
                    <a:lnTo>
                      <a:pt x="588" y="918"/>
                    </a:lnTo>
                    <a:lnTo>
                      <a:pt x="585" y="881"/>
                    </a:lnTo>
                    <a:lnTo>
                      <a:pt x="580" y="845"/>
                    </a:lnTo>
                    <a:lnTo>
                      <a:pt x="575" y="812"/>
                    </a:lnTo>
                    <a:lnTo>
                      <a:pt x="570" y="782"/>
                    </a:lnTo>
                    <a:lnTo>
                      <a:pt x="565" y="752"/>
                    </a:lnTo>
                    <a:lnTo>
                      <a:pt x="558" y="722"/>
                    </a:lnTo>
                    <a:lnTo>
                      <a:pt x="546" y="665"/>
                    </a:lnTo>
                    <a:lnTo>
                      <a:pt x="530" y="606"/>
                    </a:lnTo>
                    <a:lnTo>
                      <a:pt x="515" y="547"/>
                    </a:lnTo>
                    <a:lnTo>
                      <a:pt x="499" y="489"/>
                    </a:lnTo>
                    <a:lnTo>
                      <a:pt x="482" y="431"/>
                    </a:lnTo>
                    <a:lnTo>
                      <a:pt x="465" y="375"/>
                    </a:lnTo>
                    <a:lnTo>
                      <a:pt x="448" y="322"/>
                    </a:lnTo>
                    <a:lnTo>
                      <a:pt x="431" y="271"/>
                    </a:lnTo>
                    <a:lnTo>
                      <a:pt x="401" y="181"/>
                    </a:lnTo>
                    <a:lnTo>
                      <a:pt x="374" y="108"/>
                    </a:lnTo>
                    <a:lnTo>
                      <a:pt x="356" y="59"/>
                    </a:lnTo>
                    <a:lnTo>
                      <a:pt x="348" y="37"/>
                    </a:lnTo>
                    <a:lnTo>
                      <a:pt x="344" y="29"/>
                    </a:lnTo>
                    <a:lnTo>
                      <a:pt x="339" y="21"/>
                    </a:lnTo>
                    <a:lnTo>
                      <a:pt x="334" y="15"/>
                    </a:lnTo>
                    <a:lnTo>
                      <a:pt x="327" y="10"/>
                    </a:lnTo>
                    <a:lnTo>
                      <a:pt x="320" y="6"/>
                    </a:lnTo>
                    <a:lnTo>
                      <a:pt x="313" y="3"/>
                    </a:lnTo>
                    <a:lnTo>
                      <a:pt x="304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71" y="6"/>
                    </a:lnTo>
                    <a:lnTo>
                      <a:pt x="264" y="10"/>
                    </a:lnTo>
                    <a:lnTo>
                      <a:pt x="257" y="15"/>
                    </a:lnTo>
                    <a:lnTo>
                      <a:pt x="252" y="21"/>
                    </a:lnTo>
                    <a:lnTo>
                      <a:pt x="247" y="29"/>
                    </a:lnTo>
                    <a:lnTo>
                      <a:pt x="243" y="37"/>
                    </a:lnTo>
                    <a:lnTo>
                      <a:pt x="235" y="59"/>
                    </a:lnTo>
                    <a:lnTo>
                      <a:pt x="217" y="108"/>
                    </a:lnTo>
                    <a:lnTo>
                      <a:pt x="190" y="181"/>
                    </a:lnTo>
                    <a:lnTo>
                      <a:pt x="160" y="271"/>
                    </a:lnTo>
                    <a:lnTo>
                      <a:pt x="143" y="322"/>
                    </a:lnTo>
                    <a:lnTo>
                      <a:pt x="126" y="375"/>
                    </a:lnTo>
                    <a:lnTo>
                      <a:pt x="109" y="431"/>
                    </a:lnTo>
                    <a:lnTo>
                      <a:pt x="92" y="489"/>
                    </a:lnTo>
                    <a:lnTo>
                      <a:pt x="76" y="547"/>
                    </a:lnTo>
                    <a:lnTo>
                      <a:pt x="61" y="606"/>
                    </a:lnTo>
                    <a:lnTo>
                      <a:pt x="46" y="665"/>
                    </a:lnTo>
                    <a:lnTo>
                      <a:pt x="33" y="723"/>
                    </a:lnTo>
                    <a:lnTo>
                      <a:pt x="26" y="752"/>
                    </a:lnTo>
                    <a:lnTo>
                      <a:pt x="21" y="782"/>
                    </a:lnTo>
                    <a:lnTo>
                      <a:pt x="16" y="812"/>
                    </a:lnTo>
                    <a:lnTo>
                      <a:pt x="11" y="844"/>
                    </a:lnTo>
                    <a:lnTo>
                      <a:pt x="6" y="881"/>
                    </a:lnTo>
                    <a:lnTo>
                      <a:pt x="3" y="917"/>
                    </a:lnTo>
                    <a:lnTo>
                      <a:pt x="1" y="951"/>
                    </a:lnTo>
                    <a:lnTo>
                      <a:pt x="0" y="983"/>
                    </a:lnTo>
                    <a:close/>
                  </a:path>
                </a:pathLst>
              </a:custGeom>
              <a:solidFill>
                <a:srgbClr val="C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128"/>
              <p:cNvSpPr>
                <a:spLocks/>
              </p:cNvSpPr>
              <p:nvPr/>
            </p:nvSpPr>
            <p:spPr bwMode="auto">
              <a:xfrm>
                <a:off x="425" y="556"/>
                <a:ext cx="35" cy="94"/>
              </a:xfrm>
              <a:custGeom>
                <a:avLst/>
                <a:gdLst>
                  <a:gd name="T0" fmla="*/ 1 w 591"/>
                  <a:gd name="T1" fmla="*/ 1028 h 1601"/>
                  <a:gd name="T2" fmla="*/ 4 w 591"/>
                  <a:gd name="T3" fmla="*/ 1092 h 1601"/>
                  <a:gd name="T4" fmla="*/ 11 w 591"/>
                  <a:gd name="T5" fmla="*/ 1153 h 1601"/>
                  <a:gd name="T6" fmla="*/ 21 w 591"/>
                  <a:gd name="T7" fmla="*/ 1225 h 1601"/>
                  <a:gd name="T8" fmla="*/ 36 w 591"/>
                  <a:gd name="T9" fmla="*/ 1293 h 1601"/>
                  <a:gd name="T10" fmla="*/ 55 w 591"/>
                  <a:gd name="T11" fmla="*/ 1355 h 1601"/>
                  <a:gd name="T12" fmla="*/ 77 w 591"/>
                  <a:gd name="T13" fmla="*/ 1411 h 1601"/>
                  <a:gd name="T14" fmla="*/ 102 w 591"/>
                  <a:gd name="T15" fmla="*/ 1462 h 1601"/>
                  <a:gd name="T16" fmla="*/ 130 w 591"/>
                  <a:gd name="T17" fmla="*/ 1504 h 1601"/>
                  <a:gd name="T18" fmla="*/ 162 w 591"/>
                  <a:gd name="T19" fmla="*/ 1541 h 1601"/>
                  <a:gd name="T20" fmla="*/ 195 w 591"/>
                  <a:gd name="T21" fmla="*/ 1569 h 1601"/>
                  <a:gd name="T22" fmla="*/ 232 w 591"/>
                  <a:gd name="T23" fmla="*/ 1589 h 1601"/>
                  <a:gd name="T24" fmla="*/ 269 w 591"/>
                  <a:gd name="T25" fmla="*/ 1599 h 1601"/>
                  <a:gd name="T26" fmla="*/ 309 w 591"/>
                  <a:gd name="T27" fmla="*/ 1601 h 1601"/>
                  <a:gd name="T28" fmla="*/ 347 w 591"/>
                  <a:gd name="T29" fmla="*/ 1593 h 1601"/>
                  <a:gd name="T30" fmla="*/ 384 w 591"/>
                  <a:gd name="T31" fmla="*/ 1577 h 1601"/>
                  <a:gd name="T32" fmla="*/ 418 w 591"/>
                  <a:gd name="T33" fmla="*/ 1551 h 1601"/>
                  <a:gd name="T34" fmla="*/ 449 w 591"/>
                  <a:gd name="T35" fmla="*/ 1517 h 1601"/>
                  <a:gd name="T36" fmla="*/ 479 w 591"/>
                  <a:gd name="T37" fmla="*/ 1477 h 1601"/>
                  <a:gd name="T38" fmla="*/ 505 w 591"/>
                  <a:gd name="T39" fmla="*/ 1428 h 1601"/>
                  <a:gd name="T40" fmla="*/ 528 w 591"/>
                  <a:gd name="T41" fmla="*/ 1375 h 1601"/>
                  <a:gd name="T42" fmla="*/ 549 w 591"/>
                  <a:gd name="T43" fmla="*/ 1314 h 1601"/>
                  <a:gd name="T44" fmla="*/ 565 w 591"/>
                  <a:gd name="T45" fmla="*/ 1248 h 1601"/>
                  <a:gd name="T46" fmla="*/ 583 w 591"/>
                  <a:gd name="T47" fmla="*/ 1133 h 1601"/>
                  <a:gd name="T48" fmla="*/ 588 w 591"/>
                  <a:gd name="T49" fmla="*/ 1070 h 1601"/>
                  <a:gd name="T50" fmla="*/ 591 w 591"/>
                  <a:gd name="T51" fmla="*/ 1006 h 1601"/>
                  <a:gd name="T52" fmla="*/ 588 w 591"/>
                  <a:gd name="T53" fmla="*/ 918 h 1601"/>
                  <a:gd name="T54" fmla="*/ 575 w 591"/>
                  <a:gd name="T55" fmla="*/ 812 h 1601"/>
                  <a:gd name="T56" fmla="*/ 558 w 591"/>
                  <a:gd name="T57" fmla="*/ 722 h 1601"/>
                  <a:gd name="T58" fmla="*/ 515 w 591"/>
                  <a:gd name="T59" fmla="*/ 547 h 1601"/>
                  <a:gd name="T60" fmla="*/ 465 w 591"/>
                  <a:gd name="T61" fmla="*/ 375 h 1601"/>
                  <a:gd name="T62" fmla="*/ 401 w 591"/>
                  <a:gd name="T63" fmla="*/ 181 h 1601"/>
                  <a:gd name="T64" fmla="*/ 348 w 591"/>
                  <a:gd name="T65" fmla="*/ 37 h 1601"/>
                  <a:gd name="T66" fmla="*/ 334 w 591"/>
                  <a:gd name="T67" fmla="*/ 15 h 1601"/>
                  <a:gd name="T68" fmla="*/ 313 w 591"/>
                  <a:gd name="T69" fmla="*/ 3 h 1601"/>
                  <a:gd name="T70" fmla="*/ 286 w 591"/>
                  <a:gd name="T71" fmla="*/ 1 h 1601"/>
                  <a:gd name="T72" fmla="*/ 264 w 591"/>
                  <a:gd name="T73" fmla="*/ 10 h 1601"/>
                  <a:gd name="T74" fmla="*/ 247 w 591"/>
                  <a:gd name="T75" fmla="*/ 29 h 1601"/>
                  <a:gd name="T76" fmla="*/ 217 w 591"/>
                  <a:gd name="T77" fmla="*/ 108 h 1601"/>
                  <a:gd name="T78" fmla="*/ 143 w 591"/>
                  <a:gd name="T79" fmla="*/ 322 h 1601"/>
                  <a:gd name="T80" fmla="*/ 92 w 591"/>
                  <a:gd name="T81" fmla="*/ 489 h 1601"/>
                  <a:gd name="T82" fmla="*/ 46 w 591"/>
                  <a:gd name="T83" fmla="*/ 665 h 1601"/>
                  <a:gd name="T84" fmla="*/ 21 w 591"/>
                  <a:gd name="T85" fmla="*/ 782 h 1601"/>
                  <a:gd name="T86" fmla="*/ 6 w 591"/>
                  <a:gd name="T87" fmla="*/ 881 h 1601"/>
                  <a:gd name="T88" fmla="*/ 0 w 591"/>
                  <a:gd name="T89" fmla="*/ 983 h 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91" h="1601">
                    <a:moveTo>
                      <a:pt x="0" y="983"/>
                    </a:moveTo>
                    <a:lnTo>
                      <a:pt x="0" y="1006"/>
                    </a:lnTo>
                    <a:lnTo>
                      <a:pt x="1" y="1028"/>
                    </a:lnTo>
                    <a:lnTo>
                      <a:pt x="1" y="1049"/>
                    </a:lnTo>
                    <a:lnTo>
                      <a:pt x="3" y="1070"/>
                    </a:lnTo>
                    <a:lnTo>
                      <a:pt x="4" y="1092"/>
                    </a:lnTo>
                    <a:lnTo>
                      <a:pt x="6" y="1112"/>
                    </a:lnTo>
                    <a:lnTo>
                      <a:pt x="8" y="1133"/>
                    </a:lnTo>
                    <a:lnTo>
                      <a:pt x="11" y="1153"/>
                    </a:lnTo>
                    <a:lnTo>
                      <a:pt x="14" y="1178"/>
                    </a:lnTo>
                    <a:lnTo>
                      <a:pt x="17" y="1202"/>
                    </a:lnTo>
                    <a:lnTo>
                      <a:pt x="21" y="1225"/>
                    </a:lnTo>
                    <a:lnTo>
                      <a:pt x="26" y="1248"/>
                    </a:lnTo>
                    <a:lnTo>
                      <a:pt x="31" y="1271"/>
                    </a:lnTo>
                    <a:lnTo>
                      <a:pt x="36" y="1293"/>
                    </a:lnTo>
                    <a:lnTo>
                      <a:pt x="42" y="1314"/>
                    </a:lnTo>
                    <a:lnTo>
                      <a:pt x="48" y="1334"/>
                    </a:lnTo>
                    <a:lnTo>
                      <a:pt x="55" y="1355"/>
                    </a:lnTo>
                    <a:lnTo>
                      <a:pt x="62" y="1375"/>
                    </a:lnTo>
                    <a:lnTo>
                      <a:pt x="70" y="1393"/>
                    </a:lnTo>
                    <a:lnTo>
                      <a:pt x="77" y="1411"/>
                    </a:lnTo>
                    <a:lnTo>
                      <a:pt x="85" y="1428"/>
                    </a:lnTo>
                    <a:lnTo>
                      <a:pt x="94" y="1446"/>
                    </a:lnTo>
                    <a:lnTo>
                      <a:pt x="102" y="1462"/>
                    </a:lnTo>
                    <a:lnTo>
                      <a:pt x="111" y="1477"/>
                    </a:lnTo>
                    <a:lnTo>
                      <a:pt x="121" y="1491"/>
                    </a:lnTo>
                    <a:lnTo>
                      <a:pt x="130" y="1504"/>
                    </a:lnTo>
                    <a:lnTo>
                      <a:pt x="141" y="1517"/>
                    </a:lnTo>
                    <a:lnTo>
                      <a:pt x="152" y="1530"/>
                    </a:lnTo>
                    <a:lnTo>
                      <a:pt x="162" y="1541"/>
                    </a:lnTo>
                    <a:lnTo>
                      <a:pt x="173" y="1551"/>
                    </a:lnTo>
                    <a:lnTo>
                      <a:pt x="184" y="1561"/>
                    </a:lnTo>
                    <a:lnTo>
                      <a:pt x="195" y="1569"/>
                    </a:lnTo>
                    <a:lnTo>
                      <a:pt x="207" y="1577"/>
                    </a:lnTo>
                    <a:lnTo>
                      <a:pt x="220" y="1583"/>
                    </a:lnTo>
                    <a:lnTo>
                      <a:pt x="232" y="1589"/>
                    </a:lnTo>
                    <a:lnTo>
                      <a:pt x="244" y="1593"/>
                    </a:lnTo>
                    <a:lnTo>
                      <a:pt x="256" y="1597"/>
                    </a:lnTo>
                    <a:lnTo>
                      <a:pt x="269" y="1599"/>
                    </a:lnTo>
                    <a:lnTo>
                      <a:pt x="282" y="1601"/>
                    </a:lnTo>
                    <a:lnTo>
                      <a:pt x="296" y="1601"/>
                    </a:lnTo>
                    <a:lnTo>
                      <a:pt x="309" y="1601"/>
                    </a:lnTo>
                    <a:lnTo>
                      <a:pt x="322" y="1599"/>
                    </a:lnTo>
                    <a:lnTo>
                      <a:pt x="334" y="1597"/>
                    </a:lnTo>
                    <a:lnTo>
                      <a:pt x="347" y="1593"/>
                    </a:lnTo>
                    <a:lnTo>
                      <a:pt x="359" y="1589"/>
                    </a:lnTo>
                    <a:lnTo>
                      <a:pt x="371" y="1583"/>
                    </a:lnTo>
                    <a:lnTo>
                      <a:pt x="384" y="1577"/>
                    </a:lnTo>
                    <a:lnTo>
                      <a:pt x="395" y="1569"/>
                    </a:lnTo>
                    <a:lnTo>
                      <a:pt x="407" y="1561"/>
                    </a:lnTo>
                    <a:lnTo>
                      <a:pt x="418" y="1551"/>
                    </a:lnTo>
                    <a:lnTo>
                      <a:pt x="429" y="1541"/>
                    </a:lnTo>
                    <a:lnTo>
                      <a:pt x="439" y="1530"/>
                    </a:lnTo>
                    <a:lnTo>
                      <a:pt x="449" y="1517"/>
                    </a:lnTo>
                    <a:lnTo>
                      <a:pt x="460" y="1504"/>
                    </a:lnTo>
                    <a:lnTo>
                      <a:pt x="470" y="1491"/>
                    </a:lnTo>
                    <a:lnTo>
                      <a:pt x="479" y="1477"/>
                    </a:lnTo>
                    <a:lnTo>
                      <a:pt x="488" y="1462"/>
                    </a:lnTo>
                    <a:lnTo>
                      <a:pt x="497" y="1446"/>
                    </a:lnTo>
                    <a:lnTo>
                      <a:pt x="505" y="1428"/>
                    </a:lnTo>
                    <a:lnTo>
                      <a:pt x="513" y="1411"/>
                    </a:lnTo>
                    <a:lnTo>
                      <a:pt x="521" y="1393"/>
                    </a:lnTo>
                    <a:lnTo>
                      <a:pt x="528" y="1375"/>
                    </a:lnTo>
                    <a:lnTo>
                      <a:pt x="535" y="1355"/>
                    </a:lnTo>
                    <a:lnTo>
                      <a:pt x="543" y="1334"/>
                    </a:lnTo>
                    <a:lnTo>
                      <a:pt x="549" y="1314"/>
                    </a:lnTo>
                    <a:lnTo>
                      <a:pt x="555" y="1293"/>
                    </a:lnTo>
                    <a:lnTo>
                      <a:pt x="560" y="1271"/>
                    </a:lnTo>
                    <a:lnTo>
                      <a:pt x="565" y="1248"/>
                    </a:lnTo>
                    <a:lnTo>
                      <a:pt x="574" y="1202"/>
                    </a:lnTo>
                    <a:lnTo>
                      <a:pt x="580" y="1153"/>
                    </a:lnTo>
                    <a:lnTo>
                      <a:pt x="583" y="1133"/>
                    </a:lnTo>
                    <a:lnTo>
                      <a:pt x="585" y="1112"/>
                    </a:lnTo>
                    <a:lnTo>
                      <a:pt x="587" y="1092"/>
                    </a:lnTo>
                    <a:lnTo>
                      <a:pt x="588" y="1070"/>
                    </a:lnTo>
                    <a:lnTo>
                      <a:pt x="590" y="1049"/>
                    </a:lnTo>
                    <a:lnTo>
                      <a:pt x="590" y="1028"/>
                    </a:lnTo>
                    <a:lnTo>
                      <a:pt x="591" y="1006"/>
                    </a:lnTo>
                    <a:lnTo>
                      <a:pt x="591" y="983"/>
                    </a:lnTo>
                    <a:lnTo>
                      <a:pt x="590" y="951"/>
                    </a:lnTo>
                    <a:lnTo>
                      <a:pt x="588" y="918"/>
                    </a:lnTo>
                    <a:lnTo>
                      <a:pt x="585" y="881"/>
                    </a:lnTo>
                    <a:lnTo>
                      <a:pt x="580" y="845"/>
                    </a:lnTo>
                    <a:lnTo>
                      <a:pt x="575" y="812"/>
                    </a:lnTo>
                    <a:lnTo>
                      <a:pt x="570" y="782"/>
                    </a:lnTo>
                    <a:lnTo>
                      <a:pt x="565" y="752"/>
                    </a:lnTo>
                    <a:lnTo>
                      <a:pt x="558" y="722"/>
                    </a:lnTo>
                    <a:lnTo>
                      <a:pt x="546" y="665"/>
                    </a:lnTo>
                    <a:lnTo>
                      <a:pt x="530" y="606"/>
                    </a:lnTo>
                    <a:lnTo>
                      <a:pt x="515" y="547"/>
                    </a:lnTo>
                    <a:lnTo>
                      <a:pt x="499" y="489"/>
                    </a:lnTo>
                    <a:lnTo>
                      <a:pt x="482" y="431"/>
                    </a:lnTo>
                    <a:lnTo>
                      <a:pt x="465" y="375"/>
                    </a:lnTo>
                    <a:lnTo>
                      <a:pt x="448" y="322"/>
                    </a:lnTo>
                    <a:lnTo>
                      <a:pt x="431" y="271"/>
                    </a:lnTo>
                    <a:lnTo>
                      <a:pt x="401" y="181"/>
                    </a:lnTo>
                    <a:lnTo>
                      <a:pt x="374" y="108"/>
                    </a:lnTo>
                    <a:lnTo>
                      <a:pt x="356" y="59"/>
                    </a:lnTo>
                    <a:lnTo>
                      <a:pt x="348" y="37"/>
                    </a:lnTo>
                    <a:lnTo>
                      <a:pt x="344" y="29"/>
                    </a:lnTo>
                    <a:lnTo>
                      <a:pt x="339" y="21"/>
                    </a:lnTo>
                    <a:lnTo>
                      <a:pt x="334" y="15"/>
                    </a:lnTo>
                    <a:lnTo>
                      <a:pt x="327" y="10"/>
                    </a:lnTo>
                    <a:lnTo>
                      <a:pt x="320" y="6"/>
                    </a:lnTo>
                    <a:lnTo>
                      <a:pt x="313" y="3"/>
                    </a:lnTo>
                    <a:lnTo>
                      <a:pt x="304" y="1"/>
                    </a:lnTo>
                    <a:lnTo>
                      <a:pt x="296" y="0"/>
                    </a:lnTo>
                    <a:lnTo>
                      <a:pt x="286" y="1"/>
                    </a:lnTo>
                    <a:lnTo>
                      <a:pt x="278" y="3"/>
                    </a:lnTo>
                    <a:lnTo>
                      <a:pt x="271" y="6"/>
                    </a:lnTo>
                    <a:lnTo>
                      <a:pt x="264" y="10"/>
                    </a:lnTo>
                    <a:lnTo>
                      <a:pt x="257" y="15"/>
                    </a:lnTo>
                    <a:lnTo>
                      <a:pt x="252" y="21"/>
                    </a:lnTo>
                    <a:lnTo>
                      <a:pt x="247" y="29"/>
                    </a:lnTo>
                    <a:lnTo>
                      <a:pt x="243" y="37"/>
                    </a:lnTo>
                    <a:lnTo>
                      <a:pt x="235" y="59"/>
                    </a:lnTo>
                    <a:lnTo>
                      <a:pt x="217" y="108"/>
                    </a:lnTo>
                    <a:lnTo>
                      <a:pt x="190" y="181"/>
                    </a:lnTo>
                    <a:lnTo>
                      <a:pt x="160" y="271"/>
                    </a:lnTo>
                    <a:lnTo>
                      <a:pt x="143" y="322"/>
                    </a:lnTo>
                    <a:lnTo>
                      <a:pt x="126" y="375"/>
                    </a:lnTo>
                    <a:lnTo>
                      <a:pt x="109" y="431"/>
                    </a:lnTo>
                    <a:lnTo>
                      <a:pt x="92" y="489"/>
                    </a:lnTo>
                    <a:lnTo>
                      <a:pt x="76" y="547"/>
                    </a:lnTo>
                    <a:lnTo>
                      <a:pt x="61" y="606"/>
                    </a:lnTo>
                    <a:lnTo>
                      <a:pt x="46" y="665"/>
                    </a:lnTo>
                    <a:lnTo>
                      <a:pt x="33" y="723"/>
                    </a:lnTo>
                    <a:lnTo>
                      <a:pt x="26" y="752"/>
                    </a:lnTo>
                    <a:lnTo>
                      <a:pt x="21" y="782"/>
                    </a:lnTo>
                    <a:lnTo>
                      <a:pt x="16" y="812"/>
                    </a:lnTo>
                    <a:lnTo>
                      <a:pt x="11" y="844"/>
                    </a:lnTo>
                    <a:lnTo>
                      <a:pt x="6" y="881"/>
                    </a:lnTo>
                    <a:lnTo>
                      <a:pt x="3" y="917"/>
                    </a:lnTo>
                    <a:lnTo>
                      <a:pt x="1" y="951"/>
                    </a:lnTo>
                    <a:lnTo>
                      <a:pt x="0" y="983"/>
                    </a:lnTo>
                    <a:close/>
                  </a:path>
                </a:pathLst>
              </a:custGeom>
              <a:noFill/>
              <a:ln w="4763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129"/>
              <p:cNvSpPr>
                <a:spLocks/>
              </p:cNvSpPr>
              <p:nvPr/>
            </p:nvSpPr>
            <p:spPr bwMode="auto">
              <a:xfrm>
                <a:off x="426" y="657"/>
                <a:ext cx="33" cy="187"/>
              </a:xfrm>
              <a:custGeom>
                <a:avLst/>
                <a:gdLst>
                  <a:gd name="T0" fmla="*/ 451 w 562"/>
                  <a:gd name="T1" fmla="*/ 0 h 3182"/>
                  <a:gd name="T2" fmla="*/ 51 w 562"/>
                  <a:gd name="T3" fmla="*/ 1 h 3182"/>
                  <a:gd name="T4" fmla="*/ 40 w 562"/>
                  <a:gd name="T5" fmla="*/ 3 h 3182"/>
                  <a:gd name="T6" fmla="*/ 29 w 562"/>
                  <a:gd name="T7" fmla="*/ 7 h 3182"/>
                  <a:gd name="T8" fmla="*/ 20 w 562"/>
                  <a:gd name="T9" fmla="*/ 13 h 3182"/>
                  <a:gd name="T10" fmla="*/ 13 w 562"/>
                  <a:gd name="T11" fmla="*/ 21 h 3182"/>
                  <a:gd name="T12" fmla="*/ 7 w 562"/>
                  <a:gd name="T13" fmla="*/ 30 h 3182"/>
                  <a:gd name="T14" fmla="*/ 3 w 562"/>
                  <a:gd name="T15" fmla="*/ 40 h 3182"/>
                  <a:gd name="T16" fmla="*/ 1 w 562"/>
                  <a:gd name="T17" fmla="*/ 50 h 3182"/>
                  <a:gd name="T18" fmla="*/ 0 w 562"/>
                  <a:gd name="T19" fmla="*/ 2893 h 3182"/>
                  <a:gd name="T20" fmla="*/ 2 w 562"/>
                  <a:gd name="T21" fmla="*/ 2907 h 3182"/>
                  <a:gd name="T22" fmla="*/ 7 w 562"/>
                  <a:gd name="T23" fmla="*/ 2919 h 3182"/>
                  <a:gd name="T24" fmla="*/ 14 w 562"/>
                  <a:gd name="T25" fmla="*/ 2930 h 3182"/>
                  <a:gd name="T26" fmla="*/ 25 w 562"/>
                  <a:gd name="T27" fmla="*/ 2939 h 3182"/>
                  <a:gd name="T28" fmla="*/ 93 w 562"/>
                  <a:gd name="T29" fmla="*/ 2990 h 3182"/>
                  <a:gd name="T30" fmla="*/ 151 w 562"/>
                  <a:gd name="T31" fmla="*/ 3042 h 3182"/>
                  <a:gd name="T32" fmla="*/ 175 w 562"/>
                  <a:gd name="T33" fmla="*/ 3070 h 3182"/>
                  <a:gd name="T34" fmla="*/ 197 w 562"/>
                  <a:gd name="T35" fmla="*/ 3097 h 3182"/>
                  <a:gd name="T36" fmla="*/ 216 w 562"/>
                  <a:gd name="T37" fmla="*/ 3124 h 3182"/>
                  <a:gd name="T38" fmla="*/ 232 w 562"/>
                  <a:gd name="T39" fmla="*/ 3151 h 3182"/>
                  <a:gd name="T40" fmla="*/ 240 w 562"/>
                  <a:gd name="T41" fmla="*/ 3165 h 3182"/>
                  <a:gd name="T42" fmla="*/ 252 w 562"/>
                  <a:gd name="T43" fmla="*/ 3174 h 3182"/>
                  <a:gd name="T44" fmla="*/ 266 w 562"/>
                  <a:gd name="T45" fmla="*/ 3180 h 3182"/>
                  <a:gd name="T46" fmla="*/ 282 w 562"/>
                  <a:gd name="T47" fmla="*/ 3182 h 3182"/>
                  <a:gd name="T48" fmla="*/ 297 w 562"/>
                  <a:gd name="T49" fmla="*/ 3180 h 3182"/>
                  <a:gd name="T50" fmla="*/ 311 w 562"/>
                  <a:gd name="T51" fmla="*/ 3174 h 3182"/>
                  <a:gd name="T52" fmla="*/ 323 w 562"/>
                  <a:gd name="T53" fmla="*/ 3165 h 3182"/>
                  <a:gd name="T54" fmla="*/ 331 w 562"/>
                  <a:gd name="T55" fmla="*/ 3151 h 3182"/>
                  <a:gd name="T56" fmla="*/ 347 w 562"/>
                  <a:gd name="T57" fmla="*/ 3124 h 3182"/>
                  <a:gd name="T58" fmla="*/ 366 w 562"/>
                  <a:gd name="T59" fmla="*/ 3097 h 3182"/>
                  <a:gd name="T60" fmla="*/ 387 w 562"/>
                  <a:gd name="T61" fmla="*/ 3070 h 3182"/>
                  <a:gd name="T62" fmla="*/ 412 w 562"/>
                  <a:gd name="T63" fmla="*/ 3043 h 3182"/>
                  <a:gd name="T64" fmla="*/ 439 w 562"/>
                  <a:gd name="T65" fmla="*/ 3016 h 3182"/>
                  <a:gd name="T66" fmla="*/ 470 w 562"/>
                  <a:gd name="T67" fmla="*/ 2990 h 3182"/>
                  <a:gd name="T68" fmla="*/ 538 w 562"/>
                  <a:gd name="T69" fmla="*/ 2940 h 3182"/>
                  <a:gd name="T70" fmla="*/ 548 w 562"/>
                  <a:gd name="T71" fmla="*/ 2931 h 3182"/>
                  <a:gd name="T72" fmla="*/ 556 w 562"/>
                  <a:gd name="T73" fmla="*/ 2920 h 3182"/>
                  <a:gd name="T74" fmla="*/ 561 w 562"/>
                  <a:gd name="T75" fmla="*/ 2907 h 3182"/>
                  <a:gd name="T76" fmla="*/ 562 w 562"/>
                  <a:gd name="T77" fmla="*/ 2893 h 3182"/>
                  <a:gd name="T78" fmla="*/ 562 w 562"/>
                  <a:gd name="T79" fmla="*/ 50 h 3182"/>
                  <a:gd name="T80" fmla="*/ 560 w 562"/>
                  <a:gd name="T81" fmla="*/ 40 h 3182"/>
                  <a:gd name="T82" fmla="*/ 553 w 562"/>
                  <a:gd name="T83" fmla="*/ 25 h 3182"/>
                  <a:gd name="T84" fmla="*/ 538 w 562"/>
                  <a:gd name="T85" fmla="*/ 10 h 3182"/>
                  <a:gd name="T86" fmla="*/ 522 w 562"/>
                  <a:gd name="T87" fmla="*/ 3 h 3182"/>
                  <a:gd name="T88" fmla="*/ 512 w 562"/>
                  <a:gd name="T89" fmla="*/ 1 h 3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62" h="3182">
                    <a:moveTo>
                      <a:pt x="506" y="0"/>
                    </a:moveTo>
                    <a:lnTo>
                      <a:pt x="451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2"/>
                    </a:lnTo>
                    <a:lnTo>
                      <a:pt x="40" y="3"/>
                    </a:lnTo>
                    <a:lnTo>
                      <a:pt x="34" y="5"/>
                    </a:lnTo>
                    <a:lnTo>
                      <a:pt x="29" y="7"/>
                    </a:lnTo>
                    <a:lnTo>
                      <a:pt x="25" y="10"/>
                    </a:lnTo>
                    <a:lnTo>
                      <a:pt x="20" y="13"/>
                    </a:lnTo>
                    <a:lnTo>
                      <a:pt x="16" y="17"/>
                    </a:lnTo>
                    <a:lnTo>
                      <a:pt x="13" y="21"/>
                    </a:lnTo>
                    <a:lnTo>
                      <a:pt x="10" y="25"/>
                    </a:lnTo>
                    <a:lnTo>
                      <a:pt x="7" y="30"/>
                    </a:lnTo>
                    <a:lnTo>
                      <a:pt x="5" y="34"/>
                    </a:lnTo>
                    <a:lnTo>
                      <a:pt x="3" y="40"/>
                    </a:lnTo>
                    <a:lnTo>
                      <a:pt x="1" y="45"/>
                    </a:lnTo>
                    <a:lnTo>
                      <a:pt x="1" y="50"/>
                    </a:lnTo>
                    <a:lnTo>
                      <a:pt x="0" y="56"/>
                    </a:lnTo>
                    <a:lnTo>
                      <a:pt x="0" y="2893"/>
                    </a:lnTo>
                    <a:lnTo>
                      <a:pt x="1" y="2900"/>
                    </a:lnTo>
                    <a:lnTo>
                      <a:pt x="2" y="2907"/>
                    </a:lnTo>
                    <a:lnTo>
                      <a:pt x="4" y="2913"/>
                    </a:lnTo>
                    <a:lnTo>
                      <a:pt x="7" y="2919"/>
                    </a:lnTo>
                    <a:lnTo>
                      <a:pt x="10" y="2925"/>
                    </a:lnTo>
                    <a:lnTo>
                      <a:pt x="14" y="2930"/>
                    </a:lnTo>
                    <a:lnTo>
                      <a:pt x="19" y="2935"/>
                    </a:lnTo>
                    <a:lnTo>
                      <a:pt x="25" y="2939"/>
                    </a:lnTo>
                    <a:lnTo>
                      <a:pt x="60" y="2964"/>
                    </a:lnTo>
                    <a:lnTo>
                      <a:pt x="93" y="2990"/>
                    </a:lnTo>
                    <a:lnTo>
                      <a:pt x="123" y="3016"/>
                    </a:lnTo>
                    <a:lnTo>
                      <a:pt x="151" y="3042"/>
                    </a:lnTo>
                    <a:lnTo>
                      <a:pt x="163" y="3056"/>
                    </a:lnTo>
                    <a:lnTo>
                      <a:pt x="175" y="3070"/>
                    </a:lnTo>
                    <a:lnTo>
                      <a:pt x="186" y="3084"/>
                    </a:lnTo>
                    <a:lnTo>
                      <a:pt x="197" y="3097"/>
                    </a:lnTo>
                    <a:lnTo>
                      <a:pt x="207" y="3111"/>
                    </a:lnTo>
                    <a:lnTo>
                      <a:pt x="216" y="3124"/>
                    </a:lnTo>
                    <a:lnTo>
                      <a:pt x="224" y="3138"/>
                    </a:lnTo>
                    <a:lnTo>
                      <a:pt x="232" y="3151"/>
                    </a:lnTo>
                    <a:lnTo>
                      <a:pt x="236" y="3159"/>
                    </a:lnTo>
                    <a:lnTo>
                      <a:pt x="240" y="3165"/>
                    </a:lnTo>
                    <a:lnTo>
                      <a:pt x="246" y="3170"/>
                    </a:lnTo>
                    <a:lnTo>
                      <a:pt x="252" y="3174"/>
                    </a:lnTo>
                    <a:lnTo>
                      <a:pt x="259" y="3178"/>
                    </a:lnTo>
                    <a:lnTo>
                      <a:pt x="266" y="3180"/>
                    </a:lnTo>
                    <a:lnTo>
                      <a:pt x="273" y="3182"/>
                    </a:lnTo>
                    <a:lnTo>
                      <a:pt x="282" y="3182"/>
                    </a:lnTo>
                    <a:lnTo>
                      <a:pt x="290" y="3182"/>
                    </a:lnTo>
                    <a:lnTo>
                      <a:pt x="297" y="3180"/>
                    </a:lnTo>
                    <a:lnTo>
                      <a:pt x="304" y="3178"/>
                    </a:lnTo>
                    <a:lnTo>
                      <a:pt x="311" y="3174"/>
                    </a:lnTo>
                    <a:lnTo>
                      <a:pt x="317" y="3170"/>
                    </a:lnTo>
                    <a:lnTo>
                      <a:pt x="323" y="3165"/>
                    </a:lnTo>
                    <a:lnTo>
                      <a:pt x="327" y="3159"/>
                    </a:lnTo>
                    <a:lnTo>
                      <a:pt x="331" y="3151"/>
                    </a:lnTo>
                    <a:lnTo>
                      <a:pt x="339" y="3138"/>
                    </a:lnTo>
                    <a:lnTo>
                      <a:pt x="347" y="3124"/>
                    </a:lnTo>
                    <a:lnTo>
                      <a:pt x="355" y="3111"/>
                    </a:lnTo>
                    <a:lnTo>
                      <a:pt x="366" y="3097"/>
                    </a:lnTo>
                    <a:lnTo>
                      <a:pt x="376" y="3084"/>
                    </a:lnTo>
                    <a:lnTo>
                      <a:pt x="387" y="3070"/>
                    </a:lnTo>
                    <a:lnTo>
                      <a:pt x="399" y="3056"/>
                    </a:lnTo>
                    <a:lnTo>
                      <a:pt x="412" y="3043"/>
                    </a:lnTo>
                    <a:lnTo>
                      <a:pt x="425" y="3029"/>
                    </a:lnTo>
                    <a:lnTo>
                      <a:pt x="439" y="3016"/>
                    </a:lnTo>
                    <a:lnTo>
                      <a:pt x="455" y="3003"/>
                    </a:lnTo>
                    <a:lnTo>
                      <a:pt x="470" y="2990"/>
                    </a:lnTo>
                    <a:lnTo>
                      <a:pt x="502" y="2964"/>
                    </a:lnTo>
                    <a:lnTo>
                      <a:pt x="538" y="2940"/>
                    </a:lnTo>
                    <a:lnTo>
                      <a:pt x="543" y="2935"/>
                    </a:lnTo>
                    <a:lnTo>
                      <a:pt x="548" y="2931"/>
                    </a:lnTo>
                    <a:lnTo>
                      <a:pt x="552" y="2925"/>
                    </a:lnTo>
                    <a:lnTo>
                      <a:pt x="556" y="2920"/>
                    </a:lnTo>
                    <a:lnTo>
                      <a:pt x="559" y="2914"/>
                    </a:lnTo>
                    <a:lnTo>
                      <a:pt x="561" y="2907"/>
                    </a:lnTo>
                    <a:lnTo>
                      <a:pt x="562" y="2900"/>
                    </a:lnTo>
                    <a:lnTo>
                      <a:pt x="562" y="2893"/>
                    </a:lnTo>
                    <a:lnTo>
                      <a:pt x="562" y="56"/>
                    </a:lnTo>
                    <a:lnTo>
                      <a:pt x="562" y="50"/>
                    </a:lnTo>
                    <a:lnTo>
                      <a:pt x="561" y="45"/>
                    </a:lnTo>
                    <a:lnTo>
                      <a:pt x="560" y="40"/>
                    </a:lnTo>
                    <a:lnTo>
                      <a:pt x="558" y="34"/>
                    </a:lnTo>
                    <a:lnTo>
                      <a:pt x="553" y="25"/>
                    </a:lnTo>
                    <a:lnTo>
                      <a:pt x="546" y="17"/>
                    </a:lnTo>
                    <a:lnTo>
                      <a:pt x="538" y="10"/>
                    </a:lnTo>
                    <a:lnTo>
                      <a:pt x="528" y="5"/>
                    </a:lnTo>
                    <a:lnTo>
                      <a:pt x="522" y="3"/>
                    </a:lnTo>
                    <a:lnTo>
                      <a:pt x="517" y="2"/>
                    </a:lnTo>
                    <a:lnTo>
                      <a:pt x="512" y="1"/>
                    </a:lnTo>
                    <a:lnTo>
                      <a:pt x="506" y="0"/>
                    </a:lnTo>
                    <a:close/>
                  </a:path>
                </a:pathLst>
              </a:custGeom>
              <a:solidFill>
                <a:srgbClr val="C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130"/>
              <p:cNvSpPr>
                <a:spLocks/>
              </p:cNvSpPr>
              <p:nvPr/>
            </p:nvSpPr>
            <p:spPr bwMode="auto">
              <a:xfrm>
                <a:off x="426" y="657"/>
                <a:ext cx="33" cy="187"/>
              </a:xfrm>
              <a:custGeom>
                <a:avLst/>
                <a:gdLst>
                  <a:gd name="T0" fmla="*/ 451 w 562"/>
                  <a:gd name="T1" fmla="*/ 0 h 3182"/>
                  <a:gd name="T2" fmla="*/ 51 w 562"/>
                  <a:gd name="T3" fmla="*/ 1 h 3182"/>
                  <a:gd name="T4" fmla="*/ 40 w 562"/>
                  <a:gd name="T5" fmla="*/ 3 h 3182"/>
                  <a:gd name="T6" fmla="*/ 29 w 562"/>
                  <a:gd name="T7" fmla="*/ 7 h 3182"/>
                  <a:gd name="T8" fmla="*/ 20 w 562"/>
                  <a:gd name="T9" fmla="*/ 13 h 3182"/>
                  <a:gd name="T10" fmla="*/ 13 w 562"/>
                  <a:gd name="T11" fmla="*/ 21 h 3182"/>
                  <a:gd name="T12" fmla="*/ 7 w 562"/>
                  <a:gd name="T13" fmla="*/ 30 h 3182"/>
                  <a:gd name="T14" fmla="*/ 3 w 562"/>
                  <a:gd name="T15" fmla="*/ 40 h 3182"/>
                  <a:gd name="T16" fmla="*/ 1 w 562"/>
                  <a:gd name="T17" fmla="*/ 50 h 3182"/>
                  <a:gd name="T18" fmla="*/ 0 w 562"/>
                  <a:gd name="T19" fmla="*/ 2893 h 3182"/>
                  <a:gd name="T20" fmla="*/ 2 w 562"/>
                  <a:gd name="T21" fmla="*/ 2907 h 3182"/>
                  <a:gd name="T22" fmla="*/ 7 w 562"/>
                  <a:gd name="T23" fmla="*/ 2919 h 3182"/>
                  <a:gd name="T24" fmla="*/ 14 w 562"/>
                  <a:gd name="T25" fmla="*/ 2930 h 3182"/>
                  <a:gd name="T26" fmla="*/ 25 w 562"/>
                  <a:gd name="T27" fmla="*/ 2939 h 3182"/>
                  <a:gd name="T28" fmla="*/ 93 w 562"/>
                  <a:gd name="T29" fmla="*/ 2990 h 3182"/>
                  <a:gd name="T30" fmla="*/ 151 w 562"/>
                  <a:gd name="T31" fmla="*/ 3042 h 3182"/>
                  <a:gd name="T32" fmla="*/ 175 w 562"/>
                  <a:gd name="T33" fmla="*/ 3070 h 3182"/>
                  <a:gd name="T34" fmla="*/ 197 w 562"/>
                  <a:gd name="T35" fmla="*/ 3097 h 3182"/>
                  <a:gd name="T36" fmla="*/ 216 w 562"/>
                  <a:gd name="T37" fmla="*/ 3124 h 3182"/>
                  <a:gd name="T38" fmla="*/ 232 w 562"/>
                  <a:gd name="T39" fmla="*/ 3151 h 3182"/>
                  <a:gd name="T40" fmla="*/ 240 w 562"/>
                  <a:gd name="T41" fmla="*/ 3165 h 3182"/>
                  <a:gd name="T42" fmla="*/ 252 w 562"/>
                  <a:gd name="T43" fmla="*/ 3174 h 3182"/>
                  <a:gd name="T44" fmla="*/ 266 w 562"/>
                  <a:gd name="T45" fmla="*/ 3180 h 3182"/>
                  <a:gd name="T46" fmla="*/ 282 w 562"/>
                  <a:gd name="T47" fmla="*/ 3182 h 3182"/>
                  <a:gd name="T48" fmla="*/ 297 w 562"/>
                  <a:gd name="T49" fmla="*/ 3180 h 3182"/>
                  <a:gd name="T50" fmla="*/ 311 w 562"/>
                  <a:gd name="T51" fmla="*/ 3174 h 3182"/>
                  <a:gd name="T52" fmla="*/ 323 w 562"/>
                  <a:gd name="T53" fmla="*/ 3165 h 3182"/>
                  <a:gd name="T54" fmla="*/ 331 w 562"/>
                  <a:gd name="T55" fmla="*/ 3151 h 3182"/>
                  <a:gd name="T56" fmla="*/ 347 w 562"/>
                  <a:gd name="T57" fmla="*/ 3124 h 3182"/>
                  <a:gd name="T58" fmla="*/ 366 w 562"/>
                  <a:gd name="T59" fmla="*/ 3097 h 3182"/>
                  <a:gd name="T60" fmla="*/ 387 w 562"/>
                  <a:gd name="T61" fmla="*/ 3070 h 3182"/>
                  <a:gd name="T62" fmla="*/ 412 w 562"/>
                  <a:gd name="T63" fmla="*/ 3043 h 3182"/>
                  <a:gd name="T64" fmla="*/ 439 w 562"/>
                  <a:gd name="T65" fmla="*/ 3016 h 3182"/>
                  <a:gd name="T66" fmla="*/ 470 w 562"/>
                  <a:gd name="T67" fmla="*/ 2990 h 3182"/>
                  <a:gd name="T68" fmla="*/ 538 w 562"/>
                  <a:gd name="T69" fmla="*/ 2940 h 3182"/>
                  <a:gd name="T70" fmla="*/ 548 w 562"/>
                  <a:gd name="T71" fmla="*/ 2931 h 3182"/>
                  <a:gd name="T72" fmla="*/ 556 w 562"/>
                  <a:gd name="T73" fmla="*/ 2920 h 3182"/>
                  <a:gd name="T74" fmla="*/ 561 w 562"/>
                  <a:gd name="T75" fmla="*/ 2907 h 3182"/>
                  <a:gd name="T76" fmla="*/ 562 w 562"/>
                  <a:gd name="T77" fmla="*/ 2893 h 3182"/>
                  <a:gd name="T78" fmla="*/ 562 w 562"/>
                  <a:gd name="T79" fmla="*/ 50 h 3182"/>
                  <a:gd name="T80" fmla="*/ 560 w 562"/>
                  <a:gd name="T81" fmla="*/ 40 h 3182"/>
                  <a:gd name="T82" fmla="*/ 553 w 562"/>
                  <a:gd name="T83" fmla="*/ 25 h 3182"/>
                  <a:gd name="T84" fmla="*/ 538 w 562"/>
                  <a:gd name="T85" fmla="*/ 10 h 3182"/>
                  <a:gd name="T86" fmla="*/ 522 w 562"/>
                  <a:gd name="T87" fmla="*/ 3 h 3182"/>
                  <a:gd name="T88" fmla="*/ 512 w 562"/>
                  <a:gd name="T89" fmla="*/ 1 h 3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62" h="3182">
                    <a:moveTo>
                      <a:pt x="506" y="0"/>
                    </a:moveTo>
                    <a:lnTo>
                      <a:pt x="451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2"/>
                    </a:lnTo>
                    <a:lnTo>
                      <a:pt x="40" y="3"/>
                    </a:lnTo>
                    <a:lnTo>
                      <a:pt x="34" y="5"/>
                    </a:lnTo>
                    <a:lnTo>
                      <a:pt x="29" y="7"/>
                    </a:lnTo>
                    <a:lnTo>
                      <a:pt x="25" y="10"/>
                    </a:lnTo>
                    <a:lnTo>
                      <a:pt x="20" y="13"/>
                    </a:lnTo>
                    <a:lnTo>
                      <a:pt x="16" y="17"/>
                    </a:lnTo>
                    <a:lnTo>
                      <a:pt x="13" y="21"/>
                    </a:lnTo>
                    <a:lnTo>
                      <a:pt x="10" y="25"/>
                    </a:lnTo>
                    <a:lnTo>
                      <a:pt x="7" y="30"/>
                    </a:lnTo>
                    <a:lnTo>
                      <a:pt x="5" y="34"/>
                    </a:lnTo>
                    <a:lnTo>
                      <a:pt x="3" y="40"/>
                    </a:lnTo>
                    <a:lnTo>
                      <a:pt x="1" y="45"/>
                    </a:lnTo>
                    <a:lnTo>
                      <a:pt x="1" y="50"/>
                    </a:lnTo>
                    <a:lnTo>
                      <a:pt x="0" y="56"/>
                    </a:lnTo>
                    <a:lnTo>
                      <a:pt x="0" y="2893"/>
                    </a:lnTo>
                    <a:lnTo>
                      <a:pt x="1" y="2900"/>
                    </a:lnTo>
                    <a:lnTo>
                      <a:pt x="2" y="2907"/>
                    </a:lnTo>
                    <a:lnTo>
                      <a:pt x="4" y="2913"/>
                    </a:lnTo>
                    <a:lnTo>
                      <a:pt x="7" y="2919"/>
                    </a:lnTo>
                    <a:lnTo>
                      <a:pt x="10" y="2925"/>
                    </a:lnTo>
                    <a:lnTo>
                      <a:pt x="14" y="2930"/>
                    </a:lnTo>
                    <a:lnTo>
                      <a:pt x="19" y="2935"/>
                    </a:lnTo>
                    <a:lnTo>
                      <a:pt x="25" y="2939"/>
                    </a:lnTo>
                    <a:lnTo>
                      <a:pt x="60" y="2964"/>
                    </a:lnTo>
                    <a:lnTo>
                      <a:pt x="93" y="2990"/>
                    </a:lnTo>
                    <a:lnTo>
                      <a:pt x="123" y="3016"/>
                    </a:lnTo>
                    <a:lnTo>
                      <a:pt x="151" y="3042"/>
                    </a:lnTo>
                    <a:lnTo>
                      <a:pt x="163" y="3056"/>
                    </a:lnTo>
                    <a:lnTo>
                      <a:pt x="175" y="3070"/>
                    </a:lnTo>
                    <a:lnTo>
                      <a:pt x="186" y="3084"/>
                    </a:lnTo>
                    <a:lnTo>
                      <a:pt x="197" y="3097"/>
                    </a:lnTo>
                    <a:lnTo>
                      <a:pt x="207" y="3111"/>
                    </a:lnTo>
                    <a:lnTo>
                      <a:pt x="216" y="3124"/>
                    </a:lnTo>
                    <a:lnTo>
                      <a:pt x="224" y="3138"/>
                    </a:lnTo>
                    <a:lnTo>
                      <a:pt x="232" y="3151"/>
                    </a:lnTo>
                    <a:lnTo>
                      <a:pt x="236" y="3159"/>
                    </a:lnTo>
                    <a:lnTo>
                      <a:pt x="240" y="3165"/>
                    </a:lnTo>
                    <a:lnTo>
                      <a:pt x="246" y="3170"/>
                    </a:lnTo>
                    <a:lnTo>
                      <a:pt x="252" y="3174"/>
                    </a:lnTo>
                    <a:lnTo>
                      <a:pt x="259" y="3178"/>
                    </a:lnTo>
                    <a:lnTo>
                      <a:pt x="266" y="3180"/>
                    </a:lnTo>
                    <a:lnTo>
                      <a:pt x="273" y="3182"/>
                    </a:lnTo>
                    <a:lnTo>
                      <a:pt x="282" y="3182"/>
                    </a:lnTo>
                    <a:lnTo>
                      <a:pt x="290" y="3182"/>
                    </a:lnTo>
                    <a:lnTo>
                      <a:pt x="297" y="3180"/>
                    </a:lnTo>
                    <a:lnTo>
                      <a:pt x="304" y="3178"/>
                    </a:lnTo>
                    <a:lnTo>
                      <a:pt x="311" y="3174"/>
                    </a:lnTo>
                    <a:lnTo>
                      <a:pt x="317" y="3170"/>
                    </a:lnTo>
                    <a:lnTo>
                      <a:pt x="323" y="3165"/>
                    </a:lnTo>
                    <a:lnTo>
                      <a:pt x="327" y="3159"/>
                    </a:lnTo>
                    <a:lnTo>
                      <a:pt x="331" y="3151"/>
                    </a:lnTo>
                    <a:lnTo>
                      <a:pt x="339" y="3138"/>
                    </a:lnTo>
                    <a:lnTo>
                      <a:pt x="347" y="3124"/>
                    </a:lnTo>
                    <a:lnTo>
                      <a:pt x="355" y="3111"/>
                    </a:lnTo>
                    <a:lnTo>
                      <a:pt x="366" y="3097"/>
                    </a:lnTo>
                    <a:lnTo>
                      <a:pt x="376" y="3084"/>
                    </a:lnTo>
                    <a:lnTo>
                      <a:pt x="387" y="3070"/>
                    </a:lnTo>
                    <a:lnTo>
                      <a:pt x="399" y="3056"/>
                    </a:lnTo>
                    <a:lnTo>
                      <a:pt x="412" y="3043"/>
                    </a:lnTo>
                    <a:lnTo>
                      <a:pt x="425" y="3029"/>
                    </a:lnTo>
                    <a:lnTo>
                      <a:pt x="439" y="3016"/>
                    </a:lnTo>
                    <a:lnTo>
                      <a:pt x="455" y="3003"/>
                    </a:lnTo>
                    <a:lnTo>
                      <a:pt x="470" y="2990"/>
                    </a:lnTo>
                    <a:lnTo>
                      <a:pt x="502" y="2964"/>
                    </a:lnTo>
                    <a:lnTo>
                      <a:pt x="538" y="2940"/>
                    </a:lnTo>
                    <a:lnTo>
                      <a:pt x="543" y="2935"/>
                    </a:lnTo>
                    <a:lnTo>
                      <a:pt x="548" y="2931"/>
                    </a:lnTo>
                    <a:lnTo>
                      <a:pt x="552" y="2925"/>
                    </a:lnTo>
                    <a:lnTo>
                      <a:pt x="556" y="2920"/>
                    </a:lnTo>
                    <a:lnTo>
                      <a:pt x="559" y="2914"/>
                    </a:lnTo>
                    <a:lnTo>
                      <a:pt x="561" y="2907"/>
                    </a:lnTo>
                    <a:lnTo>
                      <a:pt x="562" y="2900"/>
                    </a:lnTo>
                    <a:lnTo>
                      <a:pt x="562" y="2893"/>
                    </a:lnTo>
                    <a:lnTo>
                      <a:pt x="562" y="56"/>
                    </a:lnTo>
                    <a:lnTo>
                      <a:pt x="562" y="50"/>
                    </a:lnTo>
                    <a:lnTo>
                      <a:pt x="561" y="45"/>
                    </a:lnTo>
                    <a:lnTo>
                      <a:pt x="560" y="40"/>
                    </a:lnTo>
                    <a:lnTo>
                      <a:pt x="558" y="34"/>
                    </a:lnTo>
                    <a:lnTo>
                      <a:pt x="553" y="25"/>
                    </a:lnTo>
                    <a:lnTo>
                      <a:pt x="546" y="17"/>
                    </a:lnTo>
                    <a:lnTo>
                      <a:pt x="538" y="10"/>
                    </a:lnTo>
                    <a:lnTo>
                      <a:pt x="528" y="5"/>
                    </a:lnTo>
                    <a:lnTo>
                      <a:pt x="522" y="3"/>
                    </a:lnTo>
                    <a:lnTo>
                      <a:pt x="517" y="2"/>
                    </a:lnTo>
                    <a:lnTo>
                      <a:pt x="512" y="1"/>
                    </a:lnTo>
                    <a:lnTo>
                      <a:pt x="506" y="0"/>
                    </a:lnTo>
                  </a:path>
                </a:pathLst>
              </a:custGeom>
              <a:noFill/>
              <a:ln w="4763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131"/>
              <p:cNvSpPr>
                <a:spLocks/>
              </p:cNvSpPr>
              <p:nvPr/>
            </p:nvSpPr>
            <p:spPr bwMode="auto">
              <a:xfrm>
                <a:off x="432" y="666"/>
                <a:ext cx="21" cy="175"/>
              </a:xfrm>
              <a:custGeom>
                <a:avLst/>
                <a:gdLst>
                  <a:gd name="T0" fmla="*/ 173 w 345"/>
                  <a:gd name="T1" fmla="*/ 2968 h 2968"/>
                  <a:gd name="T2" fmla="*/ 178 w 345"/>
                  <a:gd name="T3" fmla="*/ 2955 h 2968"/>
                  <a:gd name="T4" fmla="*/ 185 w 345"/>
                  <a:gd name="T5" fmla="*/ 2941 h 2968"/>
                  <a:gd name="T6" fmla="*/ 191 w 345"/>
                  <a:gd name="T7" fmla="*/ 2928 h 2968"/>
                  <a:gd name="T8" fmla="*/ 199 w 345"/>
                  <a:gd name="T9" fmla="*/ 2914 h 2968"/>
                  <a:gd name="T10" fmla="*/ 216 w 345"/>
                  <a:gd name="T11" fmla="*/ 2885 h 2968"/>
                  <a:gd name="T12" fmla="*/ 236 w 345"/>
                  <a:gd name="T13" fmla="*/ 2857 h 2968"/>
                  <a:gd name="T14" fmla="*/ 246 w 345"/>
                  <a:gd name="T15" fmla="*/ 2843 h 2968"/>
                  <a:gd name="T16" fmla="*/ 259 w 345"/>
                  <a:gd name="T17" fmla="*/ 2829 h 2968"/>
                  <a:gd name="T18" fmla="*/ 271 w 345"/>
                  <a:gd name="T19" fmla="*/ 2814 h 2968"/>
                  <a:gd name="T20" fmla="*/ 284 w 345"/>
                  <a:gd name="T21" fmla="*/ 2799 h 2968"/>
                  <a:gd name="T22" fmla="*/ 298 w 345"/>
                  <a:gd name="T23" fmla="*/ 2785 h 2968"/>
                  <a:gd name="T24" fmla="*/ 313 w 345"/>
                  <a:gd name="T25" fmla="*/ 2771 h 2968"/>
                  <a:gd name="T26" fmla="*/ 328 w 345"/>
                  <a:gd name="T27" fmla="*/ 2757 h 2968"/>
                  <a:gd name="T28" fmla="*/ 345 w 345"/>
                  <a:gd name="T29" fmla="*/ 2743 h 2968"/>
                  <a:gd name="T30" fmla="*/ 345 w 345"/>
                  <a:gd name="T31" fmla="*/ 0 h 2968"/>
                  <a:gd name="T32" fmla="*/ 301 w 345"/>
                  <a:gd name="T33" fmla="*/ 0 h 2968"/>
                  <a:gd name="T34" fmla="*/ 0 w 345"/>
                  <a:gd name="T35" fmla="*/ 0 h 2968"/>
                  <a:gd name="T36" fmla="*/ 0 w 345"/>
                  <a:gd name="T37" fmla="*/ 2743 h 2968"/>
                  <a:gd name="T38" fmla="*/ 17 w 345"/>
                  <a:gd name="T39" fmla="*/ 2757 h 2968"/>
                  <a:gd name="T40" fmla="*/ 32 w 345"/>
                  <a:gd name="T41" fmla="*/ 2771 h 2968"/>
                  <a:gd name="T42" fmla="*/ 46 w 345"/>
                  <a:gd name="T43" fmla="*/ 2785 h 2968"/>
                  <a:gd name="T44" fmla="*/ 60 w 345"/>
                  <a:gd name="T45" fmla="*/ 2799 h 2968"/>
                  <a:gd name="T46" fmla="*/ 73 w 345"/>
                  <a:gd name="T47" fmla="*/ 2813 h 2968"/>
                  <a:gd name="T48" fmla="*/ 86 w 345"/>
                  <a:gd name="T49" fmla="*/ 2829 h 2968"/>
                  <a:gd name="T50" fmla="*/ 98 w 345"/>
                  <a:gd name="T51" fmla="*/ 2843 h 2968"/>
                  <a:gd name="T52" fmla="*/ 109 w 345"/>
                  <a:gd name="T53" fmla="*/ 2857 h 2968"/>
                  <a:gd name="T54" fmla="*/ 129 w 345"/>
                  <a:gd name="T55" fmla="*/ 2885 h 2968"/>
                  <a:gd name="T56" fmla="*/ 146 w 345"/>
                  <a:gd name="T57" fmla="*/ 2914 h 2968"/>
                  <a:gd name="T58" fmla="*/ 160 w 345"/>
                  <a:gd name="T59" fmla="*/ 2941 h 2968"/>
                  <a:gd name="T60" fmla="*/ 173 w 345"/>
                  <a:gd name="T61" fmla="*/ 2968 h 2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2968">
                    <a:moveTo>
                      <a:pt x="173" y="2968"/>
                    </a:moveTo>
                    <a:lnTo>
                      <a:pt x="178" y="2955"/>
                    </a:lnTo>
                    <a:lnTo>
                      <a:pt x="185" y="2941"/>
                    </a:lnTo>
                    <a:lnTo>
                      <a:pt x="191" y="2928"/>
                    </a:lnTo>
                    <a:lnTo>
                      <a:pt x="199" y="2914"/>
                    </a:lnTo>
                    <a:lnTo>
                      <a:pt x="216" y="2885"/>
                    </a:lnTo>
                    <a:lnTo>
                      <a:pt x="236" y="2857"/>
                    </a:lnTo>
                    <a:lnTo>
                      <a:pt x="246" y="2843"/>
                    </a:lnTo>
                    <a:lnTo>
                      <a:pt x="259" y="2829"/>
                    </a:lnTo>
                    <a:lnTo>
                      <a:pt x="271" y="2814"/>
                    </a:lnTo>
                    <a:lnTo>
                      <a:pt x="284" y="2799"/>
                    </a:lnTo>
                    <a:lnTo>
                      <a:pt x="298" y="2785"/>
                    </a:lnTo>
                    <a:lnTo>
                      <a:pt x="313" y="2771"/>
                    </a:lnTo>
                    <a:lnTo>
                      <a:pt x="328" y="2757"/>
                    </a:lnTo>
                    <a:lnTo>
                      <a:pt x="345" y="2743"/>
                    </a:lnTo>
                    <a:lnTo>
                      <a:pt x="345" y="0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0" y="2743"/>
                    </a:lnTo>
                    <a:lnTo>
                      <a:pt x="17" y="2757"/>
                    </a:lnTo>
                    <a:lnTo>
                      <a:pt x="32" y="2771"/>
                    </a:lnTo>
                    <a:lnTo>
                      <a:pt x="46" y="2785"/>
                    </a:lnTo>
                    <a:lnTo>
                      <a:pt x="60" y="2799"/>
                    </a:lnTo>
                    <a:lnTo>
                      <a:pt x="73" y="2813"/>
                    </a:lnTo>
                    <a:lnTo>
                      <a:pt x="86" y="2829"/>
                    </a:lnTo>
                    <a:lnTo>
                      <a:pt x="98" y="2843"/>
                    </a:lnTo>
                    <a:lnTo>
                      <a:pt x="109" y="2857"/>
                    </a:lnTo>
                    <a:lnTo>
                      <a:pt x="129" y="2885"/>
                    </a:lnTo>
                    <a:lnTo>
                      <a:pt x="146" y="2914"/>
                    </a:lnTo>
                    <a:lnTo>
                      <a:pt x="160" y="2941"/>
                    </a:lnTo>
                    <a:lnTo>
                      <a:pt x="173" y="29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132"/>
              <p:cNvSpPr>
                <a:spLocks/>
              </p:cNvSpPr>
              <p:nvPr/>
            </p:nvSpPr>
            <p:spPr bwMode="auto">
              <a:xfrm>
                <a:off x="448" y="459"/>
                <a:ext cx="177" cy="355"/>
              </a:xfrm>
              <a:custGeom>
                <a:avLst/>
                <a:gdLst>
                  <a:gd name="T0" fmla="*/ 609 w 2997"/>
                  <a:gd name="T1" fmla="*/ 157 h 6048"/>
                  <a:gd name="T2" fmla="*/ 584 w 2997"/>
                  <a:gd name="T3" fmla="*/ 242 h 6048"/>
                  <a:gd name="T4" fmla="*/ 499 w 2997"/>
                  <a:gd name="T5" fmla="*/ 206 h 6048"/>
                  <a:gd name="T6" fmla="*/ 418 w 2997"/>
                  <a:gd name="T7" fmla="*/ 202 h 6048"/>
                  <a:gd name="T8" fmla="*/ 330 w 2997"/>
                  <a:gd name="T9" fmla="*/ 228 h 6048"/>
                  <a:gd name="T10" fmla="*/ 256 w 2997"/>
                  <a:gd name="T11" fmla="*/ 286 h 6048"/>
                  <a:gd name="T12" fmla="*/ 200 w 2997"/>
                  <a:gd name="T13" fmla="*/ 379 h 6048"/>
                  <a:gd name="T14" fmla="*/ 182 w 2997"/>
                  <a:gd name="T15" fmla="*/ 472 h 6048"/>
                  <a:gd name="T16" fmla="*/ 193 w 2997"/>
                  <a:gd name="T17" fmla="*/ 559 h 6048"/>
                  <a:gd name="T18" fmla="*/ 104 w 2997"/>
                  <a:gd name="T19" fmla="*/ 629 h 6048"/>
                  <a:gd name="T20" fmla="*/ 21 w 2997"/>
                  <a:gd name="T21" fmla="*/ 735 h 6048"/>
                  <a:gd name="T22" fmla="*/ 0 w 2997"/>
                  <a:gd name="T23" fmla="*/ 829 h 6048"/>
                  <a:gd name="T24" fmla="*/ 14 w 2997"/>
                  <a:gd name="T25" fmla="*/ 923 h 6048"/>
                  <a:gd name="T26" fmla="*/ 66 w 2997"/>
                  <a:gd name="T27" fmla="*/ 1009 h 6048"/>
                  <a:gd name="T28" fmla="*/ 149 w 2997"/>
                  <a:gd name="T29" fmla="*/ 1082 h 6048"/>
                  <a:gd name="T30" fmla="*/ 88 w 2997"/>
                  <a:gd name="T31" fmla="*/ 1202 h 6048"/>
                  <a:gd name="T32" fmla="*/ 86 w 2997"/>
                  <a:gd name="T33" fmla="*/ 1293 h 6048"/>
                  <a:gd name="T34" fmla="*/ 135 w 2997"/>
                  <a:gd name="T35" fmla="*/ 1411 h 6048"/>
                  <a:gd name="T36" fmla="*/ 316 w 2997"/>
                  <a:gd name="T37" fmla="*/ 1679 h 6048"/>
                  <a:gd name="T38" fmla="*/ 467 w 2997"/>
                  <a:gd name="T39" fmla="*/ 2002 h 6048"/>
                  <a:gd name="T40" fmla="*/ 513 w 2997"/>
                  <a:gd name="T41" fmla="*/ 2336 h 6048"/>
                  <a:gd name="T42" fmla="*/ 555 w 2997"/>
                  <a:gd name="T43" fmla="*/ 2492 h 6048"/>
                  <a:gd name="T44" fmla="*/ 542 w 2997"/>
                  <a:gd name="T45" fmla="*/ 2700 h 6048"/>
                  <a:gd name="T46" fmla="*/ 470 w 2997"/>
                  <a:gd name="T47" fmla="*/ 2995 h 6048"/>
                  <a:gd name="T48" fmla="*/ 423 w 2997"/>
                  <a:gd name="T49" fmla="*/ 3323 h 6048"/>
                  <a:gd name="T50" fmla="*/ 409 w 2997"/>
                  <a:gd name="T51" fmla="*/ 3687 h 6048"/>
                  <a:gd name="T52" fmla="*/ 431 w 2997"/>
                  <a:gd name="T53" fmla="*/ 4005 h 6048"/>
                  <a:gd name="T54" fmla="*/ 488 w 2997"/>
                  <a:gd name="T55" fmla="*/ 4292 h 6048"/>
                  <a:gd name="T56" fmla="*/ 573 w 2997"/>
                  <a:gd name="T57" fmla="*/ 4527 h 6048"/>
                  <a:gd name="T58" fmla="*/ 684 w 2997"/>
                  <a:gd name="T59" fmla="*/ 4705 h 6048"/>
                  <a:gd name="T60" fmla="*/ 817 w 2997"/>
                  <a:gd name="T61" fmla="*/ 4961 h 6048"/>
                  <a:gd name="T62" fmla="*/ 1110 w 2997"/>
                  <a:gd name="T63" fmla="*/ 5698 h 6048"/>
                  <a:gd name="T64" fmla="*/ 1229 w 2997"/>
                  <a:gd name="T65" fmla="*/ 5988 h 6048"/>
                  <a:gd name="T66" fmla="*/ 1345 w 2997"/>
                  <a:gd name="T67" fmla="*/ 6012 h 6048"/>
                  <a:gd name="T68" fmla="*/ 2108 w 2997"/>
                  <a:gd name="T69" fmla="*/ 6041 h 6048"/>
                  <a:gd name="T70" fmla="*/ 2871 w 2997"/>
                  <a:gd name="T71" fmla="*/ 6043 h 6048"/>
                  <a:gd name="T72" fmla="*/ 2984 w 2997"/>
                  <a:gd name="T73" fmla="*/ 6021 h 6048"/>
                  <a:gd name="T74" fmla="*/ 2997 w 2997"/>
                  <a:gd name="T75" fmla="*/ 5977 h 6048"/>
                  <a:gd name="T76" fmla="*/ 2849 w 2997"/>
                  <a:gd name="T77" fmla="*/ 5721 h 6048"/>
                  <a:gd name="T78" fmla="*/ 2293 w 2997"/>
                  <a:gd name="T79" fmla="*/ 4786 h 6048"/>
                  <a:gd name="T80" fmla="*/ 2098 w 2997"/>
                  <a:gd name="T81" fmla="*/ 4336 h 6048"/>
                  <a:gd name="T82" fmla="*/ 2151 w 2997"/>
                  <a:gd name="T83" fmla="*/ 4163 h 6048"/>
                  <a:gd name="T84" fmla="*/ 2188 w 2997"/>
                  <a:gd name="T85" fmla="*/ 4010 h 6048"/>
                  <a:gd name="T86" fmla="*/ 2255 w 2997"/>
                  <a:gd name="T87" fmla="*/ 3679 h 6048"/>
                  <a:gd name="T88" fmla="*/ 2291 w 2997"/>
                  <a:gd name="T89" fmla="*/ 3257 h 6048"/>
                  <a:gd name="T90" fmla="*/ 2288 w 2997"/>
                  <a:gd name="T91" fmla="*/ 2926 h 6048"/>
                  <a:gd name="T92" fmla="*/ 2268 w 2997"/>
                  <a:gd name="T93" fmla="*/ 2696 h 6048"/>
                  <a:gd name="T94" fmla="*/ 2243 w 2997"/>
                  <a:gd name="T95" fmla="*/ 2363 h 6048"/>
                  <a:gd name="T96" fmla="*/ 2230 w 2997"/>
                  <a:gd name="T97" fmla="*/ 1910 h 6048"/>
                  <a:gd name="T98" fmla="*/ 2189 w 2997"/>
                  <a:gd name="T99" fmla="*/ 1787 h 6048"/>
                  <a:gd name="T100" fmla="*/ 2106 w 2997"/>
                  <a:gd name="T101" fmla="*/ 1686 h 6048"/>
                  <a:gd name="T102" fmla="*/ 2043 w 2997"/>
                  <a:gd name="T103" fmla="*/ 1621 h 6048"/>
                  <a:gd name="T104" fmla="*/ 1991 w 2997"/>
                  <a:gd name="T105" fmla="*/ 1329 h 6048"/>
                  <a:gd name="T106" fmla="*/ 1955 w 2997"/>
                  <a:gd name="T107" fmla="*/ 1233 h 6048"/>
                  <a:gd name="T108" fmla="*/ 1027 w 2997"/>
                  <a:gd name="T109" fmla="*/ 59 h 6048"/>
                  <a:gd name="T110" fmla="*/ 944 w 2997"/>
                  <a:gd name="T111" fmla="*/ 15 h 6048"/>
                  <a:gd name="T112" fmla="*/ 853 w 2997"/>
                  <a:gd name="T113" fmla="*/ 0 h 6048"/>
                  <a:gd name="T114" fmla="*/ 762 w 2997"/>
                  <a:gd name="T115" fmla="*/ 18 h 6048"/>
                  <a:gd name="T116" fmla="*/ 680 w 2997"/>
                  <a:gd name="T117" fmla="*/ 65 h 6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97" h="6048">
                    <a:moveTo>
                      <a:pt x="669" y="75"/>
                    </a:moveTo>
                    <a:lnTo>
                      <a:pt x="657" y="87"/>
                    </a:lnTo>
                    <a:lnTo>
                      <a:pt x="646" y="99"/>
                    </a:lnTo>
                    <a:lnTo>
                      <a:pt x="635" y="114"/>
                    </a:lnTo>
                    <a:lnTo>
                      <a:pt x="625" y="127"/>
                    </a:lnTo>
                    <a:lnTo>
                      <a:pt x="617" y="142"/>
                    </a:lnTo>
                    <a:lnTo>
                      <a:pt x="609" y="157"/>
                    </a:lnTo>
                    <a:lnTo>
                      <a:pt x="602" y="172"/>
                    </a:lnTo>
                    <a:lnTo>
                      <a:pt x="596" y="189"/>
                    </a:lnTo>
                    <a:lnTo>
                      <a:pt x="592" y="202"/>
                    </a:lnTo>
                    <a:lnTo>
                      <a:pt x="589" y="215"/>
                    </a:lnTo>
                    <a:lnTo>
                      <a:pt x="586" y="228"/>
                    </a:lnTo>
                    <a:lnTo>
                      <a:pt x="584" y="241"/>
                    </a:lnTo>
                    <a:lnTo>
                      <a:pt x="584" y="242"/>
                    </a:lnTo>
                    <a:lnTo>
                      <a:pt x="584" y="242"/>
                    </a:lnTo>
                    <a:lnTo>
                      <a:pt x="564" y="230"/>
                    </a:lnTo>
                    <a:lnTo>
                      <a:pt x="542" y="220"/>
                    </a:lnTo>
                    <a:lnTo>
                      <a:pt x="532" y="216"/>
                    </a:lnTo>
                    <a:lnTo>
                      <a:pt x="521" y="212"/>
                    </a:lnTo>
                    <a:lnTo>
                      <a:pt x="510" y="208"/>
                    </a:lnTo>
                    <a:lnTo>
                      <a:pt x="499" y="206"/>
                    </a:lnTo>
                    <a:lnTo>
                      <a:pt x="488" y="203"/>
                    </a:lnTo>
                    <a:lnTo>
                      <a:pt x="476" y="202"/>
                    </a:lnTo>
                    <a:lnTo>
                      <a:pt x="464" y="201"/>
                    </a:lnTo>
                    <a:lnTo>
                      <a:pt x="453" y="200"/>
                    </a:lnTo>
                    <a:lnTo>
                      <a:pt x="441" y="200"/>
                    </a:lnTo>
                    <a:lnTo>
                      <a:pt x="429" y="201"/>
                    </a:lnTo>
                    <a:lnTo>
                      <a:pt x="418" y="202"/>
                    </a:lnTo>
                    <a:lnTo>
                      <a:pt x="406" y="203"/>
                    </a:lnTo>
                    <a:lnTo>
                      <a:pt x="393" y="206"/>
                    </a:lnTo>
                    <a:lnTo>
                      <a:pt x="379" y="209"/>
                    </a:lnTo>
                    <a:lnTo>
                      <a:pt x="367" y="213"/>
                    </a:lnTo>
                    <a:lnTo>
                      <a:pt x="354" y="217"/>
                    </a:lnTo>
                    <a:lnTo>
                      <a:pt x="342" y="223"/>
                    </a:lnTo>
                    <a:lnTo>
                      <a:pt x="330" y="228"/>
                    </a:lnTo>
                    <a:lnTo>
                      <a:pt x="319" y="235"/>
                    </a:lnTo>
                    <a:lnTo>
                      <a:pt x="307" y="242"/>
                    </a:lnTo>
                    <a:lnTo>
                      <a:pt x="296" y="249"/>
                    </a:lnTo>
                    <a:lnTo>
                      <a:pt x="285" y="257"/>
                    </a:lnTo>
                    <a:lnTo>
                      <a:pt x="275" y="266"/>
                    </a:lnTo>
                    <a:lnTo>
                      <a:pt x="266" y="275"/>
                    </a:lnTo>
                    <a:lnTo>
                      <a:pt x="256" y="286"/>
                    </a:lnTo>
                    <a:lnTo>
                      <a:pt x="247" y="297"/>
                    </a:lnTo>
                    <a:lnTo>
                      <a:pt x="239" y="307"/>
                    </a:lnTo>
                    <a:lnTo>
                      <a:pt x="231" y="319"/>
                    </a:lnTo>
                    <a:lnTo>
                      <a:pt x="221" y="333"/>
                    </a:lnTo>
                    <a:lnTo>
                      <a:pt x="213" y="347"/>
                    </a:lnTo>
                    <a:lnTo>
                      <a:pt x="206" y="362"/>
                    </a:lnTo>
                    <a:lnTo>
                      <a:pt x="200" y="379"/>
                    </a:lnTo>
                    <a:lnTo>
                      <a:pt x="195" y="395"/>
                    </a:lnTo>
                    <a:lnTo>
                      <a:pt x="190" y="411"/>
                    </a:lnTo>
                    <a:lnTo>
                      <a:pt x="187" y="427"/>
                    </a:lnTo>
                    <a:lnTo>
                      <a:pt x="184" y="443"/>
                    </a:lnTo>
                    <a:lnTo>
                      <a:pt x="183" y="454"/>
                    </a:lnTo>
                    <a:lnTo>
                      <a:pt x="182" y="463"/>
                    </a:lnTo>
                    <a:lnTo>
                      <a:pt x="182" y="472"/>
                    </a:lnTo>
                    <a:lnTo>
                      <a:pt x="182" y="481"/>
                    </a:lnTo>
                    <a:lnTo>
                      <a:pt x="182" y="495"/>
                    </a:lnTo>
                    <a:lnTo>
                      <a:pt x="183" y="508"/>
                    </a:lnTo>
                    <a:lnTo>
                      <a:pt x="185" y="521"/>
                    </a:lnTo>
                    <a:lnTo>
                      <a:pt x="187" y="533"/>
                    </a:lnTo>
                    <a:lnTo>
                      <a:pt x="189" y="547"/>
                    </a:lnTo>
                    <a:lnTo>
                      <a:pt x="193" y="559"/>
                    </a:lnTo>
                    <a:lnTo>
                      <a:pt x="196" y="572"/>
                    </a:lnTo>
                    <a:lnTo>
                      <a:pt x="201" y="584"/>
                    </a:lnTo>
                    <a:lnTo>
                      <a:pt x="180" y="590"/>
                    </a:lnTo>
                    <a:lnTo>
                      <a:pt x="160" y="597"/>
                    </a:lnTo>
                    <a:lnTo>
                      <a:pt x="140" y="606"/>
                    </a:lnTo>
                    <a:lnTo>
                      <a:pt x="122" y="616"/>
                    </a:lnTo>
                    <a:lnTo>
                      <a:pt x="104" y="629"/>
                    </a:lnTo>
                    <a:lnTo>
                      <a:pt x="88" y="642"/>
                    </a:lnTo>
                    <a:lnTo>
                      <a:pt x="72" y="657"/>
                    </a:lnTo>
                    <a:lnTo>
                      <a:pt x="57" y="673"/>
                    </a:lnTo>
                    <a:lnTo>
                      <a:pt x="47" y="687"/>
                    </a:lnTo>
                    <a:lnTo>
                      <a:pt x="37" y="702"/>
                    </a:lnTo>
                    <a:lnTo>
                      <a:pt x="28" y="719"/>
                    </a:lnTo>
                    <a:lnTo>
                      <a:pt x="21" y="735"/>
                    </a:lnTo>
                    <a:lnTo>
                      <a:pt x="14" y="751"/>
                    </a:lnTo>
                    <a:lnTo>
                      <a:pt x="9" y="768"/>
                    </a:lnTo>
                    <a:lnTo>
                      <a:pt x="5" y="786"/>
                    </a:lnTo>
                    <a:lnTo>
                      <a:pt x="2" y="803"/>
                    </a:lnTo>
                    <a:lnTo>
                      <a:pt x="1" y="813"/>
                    </a:lnTo>
                    <a:lnTo>
                      <a:pt x="1" y="821"/>
                    </a:lnTo>
                    <a:lnTo>
                      <a:pt x="0" y="829"/>
                    </a:lnTo>
                    <a:lnTo>
                      <a:pt x="0" y="837"/>
                    </a:lnTo>
                    <a:lnTo>
                      <a:pt x="1" y="852"/>
                    </a:lnTo>
                    <a:lnTo>
                      <a:pt x="2" y="866"/>
                    </a:lnTo>
                    <a:lnTo>
                      <a:pt x="4" y="880"/>
                    </a:lnTo>
                    <a:lnTo>
                      <a:pt x="7" y="895"/>
                    </a:lnTo>
                    <a:lnTo>
                      <a:pt x="10" y="909"/>
                    </a:lnTo>
                    <a:lnTo>
                      <a:pt x="14" y="923"/>
                    </a:lnTo>
                    <a:lnTo>
                      <a:pt x="19" y="936"/>
                    </a:lnTo>
                    <a:lnTo>
                      <a:pt x="25" y="949"/>
                    </a:lnTo>
                    <a:lnTo>
                      <a:pt x="32" y="961"/>
                    </a:lnTo>
                    <a:lnTo>
                      <a:pt x="39" y="974"/>
                    </a:lnTo>
                    <a:lnTo>
                      <a:pt x="47" y="987"/>
                    </a:lnTo>
                    <a:lnTo>
                      <a:pt x="55" y="998"/>
                    </a:lnTo>
                    <a:lnTo>
                      <a:pt x="66" y="1009"/>
                    </a:lnTo>
                    <a:lnTo>
                      <a:pt x="76" y="1020"/>
                    </a:lnTo>
                    <a:lnTo>
                      <a:pt x="86" y="1030"/>
                    </a:lnTo>
                    <a:lnTo>
                      <a:pt x="97" y="1039"/>
                    </a:lnTo>
                    <a:lnTo>
                      <a:pt x="102" y="1043"/>
                    </a:lnTo>
                    <a:lnTo>
                      <a:pt x="113" y="1052"/>
                    </a:lnTo>
                    <a:lnTo>
                      <a:pt x="130" y="1066"/>
                    </a:lnTo>
                    <a:lnTo>
                      <a:pt x="149" y="1082"/>
                    </a:lnTo>
                    <a:lnTo>
                      <a:pt x="136" y="1097"/>
                    </a:lnTo>
                    <a:lnTo>
                      <a:pt x="125" y="1112"/>
                    </a:lnTo>
                    <a:lnTo>
                      <a:pt x="115" y="1129"/>
                    </a:lnTo>
                    <a:lnTo>
                      <a:pt x="106" y="1146"/>
                    </a:lnTo>
                    <a:lnTo>
                      <a:pt x="99" y="1165"/>
                    </a:lnTo>
                    <a:lnTo>
                      <a:pt x="93" y="1183"/>
                    </a:lnTo>
                    <a:lnTo>
                      <a:pt x="88" y="1202"/>
                    </a:lnTo>
                    <a:lnTo>
                      <a:pt x="85" y="1221"/>
                    </a:lnTo>
                    <a:lnTo>
                      <a:pt x="84" y="1229"/>
                    </a:lnTo>
                    <a:lnTo>
                      <a:pt x="83" y="1237"/>
                    </a:lnTo>
                    <a:lnTo>
                      <a:pt x="83" y="1246"/>
                    </a:lnTo>
                    <a:lnTo>
                      <a:pt x="83" y="1255"/>
                    </a:lnTo>
                    <a:lnTo>
                      <a:pt x="84" y="1274"/>
                    </a:lnTo>
                    <a:lnTo>
                      <a:pt x="86" y="1293"/>
                    </a:lnTo>
                    <a:lnTo>
                      <a:pt x="89" y="1311"/>
                    </a:lnTo>
                    <a:lnTo>
                      <a:pt x="94" y="1330"/>
                    </a:lnTo>
                    <a:lnTo>
                      <a:pt x="100" y="1349"/>
                    </a:lnTo>
                    <a:lnTo>
                      <a:pt x="108" y="1366"/>
                    </a:lnTo>
                    <a:lnTo>
                      <a:pt x="117" y="1383"/>
                    </a:lnTo>
                    <a:lnTo>
                      <a:pt x="127" y="1399"/>
                    </a:lnTo>
                    <a:lnTo>
                      <a:pt x="135" y="1411"/>
                    </a:lnTo>
                    <a:lnTo>
                      <a:pt x="156" y="1443"/>
                    </a:lnTo>
                    <a:lnTo>
                      <a:pt x="185" y="1486"/>
                    </a:lnTo>
                    <a:lnTo>
                      <a:pt x="219" y="1538"/>
                    </a:lnTo>
                    <a:lnTo>
                      <a:pt x="254" y="1588"/>
                    </a:lnTo>
                    <a:lnTo>
                      <a:pt x="284" y="1633"/>
                    </a:lnTo>
                    <a:lnTo>
                      <a:pt x="305" y="1666"/>
                    </a:lnTo>
                    <a:lnTo>
                      <a:pt x="316" y="1679"/>
                    </a:lnTo>
                    <a:lnTo>
                      <a:pt x="323" y="1696"/>
                    </a:lnTo>
                    <a:lnTo>
                      <a:pt x="341" y="1734"/>
                    </a:lnTo>
                    <a:lnTo>
                      <a:pt x="365" y="1787"/>
                    </a:lnTo>
                    <a:lnTo>
                      <a:pt x="395" y="1847"/>
                    </a:lnTo>
                    <a:lnTo>
                      <a:pt x="423" y="1908"/>
                    </a:lnTo>
                    <a:lnTo>
                      <a:pt x="448" y="1962"/>
                    </a:lnTo>
                    <a:lnTo>
                      <a:pt x="467" y="2002"/>
                    </a:lnTo>
                    <a:lnTo>
                      <a:pt x="476" y="2020"/>
                    </a:lnTo>
                    <a:lnTo>
                      <a:pt x="479" y="2041"/>
                    </a:lnTo>
                    <a:lnTo>
                      <a:pt x="484" y="2085"/>
                    </a:lnTo>
                    <a:lnTo>
                      <a:pt x="491" y="2145"/>
                    </a:lnTo>
                    <a:lnTo>
                      <a:pt x="499" y="2212"/>
                    </a:lnTo>
                    <a:lnTo>
                      <a:pt x="507" y="2278"/>
                    </a:lnTo>
                    <a:lnTo>
                      <a:pt x="513" y="2336"/>
                    </a:lnTo>
                    <a:lnTo>
                      <a:pt x="518" y="2376"/>
                    </a:lnTo>
                    <a:lnTo>
                      <a:pt x="520" y="2392"/>
                    </a:lnTo>
                    <a:lnTo>
                      <a:pt x="524" y="2413"/>
                    </a:lnTo>
                    <a:lnTo>
                      <a:pt x="529" y="2434"/>
                    </a:lnTo>
                    <a:lnTo>
                      <a:pt x="535" y="2454"/>
                    </a:lnTo>
                    <a:lnTo>
                      <a:pt x="544" y="2473"/>
                    </a:lnTo>
                    <a:lnTo>
                      <a:pt x="555" y="2492"/>
                    </a:lnTo>
                    <a:lnTo>
                      <a:pt x="566" y="2510"/>
                    </a:lnTo>
                    <a:lnTo>
                      <a:pt x="579" y="2526"/>
                    </a:lnTo>
                    <a:lnTo>
                      <a:pt x="593" y="2542"/>
                    </a:lnTo>
                    <a:lnTo>
                      <a:pt x="580" y="2581"/>
                    </a:lnTo>
                    <a:lnTo>
                      <a:pt x="567" y="2620"/>
                    </a:lnTo>
                    <a:lnTo>
                      <a:pt x="553" y="2661"/>
                    </a:lnTo>
                    <a:lnTo>
                      <a:pt x="542" y="2700"/>
                    </a:lnTo>
                    <a:lnTo>
                      <a:pt x="530" y="2742"/>
                    </a:lnTo>
                    <a:lnTo>
                      <a:pt x="519" y="2783"/>
                    </a:lnTo>
                    <a:lnTo>
                      <a:pt x="508" y="2824"/>
                    </a:lnTo>
                    <a:lnTo>
                      <a:pt x="498" y="2867"/>
                    </a:lnTo>
                    <a:lnTo>
                      <a:pt x="489" y="2909"/>
                    </a:lnTo>
                    <a:lnTo>
                      <a:pt x="480" y="2952"/>
                    </a:lnTo>
                    <a:lnTo>
                      <a:pt x="470" y="2995"/>
                    </a:lnTo>
                    <a:lnTo>
                      <a:pt x="462" y="3039"/>
                    </a:lnTo>
                    <a:lnTo>
                      <a:pt x="454" y="3082"/>
                    </a:lnTo>
                    <a:lnTo>
                      <a:pt x="448" y="3127"/>
                    </a:lnTo>
                    <a:lnTo>
                      <a:pt x="441" y="3170"/>
                    </a:lnTo>
                    <a:lnTo>
                      <a:pt x="435" y="3215"/>
                    </a:lnTo>
                    <a:lnTo>
                      <a:pt x="429" y="3270"/>
                    </a:lnTo>
                    <a:lnTo>
                      <a:pt x="423" y="3323"/>
                    </a:lnTo>
                    <a:lnTo>
                      <a:pt x="419" y="3377"/>
                    </a:lnTo>
                    <a:lnTo>
                      <a:pt x="415" y="3430"/>
                    </a:lnTo>
                    <a:lnTo>
                      <a:pt x="412" y="3483"/>
                    </a:lnTo>
                    <a:lnTo>
                      <a:pt x="410" y="3536"/>
                    </a:lnTo>
                    <a:lnTo>
                      <a:pt x="409" y="3588"/>
                    </a:lnTo>
                    <a:lnTo>
                      <a:pt x="408" y="3640"/>
                    </a:lnTo>
                    <a:lnTo>
                      <a:pt x="409" y="3687"/>
                    </a:lnTo>
                    <a:lnTo>
                      <a:pt x="410" y="3734"/>
                    </a:lnTo>
                    <a:lnTo>
                      <a:pt x="411" y="3780"/>
                    </a:lnTo>
                    <a:lnTo>
                      <a:pt x="414" y="3826"/>
                    </a:lnTo>
                    <a:lnTo>
                      <a:pt x="417" y="3871"/>
                    </a:lnTo>
                    <a:lnTo>
                      <a:pt x="421" y="3917"/>
                    </a:lnTo>
                    <a:lnTo>
                      <a:pt x="426" y="3961"/>
                    </a:lnTo>
                    <a:lnTo>
                      <a:pt x="431" y="4005"/>
                    </a:lnTo>
                    <a:lnTo>
                      <a:pt x="437" y="4048"/>
                    </a:lnTo>
                    <a:lnTo>
                      <a:pt x="443" y="4091"/>
                    </a:lnTo>
                    <a:lnTo>
                      <a:pt x="451" y="4132"/>
                    </a:lnTo>
                    <a:lnTo>
                      <a:pt x="459" y="4174"/>
                    </a:lnTo>
                    <a:lnTo>
                      <a:pt x="468" y="4214"/>
                    </a:lnTo>
                    <a:lnTo>
                      <a:pt x="478" y="4254"/>
                    </a:lnTo>
                    <a:lnTo>
                      <a:pt x="488" y="4292"/>
                    </a:lnTo>
                    <a:lnTo>
                      <a:pt x="499" y="4331"/>
                    </a:lnTo>
                    <a:lnTo>
                      <a:pt x="510" y="4366"/>
                    </a:lnTo>
                    <a:lnTo>
                      <a:pt x="521" y="4400"/>
                    </a:lnTo>
                    <a:lnTo>
                      <a:pt x="533" y="4434"/>
                    </a:lnTo>
                    <a:lnTo>
                      <a:pt x="546" y="4466"/>
                    </a:lnTo>
                    <a:lnTo>
                      <a:pt x="560" y="4497"/>
                    </a:lnTo>
                    <a:lnTo>
                      <a:pt x="573" y="4527"/>
                    </a:lnTo>
                    <a:lnTo>
                      <a:pt x="588" y="4556"/>
                    </a:lnTo>
                    <a:lnTo>
                      <a:pt x="602" y="4583"/>
                    </a:lnTo>
                    <a:lnTo>
                      <a:pt x="617" y="4610"/>
                    </a:lnTo>
                    <a:lnTo>
                      <a:pt x="633" y="4636"/>
                    </a:lnTo>
                    <a:lnTo>
                      <a:pt x="650" y="4660"/>
                    </a:lnTo>
                    <a:lnTo>
                      <a:pt x="666" y="4683"/>
                    </a:lnTo>
                    <a:lnTo>
                      <a:pt x="684" y="4705"/>
                    </a:lnTo>
                    <a:lnTo>
                      <a:pt x="701" y="4725"/>
                    </a:lnTo>
                    <a:lnTo>
                      <a:pt x="720" y="4745"/>
                    </a:lnTo>
                    <a:lnTo>
                      <a:pt x="739" y="4764"/>
                    </a:lnTo>
                    <a:lnTo>
                      <a:pt x="745" y="4781"/>
                    </a:lnTo>
                    <a:lnTo>
                      <a:pt x="761" y="4821"/>
                    </a:lnTo>
                    <a:lnTo>
                      <a:pt x="785" y="4883"/>
                    </a:lnTo>
                    <a:lnTo>
                      <a:pt x="817" y="4961"/>
                    </a:lnTo>
                    <a:lnTo>
                      <a:pt x="854" y="5054"/>
                    </a:lnTo>
                    <a:lnTo>
                      <a:pt x="895" y="5156"/>
                    </a:lnTo>
                    <a:lnTo>
                      <a:pt x="938" y="5264"/>
                    </a:lnTo>
                    <a:lnTo>
                      <a:pt x="983" y="5376"/>
                    </a:lnTo>
                    <a:lnTo>
                      <a:pt x="1027" y="5489"/>
                    </a:lnTo>
                    <a:lnTo>
                      <a:pt x="1070" y="5597"/>
                    </a:lnTo>
                    <a:lnTo>
                      <a:pt x="1110" y="5698"/>
                    </a:lnTo>
                    <a:lnTo>
                      <a:pt x="1147" y="5788"/>
                    </a:lnTo>
                    <a:lnTo>
                      <a:pt x="1177" y="5865"/>
                    </a:lnTo>
                    <a:lnTo>
                      <a:pt x="1200" y="5924"/>
                    </a:lnTo>
                    <a:lnTo>
                      <a:pt x="1216" y="5961"/>
                    </a:lnTo>
                    <a:lnTo>
                      <a:pt x="1221" y="5974"/>
                    </a:lnTo>
                    <a:lnTo>
                      <a:pt x="1224" y="5981"/>
                    </a:lnTo>
                    <a:lnTo>
                      <a:pt x="1229" y="5988"/>
                    </a:lnTo>
                    <a:lnTo>
                      <a:pt x="1234" y="5994"/>
                    </a:lnTo>
                    <a:lnTo>
                      <a:pt x="1239" y="5999"/>
                    </a:lnTo>
                    <a:lnTo>
                      <a:pt x="1246" y="6003"/>
                    </a:lnTo>
                    <a:lnTo>
                      <a:pt x="1253" y="6006"/>
                    </a:lnTo>
                    <a:lnTo>
                      <a:pt x="1260" y="6008"/>
                    </a:lnTo>
                    <a:lnTo>
                      <a:pt x="1267" y="6009"/>
                    </a:lnTo>
                    <a:lnTo>
                      <a:pt x="1345" y="6012"/>
                    </a:lnTo>
                    <a:lnTo>
                      <a:pt x="1433" y="6016"/>
                    </a:lnTo>
                    <a:lnTo>
                      <a:pt x="1531" y="6021"/>
                    </a:lnTo>
                    <a:lnTo>
                      <a:pt x="1637" y="6025"/>
                    </a:lnTo>
                    <a:lnTo>
                      <a:pt x="1749" y="6029"/>
                    </a:lnTo>
                    <a:lnTo>
                      <a:pt x="1867" y="6033"/>
                    </a:lnTo>
                    <a:lnTo>
                      <a:pt x="1987" y="6037"/>
                    </a:lnTo>
                    <a:lnTo>
                      <a:pt x="2108" y="6041"/>
                    </a:lnTo>
                    <a:lnTo>
                      <a:pt x="2230" y="6044"/>
                    </a:lnTo>
                    <a:lnTo>
                      <a:pt x="2350" y="6046"/>
                    </a:lnTo>
                    <a:lnTo>
                      <a:pt x="2468" y="6048"/>
                    </a:lnTo>
                    <a:lnTo>
                      <a:pt x="2579" y="6048"/>
                    </a:lnTo>
                    <a:lnTo>
                      <a:pt x="2685" y="6047"/>
                    </a:lnTo>
                    <a:lnTo>
                      <a:pt x="2783" y="6046"/>
                    </a:lnTo>
                    <a:lnTo>
                      <a:pt x="2871" y="6043"/>
                    </a:lnTo>
                    <a:lnTo>
                      <a:pt x="2949" y="6038"/>
                    </a:lnTo>
                    <a:lnTo>
                      <a:pt x="2955" y="6037"/>
                    </a:lnTo>
                    <a:lnTo>
                      <a:pt x="2962" y="6035"/>
                    </a:lnTo>
                    <a:lnTo>
                      <a:pt x="2968" y="6033"/>
                    </a:lnTo>
                    <a:lnTo>
                      <a:pt x="2974" y="6029"/>
                    </a:lnTo>
                    <a:lnTo>
                      <a:pt x="2979" y="6025"/>
                    </a:lnTo>
                    <a:lnTo>
                      <a:pt x="2984" y="6021"/>
                    </a:lnTo>
                    <a:lnTo>
                      <a:pt x="2988" y="6015"/>
                    </a:lnTo>
                    <a:lnTo>
                      <a:pt x="2991" y="6010"/>
                    </a:lnTo>
                    <a:lnTo>
                      <a:pt x="2994" y="6004"/>
                    </a:lnTo>
                    <a:lnTo>
                      <a:pt x="2996" y="5998"/>
                    </a:lnTo>
                    <a:lnTo>
                      <a:pt x="2997" y="5991"/>
                    </a:lnTo>
                    <a:lnTo>
                      <a:pt x="2997" y="5984"/>
                    </a:lnTo>
                    <a:lnTo>
                      <a:pt x="2997" y="5977"/>
                    </a:lnTo>
                    <a:lnTo>
                      <a:pt x="2995" y="5970"/>
                    </a:lnTo>
                    <a:lnTo>
                      <a:pt x="2993" y="5964"/>
                    </a:lnTo>
                    <a:lnTo>
                      <a:pt x="2990" y="5957"/>
                    </a:lnTo>
                    <a:lnTo>
                      <a:pt x="2980" y="5941"/>
                    </a:lnTo>
                    <a:lnTo>
                      <a:pt x="2952" y="5892"/>
                    </a:lnTo>
                    <a:lnTo>
                      <a:pt x="2907" y="5819"/>
                    </a:lnTo>
                    <a:lnTo>
                      <a:pt x="2849" y="5721"/>
                    </a:lnTo>
                    <a:lnTo>
                      <a:pt x="2782" y="5607"/>
                    </a:lnTo>
                    <a:lnTo>
                      <a:pt x="2705" y="5479"/>
                    </a:lnTo>
                    <a:lnTo>
                      <a:pt x="2623" y="5341"/>
                    </a:lnTo>
                    <a:lnTo>
                      <a:pt x="2539" y="5198"/>
                    </a:lnTo>
                    <a:lnTo>
                      <a:pt x="2454" y="5056"/>
                    </a:lnTo>
                    <a:lnTo>
                      <a:pt x="2371" y="4916"/>
                    </a:lnTo>
                    <a:lnTo>
                      <a:pt x="2293" y="4786"/>
                    </a:lnTo>
                    <a:lnTo>
                      <a:pt x="2222" y="4666"/>
                    </a:lnTo>
                    <a:lnTo>
                      <a:pt x="2161" y="4565"/>
                    </a:lnTo>
                    <a:lnTo>
                      <a:pt x="2113" y="4483"/>
                    </a:lnTo>
                    <a:lnTo>
                      <a:pt x="2079" y="4429"/>
                    </a:lnTo>
                    <a:lnTo>
                      <a:pt x="2064" y="4402"/>
                    </a:lnTo>
                    <a:lnTo>
                      <a:pt x="2083" y="4367"/>
                    </a:lnTo>
                    <a:lnTo>
                      <a:pt x="2098" y="4336"/>
                    </a:lnTo>
                    <a:lnTo>
                      <a:pt x="2110" y="4307"/>
                    </a:lnTo>
                    <a:lnTo>
                      <a:pt x="2120" y="4281"/>
                    </a:lnTo>
                    <a:lnTo>
                      <a:pt x="2128" y="4257"/>
                    </a:lnTo>
                    <a:lnTo>
                      <a:pt x="2135" y="4231"/>
                    </a:lnTo>
                    <a:lnTo>
                      <a:pt x="2141" y="4206"/>
                    </a:lnTo>
                    <a:lnTo>
                      <a:pt x="2147" y="4178"/>
                    </a:lnTo>
                    <a:lnTo>
                      <a:pt x="2151" y="4163"/>
                    </a:lnTo>
                    <a:lnTo>
                      <a:pt x="2154" y="4145"/>
                    </a:lnTo>
                    <a:lnTo>
                      <a:pt x="2158" y="4127"/>
                    </a:lnTo>
                    <a:lnTo>
                      <a:pt x="2163" y="4108"/>
                    </a:lnTo>
                    <a:lnTo>
                      <a:pt x="2168" y="4087"/>
                    </a:lnTo>
                    <a:lnTo>
                      <a:pt x="2174" y="4064"/>
                    </a:lnTo>
                    <a:lnTo>
                      <a:pt x="2181" y="4038"/>
                    </a:lnTo>
                    <a:lnTo>
                      <a:pt x="2188" y="4010"/>
                    </a:lnTo>
                    <a:lnTo>
                      <a:pt x="2200" y="3967"/>
                    </a:lnTo>
                    <a:lnTo>
                      <a:pt x="2211" y="3922"/>
                    </a:lnTo>
                    <a:lnTo>
                      <a:pt x="2221" y="3876"/>
                    </a:lnTo>
                    <a:lnTo>
                      <a:pt x="2231" y="3829"/>
                    </a:lnTo>
                    <a:lnTo>
                      <a:pt x="2240" y="3780"/>
                    </a:lnTo>
                    <a:lnTo>
                      <a:pt x="2248" y="3731"/>
                    </a:lnTo>
                    <a:lnTo>
                      <a:pt x="2255" y="3679"/>
                    </a:lnTo>
                    <a:lnTo>
                      <a:pt x="2262" y="3627"/>
                    </a:lnTo>
                    <a:lnTo>
                      <a:pt x="2269" y="3567"/>
                    </a:lnTo>
                    <a:lnTo>
                      <a:pt x="2275" y="3506"/>
                    </a:lnTo>
                    <a:lnTo>
                      <a:pt x="2281" y="3445"/>
                    </a:lnTo>
                    <a:lnTo>
                      <a:pt x="2286" y="3383"/>
                    </a:lnTo>
                    <a:lnTo>
                      <a:pt x="2289" y="3320"/>
                    </a:lnTo>
                    <a:lnTo>
                      <a:pt x="2291" y="3257"/>
                    </a:lnTo>
                    <a:lnTo>
                      <a:pt x="2293" y="3195"/>
                    </a:lnTo>
                    <a:lnTo>
                      <a:pt x="2293" y="3131"/>
                    </a:lnTo>
                    <a:lnTo>
                      <a:pt x="2293" y="3089"/>
                    </a:lnTo>
                    <a:lnTo>
                      <a:pt x="2292" y="3049"/>
                    </a:lnTo>
                    <a:lnTo>
                      <a:pt x="2291" y="3008"/>
                    </a:lnTo>
                    <a:lnTo>
                      <a:pt x="2290" y="2966"/>
                    </a:lnTo>
                    <a:lnTo>
                      <a:pt x="2288" y="2926"/>
                    </a:lnTo>
                    <a:lnTo>
                      <a:pt x="2286" y="2885"/>
                    </a:lnTo>
                    <a:lnTo>
                      <a:pt x="2283" y="2845"/>
                    </a:lnTo>
                    <a:lnTo>
                      <a:pt x="2280" y="2805"/>
                    </a:lnTo>
                    <a:lnTo>
                      <a:pt x="2278" y="2781"/>
                    </a:lnTo>
                    <a:lnTo>
                      <a:pt x="2274" y="2756"/>
                    </a:lnTo>
                    <a:lnTo>
                      <a:pt x="2271" y="2727"/>
                    </a:lnTo>
                    <a:lnTo>
                      <a:pt x="2268" y="2696"/>
                    </a:lnTo>
                    <a:lnTo>
                      <a:pt x="2264" y="2664"/>
                    </a:lnTo>
                    <a:lnTo>
                      <a:pt x="2259" y="2630"/>
                    </a:lnTo>
                    <a:lnTo>
                      <a:pt x="2254" y="2595"/>
                    </a:lnTo>
                    <a:lnTo>
                      <a:pt x="2249" y="2559"/>
                    </a:lnTo>
                    <a:lnTo>
                      <a:pt x="2248" y="2531"/>
                    </a:lnTo>
                    <a:lnTo>
                      <a:pt x="2246" y="2460"/>
                    </a:lnTo>
                    <a:lnTo>
                      <a:pt x="2243" y="2363"/>
                    </a:lnTo>
                    <a:lnTo>
                      <a:pt x="2241" y="2251"/>
                    </a:lnTo>
                    <a:lnTo>
                      <a:pt x="2238" y="2140"/>
                    </a:lnTo>
                    <a:lnTo>
                      <a:pt x="2235" y="2043"/>
                    </a:lnTo>
                    <a:lnTo>
                      <a:pt x="2233" y="1974"/>
                    </a:lnTo>
                    <a:lnTo>
                      <a:pt x="2233" y="1949"/>
                    </a:lnTo>
                    <a:lnTo>
                      <a:pt x="2232" y="1929"/>
                    </a:lnTo>
                    <a:lnTo>
                      <a:pt x="2230" y="1910"/>
                    </a:lnTo>
                    <a:lnTo>
                      <a:pt x="2226" y="1892"/>
                    </a:lnTo>
                    <a:lnTo>
                      <a:pt x="2223" y="1874"/>
                    </a:lnTo>
                    <a:lnTo>
                      <a:pt x="2218" y="1855"/>
                    </a:lnTo>
                    <a:lnTo>
                      <a:pt x="2212" y="1838"/>
                    </a:lnTo>
                    <a:lnTo>
                      <a:pt x="2205" y="1821"/>
                    </a:lnTo>
                    <a:lnTo>
                      <a:pt x="2198" y="1804"/>
                    </a:lnTo>
                    <a:lnTo>
                      <a:pt x="2189" y="1787"/>
                    </a:lnTo>
                    <a:lnTo>
                      <a:pt x="2179" y="1772"/>
                    </a:lnTo>
                    <a:lnTo>
                      <a:pt x="2169" y="1755"/>
                    </a:lnTo>
                    <a:lnTo>
                      <a:pt x="2158" y="1740"/>
                    </a:lnTo>
                    <a:lnTo>
                      <a:pt x="2147" y="1726"/>
                    </a:lnTo>
                    <a:lnTo>
                      <a:pt x="2134" y="1712"/>
                    </a:lnTo>
                    <a:lnTo>
                      <a:pt x="2121" y="1699"/>
                    </a:lnTo>
                    <a:lnTo>
                      <a:pt x="2106" y="1686"/>
                    </a:lnTo>
                    <a:lnTo>
                      <a:pt x="2104" y="1684"/>
                    </a:lnTo>
                    <a:lnTo>
                      <a:pt x="2101" y="1681"/>
                    </a:lnTo>
                    <a:lnTo>
                      <a:pt x="2095" y="1678"/>
                    </a:lnTo>
                    <a:lnTo>
                      <a:pt x="2082" y="1669"/>
                    </a:lnTo>
                    <a:lnTo>
                      <a:pt x="2064" y="1657"/>
                    </a:lnTo>
                    <a:lnTo>
                      <a:pt x="2047" y="1646"/>
                    </a:lnTo>
                    <a:lnTo>
                      <a:pt x="2043" y="1621"/>
                    </a:lnTo>
                    <a:lnTo>
                      <a:pt x="2036" y="1579"/>
                    </a:lnTo>
                    <a:lnTo>
                      <a:pt x="2025" y="1529"/>
                    </a:lnTo>
                    <a:lnTo>
                      <a:pt x="2016" y="1473"/>
                    </a:lnTo>
                    <a:lnTo>
                      <a:pt x="2006" y="1419"/>
                    </a:lnTo>
                    <a:lnTo>
                      <a:pt x="1998" y="1373"/>
                    </a:lnTo>
                    <a:lnTo>
                      <a:pt x="1993" y="1342"/>
                    </a:lnTo>
                    <a:lnTo>
                      <a:pt x="1991" y="1329"/>
                    </a:lnTo>
                    <a:lnTo>
                      <a:pt x="1988" y="1314"/>
                    </a:lnTo>
                    <a:lnTo>
                      <a:pt x="1984" y="1300"/>
                    </a:lnTo>
                    <a:lnTo>
                      <a:pt x="1980" y="1286"/>
                    </a:lnTo>
                    <a:lnTo>
                      <a:pt x="1975" y="1273"/>
                    </a:lnTo>
                    <a:lnTo>
                      <a:pt x="1969" y="1259"/>
                    </a:lnTo>
                    <a:lnTo>
                      <a:pt x="1962" y="1246"/>
                    </a:lnTo>
                    <a:lnTo>
                      <a:pt x="1955" y="1233"/>
                    </a:lnTo>
                    <a:lnTo>
                      <a:pt x="1946" y="1220"/>
                    </a:lnTo>
                    <a:lnTo>
                      <a:pt x="1490" y="556"/>
                    </a:lnTo>
                    <a:lnTo>
                      <a:pt x="1465" y="523"/>
                    </a:lnTo>
                    <a:lnTo>
                      <a:pt x="1058" y="87"/>
                    </a:lnTo>
                    <a:lnTo>
                      <a:pt x="1048" y="77"/>
                    </a:lnTo>
                    <a:lnTo>
                      <a:pt x="1037" y="68"/>
                    </a:lnTo>
                    <a:lnTo>
                      <a:pt x="1027" y="59"/>
                    </a:lnTo>
                    <a:lnTo>
                      <a:pt x="1016" y="51"/>
                    </a:lnTo>
                    <a:lnTo>
                      <a:pt x="1005" y="44"/>
                    </a:lnTo>
                    <a:lnTo>
                      <a:pt x="993" y="37"/>
                    </a:lnTo>
                    <a:lnTo>
                      <a:pt x="981" y="30"/>
                    </a:lnTo>
                    <a:lnTo>
                      <a:pt x="969" y="25"/>
                    </a:lnTo>
                    <a:lnTo>
                      <a:pt x="956" y="20"/>
                    </a:lnTo>
                    <a:lnTo>
                      <a:pt x="944" y="15"/>
                    </a:lnTo>
                    <a:lnTo>
                      <a:pt x="931" y="10"/>
                    </a:lnTo>
                    <a:lnTo>
                      <a:pt x="919" y="7"/>
                    </a:lnTo>
                    <a:lnTo>
                      <a:pt x="906" y="5"/>
                    </a:lnTo>
                    <a:lnTo>
                      <a:pt x="893" y="3"/>
                    </a:lnTo>
                    <a:lnTo>
                      <a:pt x="879" y="1"/>
                    </a:lnTo>
                    <a:lnTo>
                      <a:pt x="866" y="0"/>
                    </a:lnTo>
                    <a:lnTo>
                      <a:pt x="853" y="0"/>
                    </a:lnTo>
                    <a:lnTo>
                      <a:pt x="840" y="1"/>
                    </a:lnTo>
                    <a:lnTo>
                      <a:pt x="827" y="2"/>
                    </a:lnTo>
                    <a:lnTo>
                      <a:pt x="814" y="4"/>
                    </a:lnTo>
                    <a:lnTo>
                      <a:pt x="801" y="6"/>
                    </a:lnTo>
                    <a:lnTo>
                      <a:pt x="787" y="9"/>
                    </a:lnTo>
                    <a:lnTo>
                      <a:pt x="774" y="14"/>
                    </a:lnTo>
                    <a:lnTo>
                      <a:pt x="762" y="18"/>
                    </a:lnTo>
                    <a:lnTo>
                      <a:pt x="750" y="23"/>
                    </a:lnTo>
                    <a:lnTo>
                      <a:pt x="737" y="28"/>
                    </a:lnTo>
                    <a:lnTo>
                      <a:pt x="725" y="35"/>
                    </a:lnTo>
                    <a:lnTo>
                      <a:pt x="713" y="41"/>
                    </a:lnTo>
                    <a:lnTo>
                      <a:pt x="701" y="49"/>
                    </a:lnTo>
                    <a:lnTo>
                      <a:pt x="690" y="57"/>
                    </a:lnTo>
                    <a:lnTo>
                      <a:pt x="680" y="65"/>
                    </a:lnTo>
                    <a:lnTo>
                      <a:pt x="669" y="75"/>
                    </a:lnTo>
                    <a:lnTo>
                      <a:pt x="617" y="2566"/>
                    </a:lnTo>
                    <a:lnTo>
                      <a:pt x="669" y="75"/>
                    </a:lnTo>
                    <a:close/>
                  </a:path>
                </a:pathLst>
              </a:custGeom>
              <a:solidFill>
                <a:srgbClr val="C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133"/>
              <p:cNvSpPr>
                <a:spLocks/>
              </p:cNvSpPr>
              <p:nvPr/>
            </p:nvSpPr>
            <p:spPr bwMode="auto">
              <a:xfrm>
                <a:off x="260" y="459"/>
                <a:ext cx="177" cy="355"/>
              </a:xfrm>
              <a:custGeom>
                <a:avLst/>
                <a:gdLst>
                  <a:gd name="T0" fmla="*/ 1028 w 2997"/>
                  <a:gd name="T1" fmla="*/ 1259 h 6048"/>
                  <a:gd name="T2" fmla="*/ 999 w 2997"/>
                  <a:gd name="T3" fmla="*/ 1373 h 6048"/>
                  <a:gd name="T4" fmla="*/ 933 w 2997"/>
                  <a:gd name="T5" fmla="*/ 1657 h 6048"/>
                  <a:gd name="T6" fmla="*/ 863 w 2997"/>
                  <a:gd name="T7" fmla="*/ 1712 h 6048"/>
                  <a:gd name="T8" fmla="*/ 792 w 2997"/>
                  <a:gd name="T9" fmla="*/ 1821 h 6048"/>
                  <a:gd name="T10" fmla="*/ 765 w 2997"/>
                  <a:gd name="T11" fmla="*/ 1949 h 6048"/>
                  <a:gd name="T12" fmla="*/ 749 w 2997"/>
                  <a:gd name="T13" fmla="*/ 2531 h 6048"/>
                  <a:gd name="T14" fmla="*/ 723 w 2997"/>
                  <a:gd name="T15" fmla="*/ 2756 h 6048"/>
                  <a:gd name="T16" fmla="*/ 706 w 2997"/>
                  <a:gd name="T17" fmla="*/ 3008 h 6048"/>
                  <a:gd name="T18" fmla="*/ 711 w 2997"/>
                  <a:gd name="T19" fmla="*/ 3383 h 6048"/>
                  <a:gd name="T20" fmla="*/ 758 w 2997"/>
                  <a:gd name="T21" fmla="*/ 3780 h 6048"/>
                  <a:gd name="T22" fmla="*/ 823 w 2997"/>
                  <a:gd name="T23" fmla="*/ 4064 h 6048"/>
                  <a:gd name="T24" fmla="*/ 856 w 2997"/>
                  <a:gd name="T25" fmla="*/ 4206 h 6048"/>
                  <a:gd name="T26" fmla="*/ 933 w 2997"/>
                  <a:gd name="T27" fmla="*/ 4402 h 6048"/>
                  <a:gd name="T28" fmla="*/ 544 w 2997"/>
                  <a:gd name="T29" fmla="*/ 5056 h 6048"/>
                  <a:gd name="T30" fmla="*/ 45 w 2997"/>
                  <a:gd name="T31" fmla="*/ 5892 h 6048"/>
                  <a:gd name="T32" fmla="*/ 1 w 2997"/>
                  <a:gd name="T33" fmla="*/ 5991 h 6048"/>
                  <a:gd name="T34" fmla="*/ 24 w 2997"/>
                  <a:gd name="T35" fmla="*/ 6029 h 6048"/>
                  <a:gd name="T36" fmla="*/ 169 w 2997"/>
                  <a:gd name="T37" fmla="*/ 6044 h 6048"/>
                  <a:gd name="T38" fmla="*/ 889 w 2997"/>
                  <a:gd name="T39" fmla="*/ 6041 h 6048"/>
                  <a:gd name="T40" fmla="*/ 1652 w 2997"/>
                  <a:gd name="T41" fmla="*/ 6012 h 6048"/>
                  <a:gd name="T42" fmla="*/ 1768 w 2997"/>
                  <a:gd name="T43" fmla="*/ 5988 h 6048"/>
                  <a:gd name="T44" fmla="*/ 1887 w 2997"/>
                  <a:gd name="T45" fmla="*/ 5698 h 6048"/>
                  <a:gd name="T46" fmla="*/ 2180 w 2997"/>
                  <a:gd name="T47" fmla="*/ 4961 h 6048"/>
                  <a:gd name="T48" fmla="*/ 2314 w 2997"/>
                  <a:gd name="T49" fmla="*/ 4705 h 6048"/>
                  <a:gd name="T50" fmla="*/ 2424 w 2997"/>
                  <a:gd name="T51" fmla="*/ 4527 h 6048"/>
                  <a:gd name="T52" fmla="*/ 2509 w 2997"/>
                  <a:gd name="T53" fmla="*/ 4292 h 6048"/>
                  <a:gd name="T54" fmla="*/ 2566 w 2997"/>
                  <a:gd name="T55" fmla="*/ 4005 h 6048"/>
                  <a:gd name="T56" fmla="*/ 2588 w 2997"/>
                  <a:gd name="T57" fmla="*/ 3687 h 6048"/>
                  <a:gd name="T58" fmla="*/ 2574 w 2997"/>
                  <a:gd name="T59" fmla="*/ 3323 h 6048"/>
                  <a:gd name="T60" fmla="*/ 2527 w 2997"/>
                  <a:gd name="T61" fmla="*/ 2995 h 6048"/>
                  <a:gd name="T62" fmla="*/ 2456 w 2997"/>
                  <a:gd name="T63" fmla="*/ 2700 h 6048"/>
                  <a:gd name="T64" fmla="*/ 2442 w 2997"/>
                  <a:gd name="T65" fmla="*/ 2492 h 6048"/>
                  <a:gd name="T66" fmla="*/ 2484 w 2997"/>
                  <a:gd name="T67" fmla="*/ 2336 h 6048"/>
                  <a:gd name="T68" fmla="*/ 2531 w 2997"/>
                  <a:gd name="T69" fmla="*/ 2002 h 6048"/>
                  <a:gd name="T70" fmla="*/ 2681 w 2997"/>
                  <a:gd name="T71" fmla="*/ 1679 h 6048"/>
                  <a:gd name="T72" fmla="*/ 2863 w 2997"/>
                  <a:gd name="T73" fmla="*/ 1411 h 6048"/>
                  <a:gd name="T74" fmla="*/ 2911 w 2997"/>
                  <a:gd name="T75" fmla="*/ 1293 h 6048"/>
                  <a:gd name="T76" fmla="*/ 2909 w 2997"/>
                  <a:gd name="T77" fmla="*/ 1202 h 6048"/>
                  <a:gd name="T78" fmla="*/ 2848 w 2997"/>
                  <a:gd name="T79" fmla="*/ 1082 h 6048"/>
                  <a:gd name="T80" fmla="*/ 2932 w 2997"/>
                  <a:gd name="T81" fmla="*/ 1009 h 6048"/>
                  <a:gd name="T82" fmla="*/ 2983 w 2997"/>
                  <a:gd name="T83" fmla="*/ 923 h 6048"/>
                  <a:gd name="T84" fmla="*/ 2997 w 2997"/>
                  <a:gd name="T85" fmla="*/ 829 h 6048"/>
                  <a:gd name="T86" fmla="*/ 2976 w 2997"/>
                  <a:gd name="T87" fmla="*/ 735 h 6048"/>
                  <a:gd name="T88" fmla="*/ 2893 w 2997"/>
                  <a:gd name="T89" fmla="*/ 629 h 6048"/>
                  <a:gd name="T90" fmla="*/ 2805 w 2997"/>
                  <a:gd name="T91" fmla="*/ 559 h 6048"/>
                  <a:gd name="T92" fmla="*/ 2815 w 2997"/>
                  <a:gd name="T93" fmla="*/ 472 h 6048"/>
                  <a:gd name="T94" fmla="*/ 2797 w 2997"/>
                  <a:gd name="T95" fmla="*/ 379 h 6048"/>
                  <a:gd name="T96" fmla="*/ 2741 w 2997"/>
                  <a:gd name="T97" fmla="*/ 286 h 6048"/>
                  <a:gd name="T98" fmla="*/ 2667 w 2997"/>
                  <a:gd name="T99" fmla="*/ 228 h 6048"/>
                  <a:gd name="T100" fmla="*/ 2579 w 2997"/>
                  <a:gd name="T101" fmla="*/ 202 h 6048"/>
                  <a:gd name="T102" fmla="*/ 2498 w 2997"/>
                  <a:gd name="T103" fmla="*/ 206 h 6048"/>
                  <a:gd name="T104" fmla="*/ 2423 w 2997"/>
                  <a:gd name="T105" fmla="*/ 236 h 6048"/>
                  <a:gd name="T106" fmla="*/ 2401 w 2997"/>
                  <a:gd name="T107" fmla="*/ 189 h 6048"/>
                  <a:gd name="T108" fmla="*/ 2340 w 2997"/>
                  <a:gd name="T109" fmla="*/ 87 h 6048"/>
                  <a:gd name="T110" fmla="*/ 2260 w 2997"/>
                  <a:gd name="T111" fmla="*/ 28 h 6048"/>
                  <a:gd name="T112" fmla="*/ 2170 w 2997"/>
                  <a:gd name="T113" fmla="*/ 2 h 6048"/>
                  <a:gd name="T114" fmla="*/ 2079 w 2997"/>
                  <a:gd name="T115" fmla="*/ 7 h 6048"/>
                  <a:gd name="T116" fmla="*/ 1993 w 2997"/>
                  <a:gd name="T117" fmla="*/ 44 h 6048"/>
                  <a:gd name="T118" fmla="*/ 1939 w 2997"/>
                  <a:gd name="T119" fmla="*/ 87 h 6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97" h="6048">
                    <a:moveTo>
                      <a:pt x="1939" y="87"/>
                    </a:moveTo>
                    <a:lnTo>
                      <a:pt x="1533" y="523"/>
                    </a:lnTo>
                    <a:lnTo>
                      <a:pt x="1507" y="556"/>
                    </a:lnTo>
                    <a:lnTo>
                      <a:pt x="1051" y="1220"/>
                    </a:lnTo>
                    <a:lnTo>
                      <a:pt x="1042" y="1233"/>
                    </a:lnTo>
                    <a:lnTo>
                      <a:pt x="1035" y="1246"/>
                    </a:lnTo>
                    <a:lnTo>
                      <a:pt x="1028" y="1259"/>
                    </a:lnTo>
                    <a:lnTo>
                      <a:pt x="1022" y="1273"/>
                    </a:lnTo>
                    <a:lnTo>
                      <a:pt x="1017" y="1286"/>
                    </a:lnTo>
                    <a:lnTo>
                      <a:pt x="1013" y="1300"/>
                    </a:lnTo>
                    <a:lnTo>
                      <a:pt x="1009" y="1314"/>
                    </a:lnTo>
                    <a:lnTo>
                      <a:pt x="1006" y="1329"/>
                    </a:lnTo>
                    <a:lnTo>
                      <a:pt x="1004" y="1342"/>
                    </a:lnTo>
                    <a:lnTo>
                      <a:pt x="999" y="1373"/>
                    </a:lnTo>
                    <a:lnTo>
                      <a:pt x="991" y="1419"/>
                    </a:lnTo>
                    <a:lnTo>
                      <a:pt x="981" y="1473"/>
                    </a:lnTo>
                    <a:lnTo>
                      <a:pt x="972" y="1529"/>
                    </a:lnTo>
                    <a:lnTo>
                      <a:pt x="962" y="1579"/>
                    </a:lnTo>
                    <a:lnTo>
                      <a:pt x="954" y="1621"/>
                    </a:lnTo>
                    <a:lnTo>
                      <a:pt x="950" y="1646"/>
                    </a:lnTo>
                    <a:lnTo>
                      <a:pt x="933" y="1657"/>
                    </a:lnTo>
                    <a:lnTo>
                      <a:pt x="916" y="1669"/>
                    </a:lnTo>
                    <a:lnTo>
                      <a:pt x="902" y="1678"/>
                    </a:lnTo>
                    <a:lnTo>
                      <a:pt x="897" y="1681"/>
                    </a:lnTo>
                    <a:lnTo>
                      <a:pt x="894" y="1684"/>
                    </a:lnTo>
                    <a:lnTo>
                      <a:pt x="891" y="1686"/>
                    </a:lnTo>
                    <a:lnTo>
                      <a:pt x="876" y="1699"/>
                    </a:lnTo>
                    <a:lnTo>
                      <a:pt x="863" y="1712"/>
                    </a:lnTo>
                    <a:lnTo>
                      <a:pt x="850" y="1726"/>
                    </a:lnTo>
                    <a:lnTo>
                      <a:pt x="839" y="1740"/>
                    </a:lnTo>
                    <a:lnTo>
                      <a:pt x="828" y="1755"/>
                    </a:lnTo>
                    <a:lnTo>
                      <a:pt x="818" y="1772"/>
                    </a:lnTo>
                    <a:lnTo>
                      <a:pt x="809" y="1787"/>
                    </a:lnTo>
                    <a:lnTo>
                      <a:pt x="799" y="1804"/>
                    </a:lnTo>
                    <a:lnTo>
                      <a:pt x="792" y="1821"/>
                    </a:lnTo>
                    <a:lnTo>
                      <a:pt x="785" y="1838"/>
                    </a:lnTo>
                    <a:lnTo>
                      <a:pt x="779" y="1855"/>
                    </a:lnTo>
                    <a:lnTo>
                      <a:pt x="774" y="1874"/>
                    </a:lnTo>
                    <a:lnTo>
                      <a:pt x="771" y="1892"/>
                    </a:lnTo>
                    <a:lnTo>
                      <a:pt x="768" y="1910"/>
                    </a:lnTo>
                    <a:lnTo>
                      <a:pt x="766" y="1929"/>
                    </a:lnTo>
                    <a:lnTo>
                      <a:pt x="765" y="1949"/>
                    </a:lnTo>
                    <a:lnTo>
                      <a:pt x="764" y="1974"/>
                    </a:lnTo>
                    <a:lnTo>
                      <a:pt x="762" y="2043"/>
                    </a:lnTo>
                    <a:lnTo>
                      <a:pt x="760" y="2140"/>
                    </a:lnTo>
                    <a:lnTo>
                      <a:pt x="757" y="2251"/>
                    </a:lnTo>
                    <a:lnTo>
                      <a:pt x="754" y="2363"/>
                    </a:lnTo>
                    <a:lnTo>
                      <a:pt x="751" y="2460"/>
                    </a:lnTo>
                    <a:lnTo>
                      <a:pt x="749" y="2531"/>
                    </a:lnTo>
                    <a:lnTo>
                      <a:pt x="749" y="2559"/>
                    </a:lnTo>
                    <a:lnTo>
                      <a:pt x="743" y="2595"/>
                    </a:lnTo>
                    <a:lnTo>
                      <a:pt x="738" y="2630"/>
                    </a:lnTo>
                    <a:lnTo>
                      <a:pt x="733" y="2664"/>
                    </a:lnTo>
                    <a:lnTo>
                      <a:pt x="729" y="2696"/>
                    </a:lnTo>
                    <a:lnTo>
                      <a:pt x="726" y="2727"/>
                    </a:lnTo>
                    <a:lnTo>
                      <a:pt x="723" y="2756"/>
                    </a:lnTo>
                    <a:lnTo>
                      <a:pt x="719" y="2781"/>
                    </a:lnTo>
                    <a:lnTo>
                      <a:pt x="717" y="2805"/>
                    </a:lnTo>
                    <a:lnTo>
                      <a:pt x="714" y="2845"/>
                    </a:lnTo>
                    <a:lnTo>
                      <a:pt x="711" y="2885"/>
                    </a:lnTo>
                    <a:lnTo>
                      <a:pt x="709" y="2926"/>
                    </a:lnTo>
                    <a:lnTo>
                      <a:pt x="707" y="2966"/>
                    </a:lnTo>
                    <a:lnTo>
                      <a:pt x="706" y="3008"/>
                    </a:lnTo>
                    <a:lnTo>
                      <a:pt x="705" y="3049"/>
                    </a:lnTo>
                    <a:lnTo>
                      <a:pt x="704" y="3089"/>
                    </a:lnTo>
                    <a:lnTo>
                      <a:pt x="704" y="3131"/>
                    </a:lnTo>
                    <a:lnTo>
                      <a:pt x="704" y="3195"/>
                    </a:lnTo>
                    <a:lnTo>
                      <a:pt x="706" y="3257"/>
                    </a:lnTo>
                    <a:lnTo>
                      <a:pt x="708" y="3320"/>
                    </a:lnTo>
                    <a:lnTo>
                      <a:pt x="711" y="3383"/>
                    </a:lnTo>
                    <a:lnTo>
                      <a:pt x="716" y="3445"/>
                    </a:lnTo>
                    <a:lnTo>
                      <a:pt x="722" y="3506"/>
                    </a:lnTo>
                    <a:lnTo>
                      <a:pt x="728" y="3567"/>
                    </a:lnTo>
                    <a:lnTo>
                      <a:pt x="735" y="3627"/>
                    </a:lnTo>
                    <a:lnTo>
                      <a:pt x="742" y="3679"/>
                    </a:lnTo>
                    <a:lnTo>
                      <a:pt x="749" y="3731"/>
                    </a:lnTo>
                    <a:lnTo>
                      <a:pt x="758" y="3780"/>
                    </a:lnTo>
                    <a:lnTo>
                      <a:pt x="766" y="3829"/>
                    </a:lnTo>
                    <a:lnTo>
                      <a:pt x="776" y="3876"/>
                    </a:lnTo>
                    <a:lnTo>
                      <a:pt x="786" y="3922"/>
                    </a:lnTo>
                    <a:lnTo>
                      <a:pt x="797" y="3967"/>
                    </a:lnTo>
                    <a:lnTo>
                      <a:pt x="809" y="4010"/>
                    </a:lnTo>
                    <a:lnTo>
                      <a:pt x="816" y="4038"/>
                    </a:lnTo>
                    <a:lnTo>
                      <a:pt x="823" y="4064"/>
                    </a:lnTo>
                    <a:lnTo>
                      <a:pt x="829" y="4087"/>
                    </a:lnTo>
                    <a:lnTo>
                      <a:pt x="834" y="4108"/>
                    </a:lnTo>
                    <a:lnTo>
                      <a:pt x="839" y="4127"/>
                    </a:lnTo>
                    <a:lnTo>
                      <a:pt x="843" y="4145"/>
                    </a:lnTo>
                    <a:lnTo>
                      <a:pt x="846" y="4163"/>
                    </a:lnTo>
                    <a:lnTo>
                      <a:pt x="850" y="4178"/>
                    </a:lnTo>
                    <a:lnTo>
                      <a:pt x="856" y="4206"/>
                    </a:lnTo>
                    <a:lnTo>
                      <a:pt x="862" y="4231"/>
                    </a:lnTo>
                    <a:lnTo>
                      <a:pt x="869" y="4257"/>
                    </a:lnTo>
                    <a:lnTo>
                      <a:pt x="877" y="4281"/>
                    </a:lnTo>
                    <a:lnTo>
                      <a:pt x="887" y="4307"/>
                    </a:lnTo>
                    <a:lnTo>
                      <a:pt x="899" y="4336"/>
                    </a:lnTo>
                    <a:lnTo>
                      <a:pt x="914" y="4367"/>
                    </a:lnTo>
                    <a:lnTo>
                      <a:pt x="933" y="4402"/>
                    </a:lnTo>
                    <a:lnTo>
                      <a:pt x="918" y="4429"/>
                    </a:lnTo>
                    <a:lnTo>
                      <a:pt x="884" y="4483"/>
                    </a:lnTo>
                    <a:lnTo>
                      <a:pt x="836" y="4565"/>
                    </a:lnTo>
                    <a:lnTo>
                      <a:pt x="775" y="4666"/>
                    </a:lnTo>
                    <a:lnTo>
                      <a:pt x="705" y="4786"/>
                    </a:lnTo>
                    <a:lnTo>
                      <a:pt x="626" y="4916"/>
                    </a:lnTo>
                    <a:lnTo>
                      <a:pt x="544" y="5056"/>
                    </a:lnTo>
                    <a:lnTo>
                      <a:pt x="458" y="5198"/>
                    </a:lnTo>
                    <a:lnTo>
                      <a:pt x="374" y="5341"/>
                    </a:lnTo>
                    <a:lnTo>
                      <a:pt x="292" y="5479"/>
                    </a:lnTo>
                    <a:lnTo>
                      <a:pt x="215" y="5607"/>
                    </a:lnTo>
                    <a:lnTo>
                      <a:pt x="148" y="5721"/>
                    </a:lnTo>
                    <a:lnTo>
                      <a:pt x="90" y="5819"/>
                    </a:lnTo>
                    <a:lnTo>
                      <a:pt x="45" y="5892"/>
                    </a:lnTo>
                    <a:lnTo>
                      <a:pt x="17" y="5941"/>
                    </a:lnTo>
                    <a:lnTo>
                      <a:pt x="7" y="5957"/>
                    </a:lnTo>
                    <a:lnTo>
                      <a:pt x="4" y="5964"/>
                    </a:lnTo>
                    <a:lnTo>
                      <a:pt x="2" y="5970"/>
                    </a:lnTo>
                    <a:lnTo>
                      <a:pt x="1" y="5977"/>
                    </a:lnTo>
                    <a:lnTo>
                      <a:pt x="0" y="5984"/>
                    </a:lnTo>
                    <a:lnTo>
                      <a:pt x="1" y="5991"/>
                    </a:lnTo>
                    <a:lnTo>
                      <a:pt x="2" y="5998"/>
                    </a:lnTo>
                    <a:lnTo>
                      <a:pt x="3" y="6004"/>
                    </a:lnTo>
                    <a:lnTo>
                      <a:pt x="6" y="6010"/>
                    </a:lnTo>
                    <a:lnTo>
                      <a:pt x="9" y="6015"/>
                    </a:lnTo>
                    <a:lnTo>
                      <a:pt x="14" y="6021"/>
                    </a:lnTo>
                    <a:lnTo>
                      <a:pt x="18" y="6025"/>
                    </a:lnTo>
                    <a:lnTo>
                      <a:pt x="24" y="6029"/>
                    </a:lnTo>
                    <a:lnTo>
                      <a:pt x="29" y="6033"/>
                    </a:lnTo>
                    <a:lnTo>
                      <a:pt x="35" y="6035"/>
                    </a:lnTo>
                    <a:lnTo>
                      <a:pt x="42" y="6037"/>
                    </a:lnTo>
                    <a:lnTo>
                      <a:pt x="49" y="6038"/>
                    </a:lnTo>
                    <a:lnTo>
                      <a:pt x="86" y="6041"/>
                    </a:lnTo>
                    <a:lnTo>
                      <a:pt x="126" y="6043"/>
                    </a:lnTo>
                    <a:lnTo>
                      <a:pt x="169" y="6044"/>
                    </a:lnTo>
                    <a:lnTo>
                      <a:pt x="214" y="6046"/>
                    </a:lnTo>
                    <a:lnTo>
                      <a:pt x="312" y="6047"/>
                    </a:lnTo>
                    <a:lnTo>
                      <a:pt x="418" y="6048"/>
                    </a:lnTo>
                    <a:lnTo>
                      <a:pt x="529" y="6048"/>
                    </a:lnTo>
                    <a:lnTo>
                      <a:pt x="647" y="6046"/>
                    </a:lnTo>
                    <a:lnTo>
                      <a:pt x="767" y="6044"/>
                    </a:lnTo>
                    <a:lnTo>
                      <a:pt x="889" y="6041"/>
                    </a:lnTo>
                    <a:lnTo>
                      <a:pt x="1010" y="6037"/>
                    </a:lnTo>
                    <a:lnTo>
                      <a:pt x="1130" y="6033"/>
                    </a:lnTo>
                    <a:lnTo>
                      <a:pt x="1248" y="6029"/>
                    </a:lnTo>
                    <a:lnTo>
                      <a:pt x="1360" y="6025"/>
                    </a:lnTo>
                    <a:lnTo>
                      <a:pt x="1466" y="6021"/>
                    </a:lnTo>
                    <a:lnTo>
                      <a:pt x="1564" y="6016"/>
                    </a:lnTo>
                    <a:lnTo>
                      <a:pt x="1652" y="6012"/>
                    </a:lnTo>
                    <a:lnTo>
                      <a:pt x="1730" y="6009"/>
                    </a:lnTo>
                    <a:lnTo>
                      <a:pt x="1737" y="6008"/>
                    </a:lnTo>
                    <a:lnTo>
                      <a:pt x="1745" y="6006"/>
                    </a:lnTo>
                    <a:lnTo>
                      <a:pt x="1751" y="6003"/>
                    </a:lnTo>
                    <a:lnTo>
                      <a:pt x="1758" y="5999"/>
                    </a:lnTo>
                    <a:lnTo>
                      <a:pt x="1763" y="5994"/>
                    </a:lnTo>
                    <a:lnTo>
                      <a:pt x="1768" y="5988"/>
                    </a:lnTo>
                    <a:lnTo>
                      <a:pt x="1773" y="5981"/>
                    </a:lnTo>
                    <a:lnTo>
                      <a:pt x="1776" y="5974"/>
                    </a:lnTo>
                    <a:lnTo>
                      <a:pt x="1781" y="5961"/>
                    </a:lnTo>
                    <a:lnTo>
                      <a:pt x="1797" y="5924"/>
                    </a:lnTo>
                    <a:lnTo>
                      <a:pt x="1820" y="5865"/>
                    </a:lnTo>
                    <a:lnTo>
                      <a:pt x="1850" y="5788"/>
                    </a:lnTo>
                    <a:lnTo>
                      <a:pt x="1887" y="5698"/>
                    </a:lnTo>
                    <a:lnTo>
                      <a:pt x="1927" y="5597"/>
                    </a:lnTo>
                    <a:lnTo>
                      <a:pt x="1970" y="5489"/>
                    </a:lnTo>
                    <a:lnTo>
                      <a:pt x="2014" y="5376"/>
                    </a:lnTo>
                    <a:lnTo>
                      <a:pt x="2059" y="5264"/>
                    </a:lnTo>
                    <a:lnTo>
                      <a:pt x="2102" y="5156"/>
                    </a:lnTo>
                    <a:lnTo>
                      <a:pt x="2144" y="5054"/>
                    </a:lnTo>
                    <a:lnTo>
                      <a:pt x="2180" y="4961"/>
                    </a:lnTo>
                    <a:lnTo>
                      <a:pt x="2212" y="4883"/>
                    </a:lnTo>
                    <a:lnTo>
                      <a:pt x="2236" y="4821"/>
                    </a:lnTo>
                    <a:lnTo>
                      <a:pt x="2252" y="4781"/>
                    </a:lnTo>
                    <a:lnTo>
                      <a:pt x="2259" y="4764"/>
                    </a:lnTo>
                    <a:lnTo>
                      <a:pt x="2277" y="4745"/>
                    </a:lnTo>
                    <a:lnTo>
                      <a:pt x="2296" y="4725"/>
                    </a:lnTo>
                    <a:lnTo>
                      <a:pt x="2314" y="4705"/>
                    </a:lnTo>
                    <a:lnTo>
                      <a:pt x="2331" y="4683"/>
                    </a:lnTo>
                    <a:lnTo>
                      <a:pt x="2347" y="4660"/>
                    </a:lnTo>
                    <a:lnTo>
                      <a:pt x="2364" y="4636"/>
                    </a:lnTo>
                    <a:lnTo>
                      <a:pt x="2380" y="4610"/>
                    </a:lnTo>
                    <a:lnTo>
                      <a:pt x="2395" y="4583"/>
                    </a:lnTo>
                    <a:lnTo>
                      <a:pt x="2410" y="4556"/>
                    </a:lnTo>
                    <a:lnTo>
                      <a:pt x="2424" y="4527"/>
                    </a:lnTo>
                    <a:lnTo>
                      <a:pt x="2437" y="4497"/>
                    </a:lnTo>
                    <a:lnTo>
                      <a:pt x="2451" y="4466"/>
                    </a:lnTo>
                    <a:lnTo>
                      <a:pt x="2464" y="4434"/>
                    </a:lnTo>
                    <a:lnTo>
                      <a:pt x="2476" y="4400"/>
                    </a:lnTo>
                    <a:lnTo>
                      <a:pt x="2487" y="4366"/>
                    </a:lnTo>
                    <a:lnTo>
                      <a:pt x="2498" y="4331"/>
                    </a:lnTo>
                    <a:lnTo>
                      <a:pt x="2509" y="4292"/>
                    </a:lnTo>
                    <a:lnTo>
                      <a:pt x="2519" y="4254"/>
                    </a:lnTo>
                    <a:lnTo>
                      <a:pt x="2530" y="4214"/>
                    </a:lnTo>
                    <a:lnTo>
                      <a:pt x="2538" y="4174"/>
                    </a:lnTo>
                    <a:lnTo>
                      <a:pt x="2546" y="4132"/>
                    </a:lnTo>
                    <a:lnTo>
                      <a:pt x="2554" y="4091"/>
                    </a:lnTo>
                    <a:lnTo>
                      <a:pt x="2560" y="4048"/>
                    </a:lnTo>
                    <a:lnTo>
                      <a:pt x="2566" y="4005"/>
                    </a:lnTo>
                    <a:lnTo>
                      <a:pt x="2571" y="3961"/>
                    </a:lnTo>
                    <a:lnTo>
                      <a:pt x="2576" y="3917"/>
                    </a:lnTo>
                    <a:lnTo>
                      <a:pt x="2580" y="3871"/>
                    </a:lnTo>
                    <a:lnTo>
                      <a:pt x="2583" y="3826"/>
                    </a:lnTo>
                    <a:lnTo>
                      <a:pt x="2586" y="3780"/>
                    </a:lnTo>
                    <a:lnTo>
                      <a:pt x="2587" y="3734"/>
                    </a:lnTo>
                    <a:lnTo>
                      <a:pt x="2588" y="3687"/>
                    </a:lnTo>
                    <a:lnTo>
                      <a:pt x="2589" y="3640"/>
                    </a:lnTo>
                    <a:lnTo>
                      <a:pt x="2588" y="3588"/>
                    </a:lnTo>
                    <a:lnTo>
                      <a:pt x="2587" y="3536"/>
                    </a:lnTo>
                    <a:lnTo>
                      <a:pt x="2585" y="3483"/>
                    </a:lnTo>
                    <a:lnTo>
                      <a:pt x="2582" y="3430"/>
                    </a:lnTo>
                    <a:lnTo>
                      <a:pt x="2578" y="3377"/>
                    </a:lnTo>
                    <a:lnTo>
                      <a:pt x="2574" y="3323"/>
                    </a:lnTo>
                    <a:lnTo>
                      <a:pt x="2568" y="3270"/>
                    </a:lnTo>
                    <a:lnTo>
                      <a:pt x="2562" y="3215"/>
                    </a:lnTo>
                    <a:lnTo>
                      <a:pt x="2556" y="3170"/>
                    </a:lnTo>
                    <a:lnTo>
                      <a:pt x="2550" y="3127"/>
                    </a:lnTo>
                    <a:lnTo>
                      <a:pt x="2543" y="3082"/>
                    </a:lnTo>
                    <a:lnTo>
                      <a:pt x="2535" y="3039"/>
                    </a:lnTo>
                    <a:lnTo>
                      <a:pt x="2527" y="2995"/>
                    </a:lnTo>
                    <a:lnTo>
                      <a:pt x="2518" y="2952"/>
                    </a:lnTo>
                    <a:lnTo>
                      <a:pt x="2508" y="2909"/>
                    </a:lnTo>
                    <a:lnTo>
                      <a:pt x="2499" y="2867"/>
                    </a:lnTo>
                    <a:lnTo>
                      <a:pt x="2489" y="2824"/>
                    </a:lnTo>
                    <a:lnTo>
                      <a:pt x="2478" y="2783"/>
                    </a:lnTo>
                    <a:lnTo>
                      <a:pt x="2467" y="2742"/>
                    </a:lnTo>
                    <a:lnTo>
                      <a:pt x="2456" y="2700"/>
                    </a:lnTo>
                    <a:lnTo>
                      <a:pt x="2444" y="2661"/>
                    </a:lnTo>
                    <a:lnTo>
                      <a:pt x="2430" y="2620"/>
                    </a:lnTo>
                    <a:lnTo>
                      <a:pt x="2417" y="2581"/>
                    </a:lnTo>
                    <a:lnTo>
                      <a:pt x="2404" y="2542"/>
                    </a:lnTo>
                    <a:lnTo>
                      <a:pt x="2418" y="2526"/>
                    </a:lnTo>
                    <a:lnTo>
                      <a:pt x="2431" y="2510"/>
                    </a:lnTo>
                    <a:lnTo>
                      <a:pt x="2442" y="2492"/>
                    </a:lnTo>
                    <a:lnTo>
                      <a:pt x="2453" y="2473"/>
                    </a:lnTo>
                    <a:lnTo>
                      <a:pt x="2462" y="2454"/>
                    </a:lnTo>
                    <a:lnTo>
                      <a:pt x="2469" y="2434"/>
                    </a:lnTo>
                    <a:lnTo>
                      <a:pt x="2474" y="2413"/>
                    </a:lnTo>
                    <a:lnTo>
                      <a:pt x="2477" y="2392"/>
                    </a:lnTo>
                    <a:lnTo>
                      <a:pt x="2479" y="2376"/>
                    </a:lnTo>
                    <a:lnTo>
                      <a:pt x="2484" y="2336"/>
                    </a:lnTo>
                    <a:lnTo>
                      <a:pt x="2490" y="2278"/>
                    </a:lnTo>
                    <a:lnTo>
                      <a:pt x="2498" y="2212"/>
                    </a:lnTo>
                    <a:lnTo>
                      <a:pt x="2506" y="2145"/>
                    </a:lnTo>
                    <a:lnTo>
                      <a:pt x="2513" y="2085"/>
                    </a:lnTo>
                    <a:lnTo>
                      <a:pt x="2519" y="2041"/>
                    </a:lnTo>
                    <a:lnTo>
                      <a:pt x="2521" y="2020"/>
                    </a:lnTo>
                    <a:lnTo>
                      <a:pt x="2531" y="2002"/>
                    </a:lnTo>
                    <a:lnTo>
                      <a:pt x="2549" y="1962"/>
                    </a:lnTo>
                    <a:lnTo>
                      <a:pt x="2574" y="1908"/>
                    </a:lnTo>
                    <a:lnTo>
                      <a:pt x="2602" y="1847"/>
                    </a:lnTo>
                    <a:lnTo>
                      <a:pt x="2631" y="1787"/>
                    </a:lnTo>
                    <a:lnTo>
                      <a:pt x="2656" y="1734"/>
                    </a:lnTo>
                    <a:lnTo>
                      <a:pt x="2674" y="1696"/>
                    </a:lnTo>
                    <a:lnTo>
                      <a:pt x="2681" y="1679"/>
                    </a:lnTo>
                    <a:lnTo>
                      <a:pt x="2691" y="1666"/>
                    </a:lnTo>
                    <a:lnTo>
                      <a:pt x="2713" y="1633"/>
                    </a:lnTo>
                    <a:lnTo>
                      <a:pt x="2743" y="1588"/>
                    </a:lnTo>
                    <a:lnTo>
                      <a:pt x="2778" y="1538"/>
                    </a:lnTo>
                    <a:lnTo>
                      <a:pt x="2812" y="1486"/>
                    </a:lnTo>
                    <a:lnTo>
                      <a:pt x="2841" y="1443"/>
                    </a:lnTo>
                    <a:lnTo>
                      <a:pt x="2863" y="1411"/>
                    </a:lnTo>
                    <a:lnTo>
                      <a:pt x="2870" y="1399"/>
                    </a:lnTo>
                    <a:lnTo>
                      <a:pt x="2881" y="1383"/>
                    </a:lnTo>
                    <a:lnTo>
                      <a:pt x="2889" y="1366"/>
                    </a:lnTo>
                    <a:lnTo>
                      <a:pt x="2897" y="1349"/>
                    </a:lnTo>
                    <a:lnTo>
                      <a:pt x="2903" y="1330"/>
                    </a:lnTo>
                    <a:lnTo>
                      <a:pt x="2908" y="1311"/>
                    </a:lnTo>
                    <a:lnTo>
                      <a:pt x="2911" y="1293"/>
                    </a:lnTo>
                    <a:lnTo>
                      <a:pt x="2914" y="1274"/>
                    </a:lnTo>
                    <a:lnTo>
                      <a:pt x="2914" y="1255"/>
                    </a:lnTo>
                    <a:lnTo>
                      <a:pt x="2914" y="1246"/>
                    </a:lnTo>
                    <a:lnTo>
                      <a:pt x="2914" y="1237"/>
                    </a:lnTo>
                    <a:lnTo>
                      <a:pt x="2913" y="1229"/>
                    </a:lnTo>
                    <a:lnTo>
                      <a:pt x="2912" y="1221"/>
                    </a:lnTo>
                    <a:lnTo>
                      <a:pt x="2909" y="1202"/>
                    </a:lnTo>
                    <a:lnTo>
                      <a:pt x="2904" y="1183"/>
                    </a:lnTo>
                    <a:lnTo>
                      <a:pt x="2898" y="1165"/>
                    </a:lnTo>
                    <a:lnTo>
                      <a:pt x="2891" y="1146"/>
                    </a:lnTo>
                    <a:lnTo>
                      <a:pt x="2882" y="1129"/>
                    </a:lnTo>
                    <a:lnTo>
                      <a:pt x="2872" y="1112"/>
                    </a:lnTo>
                    <a:lnTo>
                      <a:pt x="2861" y="1097"/>
                    </a:lnTo>
                    <a:lnTo>
                      <a:pt x="2848" y="1082"/>
                    </a:lnTo>
                    <a:lnTo>
                      <a:pt x="2868" y="1066"/>
                    </a:lnTo>
                    <a:lnTo>
                      <a:pt x="2884" y="1052"/>
                    </a:lnTo>
                    <a:lnTo>
                      <a:pt x="2895" y="1043"/>
                    </a:lnTo>
                    <a:lnTo>
                      <a:pt x="2900" y="1039"/>
                    </a:lnTo>
                    <a:lnTo>
                      <a:pt x="2911" y="1030"/>
                    </a:lnTo>
                    <a:lnTo>
                      <a:pt x="2922" y="1020"/>
                    </a:lnTo>
                    <a:lnTo>
                      <a:pt x="2932" y="1009"/>
                    </a:lnTo>
                    <a:lnTo>
                      <a:pt x="2942" y="998"/>
                    </a:lnTo>
                    <a:lnTo>
                      <a:pt x="2950" y="987"/>
                    </a:lnTo>
                    <a:lnTo>
                      <a:pt x="2958" y="974"/>
                    </a:lnTo>
                    <a:lnTo>
                      <a:pt x="2965" y="961"/>
                    </a:lnTo>
                    <a:lnTo>
                      <a:pt x="2972" y="949"/>
                    </a:lnTo>
                    <a:lnTo>
                      <a:pt x="2978" y="936"/>
                    </a:lnTo>
                    <a:lnTo>
                      <a:pt x="2983" y="923"/>
                    </a:lnTo>
                    <a:lnTo>
                      <a:pt x="2987" y="909"/>
                    </a:lnTo>
                    <a:lnTo>
                      <a:pt x="2991" y="895"/>
                    </a:lnTo>
                    <a:lnTo>
                      <a:pt x="2993" y="880"/>
                    </a:lnTo>
                    <a:lnTo>
                      <a:pt x="2995" y="866"/>
                    </a:lnTo>
                    <a:lnTo>
                      <a:pt x="2997" y="852"/>
                    </a:lnTo>
                    <a:lnTo>
                      <a:pt x="2997" y="837"/>
                    </a:lnTo>
                    <a:lnTo>
                      <a:pt x="2997" y="829"/>
                    </a:lnTo>
                    <a:lnTo>
                      <a:pt x="2996" y="821"/>
                    </a:lnTo>
                    <a:lnTo>
                      <a:pt x="2996" y="813"/>
                    </a:lnTo>
                    <a:lnTo>
                      <a:pt x="2995" y="803"/>
                    </a:lnTo>
                    <a:lnTo>
                      <a:pt x="2992" y="786"/>
                    </a:lnTo>
                    <a:lnTo>
                      <a:pt x="2988" y="768"/>
                    </a:lnTo>
                    <a:lnTo>
                      <a:pt x="2983" y="751"/>
                    </a:lnTo>
                    <a:lnTo>
                      <a:pt x="2976" y="735"/>
                    </a:lnTo>
                    <a:lnTo>
                      <a:pt x="2969" y="719"/>
                    </a:lnTo>
                    <a:lnTo>
                      <a:pt x="2960" y="702"/>
                    </a:lnTo>
                    <a:lnTo>
                      <a:pt x="2951" y="687"/>
                    </a:lnTo>
                    <a:lnTo>
                      <a:pt x="2940" y="673"/>
                    </a:lnTo>
                    <a:lnTo>
                      <a:pt x="2925" y="657"/>
                    </a:lnTo>
                    <a:lnTo>
                      <a:pt x="2909" y="642"/>
                    </a:lnTo>
                    <a:lnTo>
                      <a:pt x="2893" y="629"/>
                    </a:lnTo>
                    <a:lnTo>
                      <a:pt x="2876" y="616"/>
                    </a:lnTo>
                    <a:lnTo>
                      <a:pt x="2857" y="606"/>
                    </a:lnTo>
                    <a:lnTo>
                      <a:pt x="2837" y="597"/>
                    </a:lnTo>
                    <a:lnTo>
                      <a:pt x="2817" y="590"/>
                    </a:lnTo>
                    <a:lnTo>
                      <a:pt x="2797" y="584"/>
                    </a:lnTo>
                    <a:lnTo>
                      <a:pt x="2801" y="572"/>
                    </a:lnTo>
                    <a:lnTo>
                      <a:pt x="2805" y="559"/>
                    </a:lnTo>
                    <a:lnTo>
                      <a:pt x="2808" y="547"/>
                    </a:lnTo>
                    <a:lnTo>
                      <a:pt x="2810" y="533"/>
                    </a:lnTo>
                    <a:lnTo>
                      <a:pt x="2813" y="521"/>
                    </a:lnTo>
                    <a:lnTo>
                      <a:pt x="2814" y="508"/>
                    </a:lnTo>
                    <a:lnTo>
                      <a:pt x="2815" y="495"/>
                    </a:lnTo>
                    <a:lnTo>
                      <a:pt x="2815" y="481"/>
                    </a:lnTo>
                    <a:lnTo>
                      <a:pt x="2815" y="472"/>
                    </a:lnTo>
                    <a:lnTo>
                      <a:pt x="2815" y="463"/>
                    </a:lnTo>
                    <a:lnTo>
                      <a:pt x="2814" y="454"/>
                    </a:lnTo>
                    <a:lnTo>
                      <a:pt x="2813" y="443"/>
                    </a:lnTo>
                    <a:lnTo>
                      <a:pt x="2810" y="427"/>
                    </a:lnTo>
                    <a:lnTo>
                      <a:pt x="2807" y="411"/>
                    </a:lnTo>
                    <a:lnTo>
                      <a:pt x="2802" y="395"/>
                    </a:lnTo>
                    <a:lnTo>
                      <a:pt x="2797" y="379"/>
                    </a:lnTo>
                    <a:lnTo>
                      <a:pt x="2791" y="362"/>
                    </a:lnTo>
                    <a:lnTo>
                      <a:pt x="2784" y="347"/>
                    </a:lnTo>
                    <a:lnTo>
                      <a:pt x="2776" y="333"/>
                    </a:lnTo>
                    <a:lnTo>
                      <a:pt x="2766" y="319"/>
                    </a:lnTo>
                    <a:lnTo>
                      <a:pt x="2758" y="307"/>
                    </a:lnTo>
                    <a:lnTo>
                      <a:pt x="2750" y="297"/>
                    </a:lnTo>
                    <a:lnTo>
                      <a:pt x="2741" y="286"/>
                    </a:lnTo>
                    <a:lnTo>
                      <a:pt x="2732" y="275"/>
                    </a:lnTo>
                    <a:lnTo>
                      <a:pt x="2722" y="266"/>
                    </a:lnTo>
                    <a:lnTo>
                      <a:pt x="2712" y="257"/>
                    </a:lnTo>
                    <a:lnTo>
                      <a:pt x="2701" y="249"/>
                    </a:lnTo>
                    <a:lnTo>
                      <a:pt x="2691" y="242"/>
                    </a:lnTo>
                    <a:lnTo>
                      <a:pt x="2678" y="235"/>
                    </a:lnTo>
                    <a:lnTo>
                      <a:pt x="2667" y="228"/>
                    </a:lnTo>
                    <a:lnTo>
                      <a:pt x="2655" y="223"/>
                    </a:lnTo>
                    <a:lnTo>
                      <a:pt x="2643" y="217"/>
                    </a:lnTo>
                    <a:lnTo>
                      <a:pt x="2630" y="213"/>
                    </a:lnTo>
                    <a:lnTo>
                      <a:pt x="2618" y="209"/>
                    </a:lnTo>
                    <a:lnTo>
                      <a:pt x="2604" y="206"/>
                    </a:lnTo>
                    <a:lnTo>
                      <a:pt x="2591" y="203"/>
                    </a:lnTo>
                    <a:lnTo>
                      <a:pt x="2579" y="202"/>
                    </a:lnTo>
                    <a:lnTo>
                      <a:pt x="2568" y="201"/>
                    </a:lnTo>
                    <a:lnTo>
                      <a:pt x="2556" y="200"/>
                    </a:lnTo>
                    <a:lnTo>
                      <a:pt x="2545" y="200"/>
                    </a:lnTo>
                    <a:lnTo>
                      <a:pt x="2533" y="201"/>
                    </a:lnTo>
                    <a:lnTo>
                      <a:pt x="2521" y="202"/>
                    </a:lnTo>
                    <a:lnTo>
                      <a:pt x="2509" y="203"/>
                    </a:lnTo>
                    <a:lnTo>
                      <a:pt x="2498" y="206"/>
                    </a:lnTo>
                    <a:lnTo>
                      <a:pt x="2487" y="208"/>
                    </a:lnTo>
                    <a:lnTo>
                      <a:pt x="2476" y="212"/>
                    </a:lnTo>
                    <a:lnTo>
                      <a:pt x="2465" y="216"/>
                    </a:lnTo>
                    <a:lnTo>
                      <a:pt x="2455" y="220"/>
                    </a:lnTo>
                    <a:lnTo>
                      <a:pt x="2444" y="225"/>
                    </a:lnTo>
                    <a:lnTo>
                      <a:pt x="2433" y="230"/>
                    </a:lnTo>
                    <a:lnTo>
                      <a:pt x="2423" y="236"/>
                    </a:lnTo>
                    <a:lnTo>
                      <a:pt x="2413" y="242"/>
                    </a:lnTo>
                    <a:lnTo>
                      <a:pt x="2413" y="242"/>
                    </a:lnTo>
                    <a:lnTo>
                      <a:pt x="2413" y="241"/>
                    </a:lnTo>
                    <a:lnTo>
                      <a:pt x="2411" y="228"/>
                    </a:lnTo>
                    <a:lnTo>
                      <a:pt x="2408" y="215"/>
                    </a:lnTo>
                    <a:lnTo>
                      <a:pt x="2405" y="202"/>
                    </a:lnTo>
                    <a:lnTo>
                      <a:pt x="2401" y="189"/>
                    </a:lnTo>
                    <a:lnTo>
                      <a:pt x="2395" y="172"/>
                    </a:lnTo>
                    <a:lnTo>
                      <a:pt x="2388" y="157"/>
                    </a:lnTo>
                    <a:lnTo>
                      <a:pt x="2381" y="142"/>
                    </a:lnTo>
                    <a:lnTo>
                      <a:pt x="2372" y="127"/>
                    </a:lnTo>
                    <a:lnTo>
                      <a:pt x="2362" y="114"/>
                    </a:lnTo>
                    <a:lnTo>
                      <a:pt x="2351" y="99"/>
                    </a:lnTo>
                    <a:lnTo>
                      <a:pt x="2340" y="87"/>
                    </a:lnTo>
                    <a:lnTo>
                      <a:pt x="2328" y="75"/>
                    </a:lnTo>
                    <a:lnTo>
                      <a:pt x="2318" y="65"/>
                    </a:lnTo>
                    <a:lnTo>
                      <a:pt x="2307" y="57"/>
                    </a:lnTo>
                    <a:lnTo>
                      <a:pt x="2296" y="49"/>
                    </a:lnTo>
                    <a:lnTo>
                      <a:pt x="2284" y="41"/>
                    </a:lnTo>
                    <a:lnTo>
                      <a:pt x="2272" y="35"/>
                    </a:lnTo>
                    <a:lnTo>
                      <a:pt x="2260" y="28"/>
                    </a:lnTo>
                    <a:lnTo>
                      <a:pt x="2248" y="23"/>
                    </a:lnTo>
                    <a:lnTo>
                      <a:pt x="2235" y="18"/>
                    </a:lnTo>
                    <a:lnTo>
                      <a:pt x="2223" y="14"/>
                    </a:lnTo>
                    <a:lnTo>
                      <a:pt x="2210" y="9"/>
                    </a:lnTo>
                    <a:lnTo>
                      <a:pt x="2196" y="6"/>
                    </a:lnTo>
                    <a:lnTo>
                      <a:pt x="2183" y="4"/>
                    </a:lnTo>
                    <a:lnTo>
                      <a:pt x="2170" y="2"/>
                    </a:lnTo>
                    <a:lnTo>
                      <a:pt x="2157" y="1"/>
                    </a:lnTo>
                    <a:lnTo>
                      <a:pt x="2144" y="0"/>
                    </a:lnTo>
                    <a:lnTo>
                      <a:pt x="2131" y="0"/>
                    </a:lnTo>
                    <a:lnTo>
                      <a:pt x="2118" y="1"/>
                    </a:lnTo>
                    <a:lnTo>
                      <a:pt x="2104" y="3"/>
                    </a:lnTo>
                    <a:lnTo>
                      <a:pt x="2091" y="5"/>
                    </a:lnTo>
                    <a:lnTo>
                      <a:pt x="2079" y="7"/>
                    </a:lnTo>
                    <a:lnTo>
                      <a:pt x="2066" y="10"/>
                    </a:lnTo>
                    <a:lnTo>
                      <a:pt x="2053" y="15"/>
                    </a:lnTo>
                    <a:lnTo>
                      <a:pt x="2041" y="20"/>
                    </a:lnTo>
                    <a:lnTo>
                      <a:pt x="2028" y="25"/>
                    </a:lnTo>
                    <a:lnTo>
                      <a:pt x="2016" y="30"/>
                    </a:lnTo>
                    <a:lnTo>
                      <a:pt x="2004" y="37"/>
                    </a:lnTo>
                    <a:lnTo>
                      <a:pt x="1993" y="44"/>
                    </a:lnTo>
                    <a:lnTo>
                      <a:pt x="1981" y="51"/>
                    </a:lnTo>
                    <a:lnTo>
                      <a:pt x="1970" y="59"/>
                    </a:lnTo>
                    <a:lnTo>
                      <a:pt x="1960" y="68"/>
                    </a:lnTo>
                    <a:lnTo>
                      <a:pt x="1949" y="77"/>
                    </a:lnTo>
                    <a:lnTo>
                      <a:pt x="1939" y="87"/>
                    </a:lnTo>
                    <a:lnTo>
                      <a:pt x="2380" y="2566"/>
                    </a:lnTo>
                    <a:lnTo>
                      <a:pt x="1939" y="87"/>
                    </a:lnTo>
                    <a:close/>
                  </a:path>
                </a:pathLst>
              </a:custGeom>
              <a:solidFill>
                <a:srgbClr val="C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134"/>
              <p:cNvSpPr>
                <a:spLocks/>
              </p:cNvSpPr>
              <p:nvPr/>
            </p:nvSpPr>
            <p:spPr bwMode="auto">
              <a:xfrm>
                <a:off x="478" y="604"/>
                <a:ext cx="65" cy="60"/>
              </a:xfrm>
              <a:custGeom>
                <a:avLst/>
                <a:gdLst>
                  <a:gd name="T0" fmla="*/ 141 w 1096"/>
                  <a:gd name="T1" fmla="*/ 895 h 1025"/>
                  <a:gd name="T2" fmla="*/ 198 w 1096"/>
                  <a:gd name="T3" fmla="*/ 855 h 1025"/>
                  <a:gd name="T4" fmla="*/ 253 w 1096"/>
                  <a:gd name="T5" fmla="*/ 823 h 1025"/>
                  <a:gd name="T6" fmla="*/ 306 w 1096"/>
                  <a:gd name="T7" fmla="*/ 799 h 1025"/>
                  <a:gd name="T8" fmla="*/ 356 w 1096"/>
                  <a:gd name="T9" fmla="*/ 778 h 1025"/>
                  <a:gd name="T10" fmla="*/ 404 w 1096"/>
                  <a:gd name="T11" fmla="*/ 763 h 1025"/>
                  <a:gd name="T12" fmla="*/ 474 w 1096"/>
                  <a:gd name="T13" fmla="*/ 747 h 1025"/>
                  <a:gd name="T14" fmla="*/ 562 w 1096"/>
                  <a:gd name="T15" fmla="*/ 733 h 1025"/>
                  <a:gd name="T16" fmla="*/ 624 w 1096"/>
                  <a:gd name="T17" fmla="*/ 722 h 1025"/>
                  <a:gd name="T18" fmla="*/ 666 w 1096"/>
                  <a:gd name="T19" fmla="*/ 712 h 1025"/>
                  <a:gd name="T20" fmla="*/ 708 w 1096"/>
                  <a:gd name="T21" fmla="*/ 700 h 1025"/>
                  <a:gd name="T22" fmla="*/ 749 w 1096"/>
                  <a:gd name="T23" fmla="*/ 684 h 1025"/>
                  <a:gd name="T24" fmla="*/ 791 w 1096"/>
                  <a:gd name="T25" fmla="*/ 664 h 1025"/>
                  <a:gd name="T26" fmla="*/ 832 w 1096"/>
                  <a:gd name="T27" fmla="*/ 638 h 1025"/>
                  <a:gd name="T28" fmla="*/ 873 w 1096"/>
                  <a:gd name="T29" fmla="*/ 597 h 1025"/>
                  <a:gd name="T30" fmla="*/ 909 w 1096"/>
                  <a:gd name="T31" fmla="*/ 550 h 1025"/>
                  <a:gd name="T32" fmla="*/ 944 w 1096"/>
                  <a:gd name="T33" fmla="*/ 505 h 1025"/>
                  <a:gd name="T34" fmla="*/ 977 w 1096"/>
                  <a:gd name="T35" fmla="*/ 463 h 1025"/>
                  <a:gd name="T36" fmla="*/ 1028 w 1096"/>
                  <a:gd name="T37" fmla="*/ 397 h 1025"/>
                  <a:gd name="T38" fmla="*/ 1083 w 1096"/>
                  <a:gd name="T39" fmla="*/ 326 h 1025"/>
                  <a:gd name="T40" fmla="*/ 1095 w 1096"/>
                  <a:gd name="T41" fmla="*/ 292 h 1025"/>
                  <a:gd name="T42" fmla="*/ 1091 w 1096"/>
                  <a:gd name="T43" fmla="*/ 251 h 1025"/>
                  <a:gd name="T44" fmla="*/ 1086 w 1096"/>
                  <a:gd name="T45" fmla="*/ 204 h 1025"/>
                  <a:gd name="T46" fmla="*/ 1081 w 1096"/>
                  <a:gd name="T47" fmla="*/ 151 h 1025"/>
                  <a:gd name="T48" fmla="*/ 1076 w 1096"/>
                  <a:gd name="T49" fmla="*/ 94 h 1025"/>
                  <a:gd name="T50" fmla="*/ 1072 w 1096"/>
                  <a:gd name="T51" fmla="*/ 32 h 1025"/>
                  <a:gd name="T52" fmla="*/ 1045 w 1096"/>
                  <a:gd name="T53" fmla="*/ 18 h 1025"/>
                  <a:gd name="T54" fmla="*/ 992 w 1096"/>
                  <a:gd name="T55" fmla="*/ 50 h 1025"/>
                  <a:gd name="T56" fmla="*/ 936 w 1096"/>
                  <a:gd name="T57" fmla="*/ 79 h 1025"/>
                  <a:gd name="T58" fmla="*/ 879 w 1096"/>
                  <a:gd name="T59" fmla="*/ 106 h 1025"/>
                  <a:gd name="T60" fmla="*/ 818 w 1096"/>
                  <a:gd name="T61" fmla="*/ 127 h 1025"/>
                  <a:gd name="T62" fmla="*/ 756 w 1096"/>
                  <a:gd name="T63" fmla="*/ 145 h 1025"/>
                  <a:gd name="T64" fmla="*/ 692 w 1096"/>
                  <a:gd name="T65" fmla="*/ 158 h 1025"/>
                  <a:gd name="T66" fmla="*/ 628 w 1096"/>
                  <a:gd name="T67" fmla="*/ 165 h 1025"/>
                  <a:gd name="T68" fmla="*/ 554 w 1096"/>
                  <a:gd name="T69" fmla="*/ 169 h 1025"/>
                  <a:gd name="T70" fmla="*/ 479 w 1096"/>
                  <a:gd name="T71" fmla="*/ 173 h 1025"/>
                  <a:gd name="T72" fmla="*/ 428 w 1096"/>
                  <a:gd name="T73" fmla="*/ 182 h 1025"/>
                  <a:gd name="T74" fmla="*/ 397 w 1096"/>
                  <a:gd name="T75" fmla="*/ 190 h 1025"/>
                  <a:gd name="T76" fmla="*/ 366 w 1096"/>
                  <a:gd name="T77" fmla="*/ 201 h 1025"/>
                  <a:gd name="T78" fmla="*/ 337 w 1096"/>
                  <a:gd name="T79" fmla="*/ 216 h 1025"/>
                  <a:gd name="T80" fmla="*/ 308 w 1096"/>
                  <a:gd name="T81" fmla="*/ 234 h 1025"/>
                  <a:gd name="T82" fmla="*/ 278 w 1096"/>
                  <a:gd name="T83" fmla="*/ 258 h 1025"/>
                  <a:gd name="T84" fmla="*/ 248 w 1096"/>
                  <a:gd name="T85" fmla="*/ 288 h 1025"/>
                  <a:gd name="T86" fmla="*/ 218 w 1096"/>
                  <a:gd name="T87" fmla="*/ 323 h 1025"/>
                  <a:gd name="T88" fmla="*/ 184 w 1096"/>
                  <a:gd name="T89" fmla="*/ 365 h 1025"/>
                  <a:gd name="T90" fmla="*/ 150 w 1096"/>
                  <a:gd name="T91" fmla="*/ 413 h 1025"/>
                  <a:gd name="T92" fmla="*/ 92 w 1096"/>
                  <a:gd name="T93" fmla="*/ 501 h 1025"/>
                  <a:gd name="T94" fmla="*/ 46 w 1096"/>
                  <a:gd name="T95" fmla="*/ 593 h 1025"/>
                  <a:gd name="T96" fmla="*/ 39 w 1096"/>
                  <a:gd name="T97" fmla="*/ 638 h 1025"/>
                  <a:gd name="T98" fmla="*/ 32 w 1096"/>
                  <a:gd name="T99" fmla="*/ 684 h 1025"/>
                  <a:gd name="T100" fmla="*/ 25 w 1096"/>
                  <a:gd name="T101" fmla="*/ 730 h 1025"/>
                  <a:gd name="T102" fmla="*/ 18 w 1096"/>
                  <a:gd name="T103" fmla="*/ 787 h 1025"/>
                  <a:gd name="T104" fmla="*/ 11 w 1096"/>
                  <a:gd name="T105" fmla="*/ 855 h 1025"/>
                  <a:gd name="T106" fmla="*/ 5 w 1096"/>
                  <a:gd name="T107" fmla="*/ 924 h 1025"/>
                  <a:gd name="T108" fmla="*/ 1 w 1096"/>
                  <a:gd name="T109" fmla="*/ 991 h 1025"/>
                  <a:gd name="T110" fmla="*/ 24 w 1096"/>
                  <a:gd name="T111" fmla="*/ 998 h 1025"/>
                  <a:gd name="T112" fmla="*/ 79 w 1096"/>
                  <a:gd name="T113" fmla="*/ 944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6" h="1025">
                    <a:moveTo>
                      <a:pt x="111" y="918"/>
                    </a:moveTo>
                    <a:lnTo>
                      <a:pt x="141" y="895"/>
                    </a:lnTo>
                    <a:lnTo>
                      <a:pt x="170" y="874"/>
                    </a:lnTo>
                    <a:lnTo>
                      <a:pt x="198" y="855"/>
                    </a:lnTo>
                    <a:lnTo>
                      <a:pt x="226" y="838"/>
                    </a:lnTo>
                    <a:lnTo>
                      <a:pt x="253" y="823"/>
                    </a:lnTo>
                    <a:lnTo>
                      <a:pt x="279" y="810"/>
                    </a:lnTo>
                    <a:lnTo>
                      <a:pt x="306" y="799"/>
                    </a:lnTo>
                    <a:lnTo>
                      <a:pt x="331" y="787"/>
                    </a:lnTo>
                    <a:lnTo>
                      <a:pt x="356" y="778"/>
                    </a:lnTo>
                    <a:lnTo>
                      <a:pt x="381" y="770"/>
                    </a:lnTo>
                    <a:lnTo>
                      <a:pt x="404" y="763"/>
                    </a:lnTo>
                    <a:lnTo>
                      <a:pt x="428" y="757"/>
                    </a:lnTo>
                    <a:lnTo>
                      <a:pt x="474" y="747"/>
                    </a:lnTo>
                    <a:lnTo>
                      <a:pt x="518" y="739"/>
                    </a:lnTo>
                    <a:lnTo>
                      <a:pt x="562" y="733"/>
                    </a:lnTo>
                    <a:lnTo>
                      <a:pt x="604" y="725"/>
                    </a:lnTo>
                    <a:lnTo>
                      <a:pt x="624" y="722"/>
                    </a:lnTo>
                    <a:lnTo>
                      <a:pt x="646" y="717"/>
                    </a:lnTo>
                    <a:lnTo>
                      <a:pt x="666" y="712"/>
                    </a:lnTo>
                    <a:lnTo>
                      <a:pt x="687" y="707"/>
                    </a:lnTo>
                    <a:lnTo>
                      <a:pt x="708" y="700"/>
                    </a:lnTo>
                    <a:lnTo>
                      <a:pt x="729" y="692"/>
                    </a:lnTo>
                    <a:lnTo>
                      <a:pt x="749" y="684"/>
                    </a:lnTo>
                    <a:lnTo>
                      <a:pt x="770" y="675"/>
                    </a:lnTo>
                    <a:lnTo>
                      <a:pt x="791" y="664"/>
                    </a:lnTo>
                    <a:lnTo>
                      <a:pt x="812" y="652"/>
                    </a:lnTo>
                    <a:lnTo>
                      <a:pt x="832" y="638"/>
                    </a:lnTo>
                    <a:lnTo>
                      <a:pt x="853" y="622"/>
                    </a:lnTo>
                    <a:lnTo>
                      <a:pt x="873" y="597"/>
                    </a:lnTo>
                    <a:lnTo>
                      <a:pt x="891" y="573"/>
                    </a:lnTo>
                    <a:lnTo>
                      <a:pt x="909" y="550"/>
                    </a:lnTo>
                    <a:lnTo>
                      <a:pt x="927" y="526"/>
                    </a:lnTo>
                    <a:lnTo>
                      <a:pt x="944" y="505"/>
                    </a:lnTo>
                    <a:lnTo>
                      <a:pt x="961" y="484"/>
                    </a:lnTo>
                    <a:lnTo>
                      <a:pt x="977" y="463"/>
                    </a:lnTo>
                    <a:lnTo>
                      <a:pt x="993" y="444"/>
                    </a:lnTo>
                    <a:lnTo>
                      <a:pt x="1028" y="397"/>
                    </a:lnTo>
                    <a:lnTo>
                      <a:pt x="1060" y="358"/>
                    </a:lnTo>
                    <a:lnTo>
                      <a:pt x="1083" y="326"/>
                    </a:lnTo>
                    <a:lnTo>
                      <a:pt x="1096" y="307"/>
                    </a:lnTo>
                    <a:lnTo>
                      <a:pt x="1095" y="292"/>
                    </a:lnTo>
                    <a:lnTo>
                      <a:pt x="1094" y="274"/>
                    </a:lnTo>
                    <a:lnTo>
                      <a:pt x="1091" y="251"/>
                    </a:lnTo>
                    <a:lnTo>
                      <a:pt x="1089" y="227"/>
                    </a:lnTo>
                    <a:lnTo>
                      <a:pt x="1086" y="204"/>
                    </a:lnTo>
                    <a:lnTo>
                      <a:pt x="1083" y="179"/>
                    </a:lnTo>
                    <a:lnTo>
                      <a:pt x="1081" y="151"/>
                    </a:lnTo>
                    <a:lnTo>
                      <a:pt x="1078" y="123"/>
                    </a:lnTo>
                    <a:lnTo>
                      <a:pt x="1076" y="94"/>
                    </a:lnTo>
                    <a:lnTo>
                      <a:pt x="1073" y="63"/>
                    </a:lnTo>
                    <a:lnTo>
                      <a:pt x="1072" y="32"/>
                    </a:lnTo>
                    <a:lnTo>
                      <a:pt x="1070" y="0"/>
                    </a:lnTo>
                    <a:lnTo>
                      <a:pt x="1045" y="18"/>
                    </a:lnTo>
                    <a:lnTo>
                      <a:pt x="1019" y="34"/>
                    </a:lnTo>
                    <a:lnTo>
                      <a:pt x="992" y="50"/>
                    </a:lnTo>
                    <a:lnTo>
                      <a:pt x="965" y="65"/>
                    </a:lnTo>
                    <a:lnTo>
                      <a:pt x="936" y="79"/>
                    </a:lnTo>
                    <a:lnTo>
                      <a:pt x="908" y="93"/>
                    </a:lnTo>
                    <a:lnTo>
                      <a:pt x="879" y="106"/>
                    </a:lnTo>
                    <a:lnTo>
                      <a:pt x="848" y="117"/>
                    </a:lnTo>
                    <a:lnTo>
                      <a:pt x="818" y="127"/>
                    </a:lnTo>
                    <a:lnTo>
                      <a:pt x="786" y="137"/>
                    </a:lnTo>
                    <a:lnTo>
                      <a:pt x="756" y="145"/>
                    </a:lnTo>
                    <a:lnTo>
                      <a:pt x="724" y="152"/>
                    </a:lnTo>
                    <a:lnTo>
                      <a:pt x="692" y="158"/>
                    </a:lnTo>
                    <a:lnTo>
                      <a:pt x="660" y="162"/>
                    </a:lnTo>
                    <a:lnTo>
                      <a:pt x="628" y="165"/>
                    </a:lnTo>
                    <a:lnTo>
                      <a:pt x="595" y="167"/>
                    </a:lnTo>
                    <a:lnTo>
                      <a:pt x="554" y="169"/>
                    </a:lnTo>
                    <a:lnTo>
                      <a:pt x="515" y="170"/>
                    </a:lnTo>
                    <a:lnTo>
                      <a:pt x="479" y="173"/>
                    </a:lnTo>
                    <a:lnTo>
                      <a:pt x="444" y="179"/>
                    </a:lnTo>
                    <a:lnTo>
                      <a:pt x="428" y="182"/>
                    </a:lnTo>
                    <a:lnTo>
                      <a:pt x="413" y="186"/>
                    </a:lnTo>
                    <a:lnTo>
                      <a:pt x="397" y="190"/>
                    </a:lnTo>
                    <a:lnTo>
                      <a:pt x="382" y="195"/>
                    </a:lnTo>
                    <a:lnTo>
                      <a:pt x="366" y="201"/>
                    </a:lnTo>
                    <a:lnTo>
                      <a:pt x="352" y="208"/>
                    </a:lnTo>
                    <a:lnTo>
                      <a:pt x="337" y="216"/>
                    </a:lnTo>
                    <a:lnTo>
                      <a:pt x="323" y="224"/>
                    </a:lnTo>
                    <a:lnTo>
                      <a:pt x="308" y="234"/>
                    </a:lnTo>
                    <a:lnTo>
                      <a:pt x="293" y="246"/>
                    </a:lnTo>
                    <a:lnTo>
                      <a:pt x="278" y="258"/>
                    </a:lnTo>
                    <a:lnTo>
                      <a:pt x="263" y="273"/>
                    </a:lnTo>
                    <a:lnTo>
                      <a:pt x="248" y="288"/>
                    </a:lnTo>
                    <a:lnTo>
                      <a:pt x="233" y="304"/>
                    </a:lnTo>
                    <a:lnTo>
                      <a:pt x="218" y="323"/>
                    </a:lnTo>
                    <a:lnTo>
                      <a:pt x="201" y="342"/>
                    </a:lnTo>
                    <a:lnTo>
                      <a:pt x="184" y="365"/>
                    </a:lnTo>
                    <a:lnTo>
                      <a:pt x="167" y="388"/>
                    </a:lnTo>
                    <a:lnTo>
                      <a:pt x="150" y="413"/>
                    </a:lnTo>
                    <a:lnTo>
                      <a:pt x="131" y="440"/>
                    </a:lnTo>
                    <a:lnTo>
                      <a:pt x="92" y="501"/>
                    </a:lnTo>
                    <a:lnTo>
                      <a:pt x="50" y="570"/>
                    </a:lnTo>
                    <a:lnTo>
                      <a:pt x="46" y="593"/>
                    </a:lnTo>
                    <a:lnTo>
                      <a:pt x="42" y="615"/>
                    </a:lnTo>
                    <a:lnTo>
                      <a:pt x="39" y="638"/>
                    </a:lnTo>
                    <a:lnTo>
                      <a:pt x="35" y="661"/>
                    </a:lnTo>
                    <a:lnTo>
                      <a:pt x="32" y="684"/>
                    </a:lnTo>
                    <a:lnTo>
                      <a:pt x="28" y="707"/>
                    </a:lnTo>
                    <a:lnTo>
                      <a:pt x="25" y="730"/>
                    </a:lnTo>
                    <a:lnTo>
                      <a:pt x="22" y="753"/>
                    </a:lnTo>
                    <a:lnTo>
                      <a:pt x="18" y="787"/>
                    </a:lnTo>
                    <a:lnTo>
                      <a:pt x="14" y="822"/>
                    </a:lnTo>
                    <a:lnTo>
                      <a:pt x="11" y="855"/>
                    </a:lnTo>
                    <a:lnTo>
                      <a:pt x="8" y="890"/>
                    </a:lnTo>
                    <a:lnTo>
                      <a:pt x="5" y="924"/>
                    </a:lnTo>
                    <a:lnTo>
                      <a:pt x="3" y="957"/>
                    </a:lnTo>
                    <a:lnTo>
                      <a:pt x="1" y="991"/>
                    </a:lnTo>
                    <a:lnTo>
                      <a:pt x="0" y="1025"/>
                    </a:lnTo>
                    <a:lnTo>
                      <a:pt x="24" y="998"/>
                    </a:lnTo>
                    <a:lnTo>
                      <a:pt x="50" y="971"/>
                    </a:lnTo>
                    <a:lnTo>
                      <a:pt x="79" y="944"/>
                    </a:lnTo>
                    <a:lnTo>
                      <a:pt x="111" y="9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135"/>
              <p:cNvSpPr>
                <a:spLocks/>
              </p:cNvSpPr>
              <p:nvPr/>
            </p:nvSpPr>
            <p:spPr bwMode="auto">
              <a:xfrm>
                <a:off x="478" y="604"/>
                <a:ext cx="65" cy="60"/>
              </a:xfrm>
              <a:custGeom>
                <a:avLst/>
                <a:gdLst>
                  <a:gd name="T0" fmla="*/ 141 w 1096"/>
                  <a:gd name="T1" fmla="*/ 895 h 1025"/>
                  <a:gd name="T2" fmla="*/ 198 w 1096"/>
                  <a:gd name="T3" fmla="*/ 855 h 1025"/>
                  <a:gd name="T4" fmla="*/ 253 w 1096"/>
                  <a:gd name="T5" fmla="*/ 823 h 1025"/>
                  <a:gd name="T6" fmla="*/ 306 w 1096"/>
                  <a:gd name="T7" fmla="*/ 799 h 1025"/>
                  <a:gd name="T8" fmla="*/ 356 w 1096"/>
                  <a:gd name="T9" fmla="*/ 778 h 1025"/>
                  <a:gd name="T10" fmla="*/ 404 w 1096"/>
                  <a:gd name="T11" fmla="*/ 763 h 1025"/>
                  <a:gd name="T12" fmla="*/ 474 w 1096"/>
                  <a:gd name="T13" fmla="*/ 747 h 1025"/>
                  <a:gd name="T14" fmla="*/ 562 w 1096"/>
                  <a:gd name="T15" fmla="*/ 733 h 1025"/>
                  <a:gd name="T16" fmla="*/ 624 w 1096"/>
                  <a:gd name="T17" fmla="*/ 722 h 1025"/>
                  <a:gd name="T18" fmla="*/ 666 w 1096"/>
                  <a:gd name="T19" fmla="*/ 712 h 1025"/>
                  <a:gd name="T20" fmla="*/ 708 w 1096"/>
                  <a:gd name="T21" fmla="*/ 700 h 1025"/>
                  <a:gd name="T22" fmla="*/ 749 w 1096"/>
                  <a:gd name="T23" fmla="*/ 684 h 1025"/>
                  <a:gd name="T24" fmla="*/ 791 w 1096"/>
                  <a:gd name="T25" fmla="*/ 664 h 1025"/>
                  <a:gd name="T26" fmla="*/ 832 w 1096"/>
                  <a:gd name="T27" fmla="*/ 638 h 1025"/>
                  <a:gd name="T28" fmla="*/ 873 w 1096"/>
                  <a:gd name="T29" fmla="*/ 597 h 1025"/>
                  <a:gd name="T30" fmla="*/ 909 w 1096"/>
                  <a:gd name="T31" fmla="*/ 550 h 1025"/>
                  <a:gd name="T32" fmla="*/ 944 w 1096"/>
                  <a:gd name="T33" fmla="*/ 505 h 1025"/>
                  <a:gd name="T34" fmla="*/ 977 w 1096"/>
                  <a:gd name="T35" fmla="*/ 463 h 1025"/>
                  <a:gd name="T36" fmla="*/ 1028 w 1096"/>
                  <a:gd name="T37" fmla="*/ 397 h 1025"/>
                  <a:gd name="T38" fmla="*/ 1083 w 1096"/>
                  <a:gd name="T39" fmla="*/ 326 h 1025"/>
                  <a:gd name="T40" fmla="*/ 1095 w 1096"/>
                  <a:gd name="T41" fmla="*/ 292 h 1025"/>
                  <a:gd name="T42" fmla="*/ 1091 w 1096"/>
                  <a:gd name="T43" fmla="*/ 251 h 1025"/>
                  <a:gd name="T44" fmla="*/ 1086 w 1096"/>
                  <a:gd name="T45" fmla="*/ 204 h 1025"/>
                  <a:gd name="T46" fmla="*/ 1081 w 1096"/>
                  <a:gd name="T47" fmla="*/ 151 h 1025"/>
                  <a:gd name="T48" fmla="*/ 1076 w 1096"/>
                  <a:gd name="T49" fmla="*/ 94 h 1025"/>
                  <a:gd name="T50" fmla="*/ 1072 w 1096"/>
                  <a:gd name="T51" fmla="*/ 32 h 1025"/>
                  <a:gd name="T52" fmla="*/ 1045 w 1096"/>
                  <a:gd name="T53" fmla="*/ 18 h 1025"/>
                  <a:gd name="T54" fmla="*/ 992 w 1096"/>
                  <a:gd name="T55" fmla="*/ 50 h 1025"/>
                  <a:gd name="T56" fmla="*/ 936 w 1096"/>
                  <a:gd name="T57" fmla="*/ 79 h 1025"/>
                  <a:gd name="T58" fmla="*/ 879 w 1096"/>
                  <a:gd name="T59" fmla="*/ 106 h 1025"/>
                  <a:gd name="T60" fmla="*/ 818 w 1096"/>
                  <a:gd name="T61" fmla="*/ 127 h 1025"/>
                  <a:gd name="T62" fmla="*/ 756 w 1096"/>
                  <a:gd name="T63" fmla="*/ 145 h 1025"/>
                  <a:gd name="T64" fmla="*/ 692 w 1096"/>
                  <a:gd name="T65" fmla="*/ 158 h 1025"/>
                  <a:gd name="T66" fmla="*/ 628 w 1096"/>
                  <a:gd name="T67" fmla="*/ 165 h 1025"/>
                  <a:gd name="T68" fmla="*/ 554 w 1096"/>
                  <a:gd name="T69" fmla="*/ 169 h 1025"/>
                  <a:gd name="T70" fmla="*/ 479 w 1096"/>
                  <a:gd name="T71" fmla="*/ 173 h 1025"/>
                  <a:gd name="T72" fmla="*/ 428 w 1096"/>
                  <a:gd name="T73" fmla="*/ 182 h 1025"/>
                  <a:gd name="T74" fmla="*/ 397 w 1096"/>
                  <a:gd name="T75" fmla="*/ 190 h 1025"/>
                  <a:gd name="T76" fmla="*/ 366 w 1096"/>
                  <a:gd name="T77" fmla="*/ 201 h 1025"/>
                  <a:gd name="T78" fmla="*/ 337 w 1096"/>
                  <a:gd name="T79" fmla="*/ 216 h 1025"/>
                  <a:gd name="T80" fmla="*/ 308 w 1096"/>
                  <a:gd name="T81" fmla="*/ 234 h 1025"/>
                  <a:gd name="T82" fmla="*/ 278 w 1096"/>
                  <a:gd name="T83" fmla="*/ 258 h 1025"/>
                  <a:gd name="T84" fmla="*/ 248 w 1096"/>
                  <a:gd name="T85" fmla="*/ 288 h 1025"/>
                  <a:gd name="T86" fmla="*/ 218 w 1096"/>
                  <a:gd name="T87" fmla="*/ 323 h 1025"/>
                  <a:gd name="T88" fmla="*/ 184 w 1096"/>
                  <a:gd name="T89" fmla="*/ 365 h 1025"/>
                  <a:gd name="T90" fmla="*/ 150 w 1096"/>
                  <a:gd name="T91" fmla="*/ 413 h 1025"/>
                  <a:gd name="T92" fmla="*/ 92 w 1096"/>
                  <a:gd name="T93" fmla="*/ 501 h 1025"/>
                  <a:gd name="T94" fmla="*/ 46 w 1096"/>
                  <a:gd name="T95" fmla="*/ 593 h 1025"/>
                  <a:gd name="T96" fmla="*/ 39 w 1096"/>
                  <a:gd name="T97" fmla="*/ 638 h 1025"/>
                  <a:gd name="T98" fmla="*/ 32 w 1096"/>
                  <a:gd name="T99" fmla="*/ 684 h 1025"/>
                  <a:gd name="T100" fmla="*/ 25 w 1096"/>
                  <a:gd name="T101" fmla="*/ 730 h 1025"/>
                  <a:gd name="T102" fmla="*/ 18 w 1096"/>
                  <a:gd name="T103" fmla="*/ 787 h 1025"/>
                  <a:gd name="T104" fmla="*/ 11 w 1096"/>
                  <a:gd name="T105" fmla="*/ 855 h 1025"/>
                  <a:gd name="T106" fmla="*/ 5 w 1096"/>
                  <a:gd name="T107" fmla="*/ 924 h 1025"/>
                  <a:gd name="T108" fmla="*/ 1 w 1096"/>
                  <a:gd name="T109" fmla="*/ 991 h 1025"/>
                  <a:gd name="T110" fmla="*/ 24 w 1096"/>
                  <a:gd name="T111" fmla="*/ 998 h 1025"/>
                  <a:gd name="T112" fmla="*/ 79 w 1096"/>
                  <a:gd name="T113" fmla="*/ 944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6" h="1025">
                    <a:moveTo>
                      <a:pt x="111" y="918"/>
                    </a:moveTo>
                    <a:lnTo>
                      <a:pt x="141" y="895"/>
                    </a:lnTo>
                    <a:lnTo>
                      <a:pt x="170" y="874"/>
                    </a:lnTo>
                    <a:lnTo>
                      <a:pt x="198" y="855"/>
                    </a:lnTo>
                    <a:lnTo>
                      <a:pt x="226" y="838"/>
                    </a:lnTo>
                    <a:lnTo>
                      <a:pt x="253" y="823"/>
                    </a:lnTo>
                    <a:lnTo>
                      <a:pt x="279" y="810"/>
                    </a:lnTo>
                    <a:lnTo>
                      <a:pt x="306" y="799"/>
                    </a:lnTo>
                    <a:lnTo>
                      <a:pt x="331" y="787"/>
                    </a:lnTo>
                    <a:lnTo>
                      <a:pt x="356" y="778"/>
                    </a:lnTo>
                    <a:lnTo>
                      <a:pt x="381" y="770"/>
                    </a:lnTo>
                    <a:lnTo>
                      <a:pt x="404" y="763"/>
                    </a:lnTo>
                    <a:lnTo>
                      <a:pt x="428" y="757"/>
                    </a:lnTo>
                    <a:lnTo>
                      <a:pt x="474" y="747"/>
                    </a:lnTo>
                    <a:lnTo>
                      <a:pt x="518" y="739"/>
                    </a:lnTo>
                    <a:lnTo>
                      <a:pt x="562" y="733"/>
                    </a:lnTo>
                    <a:lnTo>
                      <a:pt x="604" y="725"/>
                    </a:lnTo>
                    <a:lnTo>
                      <a:pt x="624" y="722"/>
                    </a:lnTo>
                    <a:lnTo>
                      <a:pt x="646" y="717"/>
                    </a:lnTo>
                    <a:lnTo>
                      <a:pt x="666" y="712"/>
                    </a:lnTo>
                    <a:lnTo>
                      <a:pt x="687" y="707"/>
                    </a:lnTo>
                    <a:lnTo>
                      <a:pt x="708" y="700"/>
                    </a:lnTo>
                    <a:lnTo>
                      <a:pt x="729" y="692"/>
                    </a:lnTo>
                    <a:lnTo>
                      <a:pt x="749" y="684"/>
                    </a:lnTo>
                    <a:lnTo>
                      <a:pt x="770" y="675"/>
                    </a:lnTo>
                    <a:lnTo>
                      <a:pt x="791" y="664"/>
                    </a:lnTo>
                    <a:lnTo>
                      <a:pt x="812" y="652"/>
                    </a:lnTo>
                    <a:lnTo>
                      <a:pt x="832" y="638"/>
                    </a:lnTo>
                    <a:lnTo>
                      <a:pt x="853" y="622"/>
                    </a:lnTo>
                    <a:lnTo>
                      <a:pt x="873" y="597"/>
                    </a:lnTo>
                    <a:lnTo>
                      <a:pt x="891" y="573"/>
                    </a:lnTo>
                    <a:lnTo>
                      <a:pt x="909" y="550"/>
                    </a:lnTo>
                    <a:lnTo>
                      <a:pt x="927" y="526"/>
                    </a:lnTo>
                    <a:lnTo>
                      <a:pt x="944" y="505"/>
                    </a:lnTo>
                    <a:lnTo>
                      <a:pt x="961" y="484"/>
                    </a:lnTo>
                    <a:lnTo>
                      <a:pt x="977" y="463"/>
                    </a:lnTo>
                    <a:lnTo>
                      <a:pt x="993" y="444"/>
                    </a:lnTo>
                    <a:lnTo>
                      <a:pt x="1028" y="397"/>
                    </a:lnTo>
                    <a:lnTo>
                      <a:pt x="1060" y="358"/>
                    </a:lnTo>
                    <a:lnTo>
                      <a:pt x="1083" y="326"/>
                    </a:lnTo>
                    <a:lnTo>
                      <a:pt x="1096" y="307"/>
                    </a:lnTo>
                    <a:lnTo>
                      <a:pt x="1095" y="292"/>
                    </a:lnTo>
                    <a:lnTo>
                      <a:pt x="1094" y="274"/>
                    </a:lnTo>
                    <a:lnTo>
                      <a:pt x="1091" y="251"/>
                    </a:lnTo>
                    <a:lnTo>
                      <a:pt x="1089" y="227"/>
                    </a:lnTo>
                    <a:lnTo>
                      <a:pt x="1086" y="204"/>
                    </a:lnTo>
                    <a:lnTo>
                      <a:pt x="1083" y="179"/>
                    </a:lnTo>
                    <a:lnTo>
                      <a:pt x="1081" y="151"/>
                    </a:lnTo>
                    <a:lnTo>
                      <a:pt x="1078" y="123"/>
                    </a:lnTo>
                    <a:lnTo>
                      <a:pt x="1076" y="94"/>
                    </a:lnTo>
                    <a:lnTo>
                      <a:pt x="1073" y="63"/>
                    </a:lnTo>
                    <a:lnTo>
                      <a:pt x="1072" y="32"/>
                    </a:lnTo>
                    <a:lnTo>
                      <a:pt x="1070" y="0"/>
                    </a:lnTo>
                    <a:lnTo>
                      <a:pt x="1045" y="18"/>
                    </a:lnTo>
                    <a:lnTo>
                      <a:pt x="1019" y="34"/>
                    </a:lnTo>
                    <a:lnTo>
                      <a:pt x="992" y="50"/>
                    </a:lnTo>
                    <a:lnTo>
                      <a:pt x="965" y="65"/>
                    </a:lnTo>
                    <a:lnTo>
                      <a:pt x="936" y="79"/>
                    </a:lnTo>
                    <a:lnTo>
                      <a:pt x="908" y="93"/>
                    </a:lnTo>
                    <a:lnTo>
                      <a:pt x="879" y="106"/>
                    </a:lnTo>
                    <a:lnTo>
                      <a:pt x="848" y="117"/>
                    </a:lnTo>
                    <a:lnTo>
                      <a:pt x="818" y="127"/>
                    </a:lnTo>
                    <a:lnTo>
                      <a:pt x="786" y="137"/>
                    </a:lnTo>
                    <a:lnTo>
                      <a:pt x="756" y="145"/>
                    </a:lnTo>
                    <a:lnTo>
                      <a:pt x="724" y="152"/>
                    </a:lnTo>
                    <a:lnTo>
                      <a:pt x="692" y="158"/>
                    </a:lnTo>
                    <a:lnTo>
                      <a:pt x="660" y="162"/>
                    </a:lnTo>
                    <a:lnTo>
                      <a:pt x="628" y="165"/>
                    </a:lnTo>
                    <a:lnTo>
                      <a:pt x="595" y="167"/>
                    </a:lnTo>
                    <a:lnTo>
                      <a:pt x="554" y="169"/>
                    </a:lnTo>
                    <a:lnTo>
                      <a:pt x="515" y="170"/>
                    </a:lnTo>
                    <a:lnTo>
                      <a:pt x="479" y="173"/>
                    </a:lnTo>
                    <a:lnTo>
                      <a:pt x="444" y="179"/>
                    </a:lnTo>
                    <a:lnTo>
                      <a:pt x="428" y="182"/>
                    </a:lnTo>
                    <a:lnTo>
                      <a:pt x="413" y="186"/>
                    </a:lnTo>
                    <a:lnTo>
                      <a:pt x="397" y="190"/>
                    </a:lnTo>
                    <a:lnTo>
                      <a:pt x="382" y="195"/>
                    </a:lnTo>
                    <a:lnTo>
                      <a:pt x="366" y="201"/>
                    </a:lnTo>
                    <a:lnTo>
                      <a:pt x="352" y="208"/>
                    </a:lnTo>
                    <a:lnTo>
                      <a:pt x="337" y="216"/>
                    </a:lnTo>
                    <a:lnTo>
                      <a:pt x="323" y="224"/>
                    </a:lnTo>
                    <a:lnTo>
                      <a:pt x="308" y="234"/>
                    </a:lnTo>
                    <a:lnTo>
                      <a:pt x="293" y="246"/>
                    </a:lnTo>
                    <a:lnTo>
                      <a:pt x="278" y="258"/>
                    </a:lnTo>
                    <a:lnTo>
                      <a:pt x="263" y="273"/>
                    </a:lnTo>
                    <a:lnTo>
                      <a:pt x="248" y="288"/>
                    </a:lnTo>
                    <a:lnTo>
                      <a:pt x="233" y="304"/>
                    </a:lnTo>
                    <a:lnTo>
                      <a:pt x="218" y="323"/>
                    </a:lnTo>
                    <a:lnTo>
                      <a:pt x="201" y="342"/>
                    </a:lnTo>
                    <a:lnTo>
                      <a:pt x="184" y="365"/>
                    </a:lnTo>
                    <a:lnTo>
                      <a:pt x="167" y="388"/>
                    </a:lnTo>
                    <a:lnTo>
                      <a:pt x="150" y="413"/>
                    </a:lnTo>
                    <a:lnTo>
                      <a:pt x="131" y="440"/>
                    </a:lnTo>
                    <a:lnTo>
                      <a:pt x="92" y="501"/>
                    </a:lnTo>
                    <a:lnTo>
                      <a:pt x="50" y="570"/>
                    </a:lnTo>
                    <a:lnTo>
                      <a:pt x="46" y="593"/>
                    </a:lnTo>
                    <a:lnTo>
                      <a:pt x="42" y="615"/>
                    </a:lnTo>
                    <a:lnTo>
                      <a:pt x="39" y="638"/>
                    </a:lnTo>
                    <a:lnTo>
                      <a:pt x="35" y="661"/>
                    </a:lnTo>
                    <a:lnTo>
                      <a:pt x="32" y="684"/>
                    </a:lnTo>
                    <a:lnTo>
                      <a:pt x="28" y="707"/>
                    </a:lnTo>
                    <a:lnTo>
                      <a:pt x="25" y="730"/>
                    </a:lnTo>
                    <a:lnTo>
                      <a:pt x="22" y="753"/>
                    </a:lnTo>
                    <a:lnTo>
                      <a:pt x="18" y="787"/>
                    </a:lnTo>
                    <a:lnTo>
                      <a:pt x="14" y="822"/>
                    </a:lnTo>
                    <a:lnTo>
                      <a:pt x="11" y="855"/>
                    </a:lnTo>
                    <a:lnTo>
                      <a:pt x="8" y="890"/>
                    </a:lnTo>
                    <a:lnTo>
                      <a:pt x="5" y="924"/>
                    </a:lnTo>
                    <a:lnTo>
                      <a:pt x="3" y="957"/>
                    </a:lnTo>
                    <a:lnTo>
                      <a:pt x="1" y="991"/>
                    </a:lnTo>
                    <a:lnTo>
                      <a:pt x="0" y="1025"/>
                    </a:lnTo>
                    <a:lnTo>
                      <a:pt x="24" y="998"/>
                    </a:lnTo>
                    <a:lnTo>
                      <a:pt x="50" y="971"/>
                    </a:lnTo>
                    <a:lnTo>
                      <a:pt x="79" y="944"/>
                    </a:lnTo>
                    <a:lnTo>
                      <a:pt x="111" y="918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136"/>
              <p:cNvSpPr>
                <a:spLocks/>
              </p:cNvSpPr>
              <p:nvPr/>
            </p:nvSpPr>
            <p:spPr bwMode="auto">
              <a:xfrm>
                <a:off x="503" y="590"/>
                <a:ext cx="74" cy="132"/>
              </a:xfrm>
              <a:custGeom>
                <a:avLst/>
                <a:gdLst>
                  <a:gd name="T0" fmla="*/ 688 w 1250"/>
                  <a:gd name="T1" fmla="*/ 545 h 2248"/>
                  <a:gd name="T2" fmla="*/ 691 w 1250"/>
                  <a:gd name="T3" fmla="*/ 580 h 2248"/>
                  <a:gd name="T4" fmla="*/ 677 w 1250"/>
                  <a:gd name="T5" fmla="*/ 604 h 2248"/>
                  <a:gd name="T6" fmla="*/ 638 w 1250"/>
                  <a:gd name="T7" fmla="*/ 655 h 2248"/>
                  <a:gd name="T8" fmla="*/ 571 w 1250"/>
                  <a:gd name="T9" fmla="*/ 741 h 2248"/>
                  <a:gd name="T10" fmla="*/ 383 w 1250"/>
                  <a:gd name="T11" fmla="*/ 984 h 2248"/>
                  <a:gd name="T12" fmla="*/ 251 w 1250"/>
                  <a:gd name="T13" fmla="*/ 1167 h 2248"/>
                  <a:gd name="T14" fmla="*/ 166 w 1250"/>
                  <a:gd name="T15" fmla="*/ 1301 h 2248"/>
                  <a:gd name="T16" fmla="*/ 102 w 1250"/>
                  <a:gd name="T17" fmla="*/ 1419 h 2248"/>
                  <a:gd name="T18" fmla="*/ 41 w 1250"/>
                  <a:gd name="T19" fmla="*/ 1582 h 2248"/>
                  <a:gd name="T20" fmla="*/ 10 w 1250"/>
                  <a:gd name="T21" fmla="*/ 1687 h 2248"/>
                  <a:gd name="T22" fmla="*/ 0 w 1250"/>
                  <a:gd name="T23" fmla="*/ 1750 h 2248"/>
                  <a:gd name="T24" fmla="*/ 1 w 1250"/>
                  <a:gd name="T25" fmla="*/ 1781 h 2248"/>
                  <a:gd name="T26" fmla="*/ 1 w 1250"/>
                  <a:gd name="T27" fmla="*/ 1797 h 2248"/>
                  <a:gd name="T28" fmla="*/ 1 w 1250"/>
                  <a:gd name="T29" fmla="*/ 1834 h 2248"/>
                  <a:gd name="T30" fmla="*/ 8 w 1250"/>
                  <a:gd name="T31" fmla="*/ 1875 h 2248"/>
                  <a:gd name="T32" fmla="*/ 29 w 1250"/>
                  <a:gd name="T33" fmla="*/ 1938 h 2248"/>
                  <a:gd name="T34" fmla="*/ 77 w 1250"/>
                  <a:gd name="T35" fmla="*/ 2036 h 2248"/>
                  <a:gd name="T36" fmla="*/ 129 w 1250"/>
                  <a:gd name="T37" fmla="*/ 2113 h 2248"/>
                  <a:gd name="T38" fmla="*/ 162 w 1250"/>
                  <a:gd name="T39" fmla="*/ 2152 h 2248"/>
                  <a:gd name="T40" fmla="*/ 198 w 1250"/>
                  <a:gd name="T41" fmla="*/ 2186 h 2248"/>
                  <a:gd name="T42" fmla="*/ 232 w 1250"/>
                  <a:gd name="T43" fmla="*/ 2210 h 2248"/>
                  <a:gd name="T44" fmla="*/ 287 w 1250"/>
                  <a:gd name="T45" fmla="*/ 2229 h 2248"/>
                  <a:gd name="T46" fmla="*/ 381 w 1250"/>
                  <a:gd name="T47" fmla="*/ 2247 h 2248"/>
                  <a:gd name="T48" fmla="*/ 475 w 1250"/>
                  <a:gd name="T49" fmla="*/ 2247 h 2248"/>
                  <a:gd name="T50" fmla="*/ 567 w 1250"/>
                  <a:gd name="T51" fmla="*/ 2230 h 2248"/>
                  <a:gd name="T52" fmla="*/ 657 w 1250"/>
                  <a:gd name="T53" fmla="*/ 2198 h 2248"/>
                  <a:gd name="T54" fmla="*/ 743 w 1250"/>
                  <a:gd name="T55" fmla="*/ 2150 h 2248"/>
                  <a:gd name="T56" fmla="*/ 825 w 1250"/>
                  <a:gd name="T57" fmla="*/ 2089 h 2248"/>
                  <a:gd name="T58" fmla="*/ 901 w 1250"/>
                  <a:gd name="T59" fmla="*/ 2012 h 2248"/>
                  <a:gd name="T60" fmla="*/ 971 w 1250"/>
                  <a:gd name="T61" fmla="*/ 1923 h 2248"/>
                  <a:gd name="T62" fmla="*/ 1033 w 1250"/>
                  <a:gd name="T63" fmla="*/ 1820 h 2248"/>
                  <a:gd name="T64" fmla="*/ 1087 w 1250"/>
                  <a:gd name="T65" fmla="*/ 1706 h 2248"/>
                  <a:gd name="T66" fmla="*/ 1124 w 1250"/>
                  <a:gd name="T67" fmla="*/ 1604 h 2248"/>
                  <a:gd name="T68" fmla="*/ 1160 w 1250"/>
                  <a:gd name="T69" fmla="*/ 1478 h 2248"/>
                  <a:gd name="T70" fmla="*/ 1201 w 1250"/>
                  <a:gd name="T71" fmla="*/ 1281 h 2248"/>
                  <a:gd name="T72" fmla="*/ 1226 w 1250"/>
                  <a:gd name="T73" fmla="*/ 1100 h 2248"/>
                  <a:gd name="T74" fmla="*/ 1239 w 1250"/>
                  <a:gd name="T75" fmla="*/ 953 h 2248"/>
                  <a:gd name="T76" fmla="*/ 1250 w 1250"/>
                  <a:gd name="T77" fmla="*/ 722 h 2248"/>
                  <a:gd name="T78" fmla="*/ 1250 w 1250"/>
                  <a:gd name="T79" fmla="*/ 630 h 2248"/>
                  <a:gd name="T80" fmla="*/ 1161 w 1250"/>
                  <a:gd name="T81" fmla="*/ 79 h 2248"/>
                  <a:gd name="T82" fmla="*/ 1076 w 1250"/>
                  <a:gd name="T83" fmla="*/ 189 h 2248"/>
                  <a:gd name="T84" fmla="*/ 982 w 1250"/>
                  <a:gd name="T85" fmla="*/ 289 h 2248"/>
                  <a:gd name="T86" fmla="*/ 878 w 1250"/>
                  <a:gd name="T87" fmla="*/ 378 h 2248"/>
                  <a:gd name="T88" fmla="*/ 764 w 1250"/>
                  <a:gd name="T89" fmla="*/ 457 h 2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0" h="2248">
                    <a:moveTo>
                      <a:pt x="683" y="501"/>
                    </a:moveTo>
                    <a:lnTo>
                      <a:pt x="685" y="525"/>
                    </a:lnTo>
                    <a:lnTo>
                      <a:pt x="688" y="545"/>
                    </a:lnTo>
                    <a:lnTo>
                      <a:pt x="690" y="562"/>
                    </a:lnTo>
                    <a:lnTo>
                      <a:pt x="690" y="575"/>
                    </a:lnTo>
                    <a:lnTo>
                      <a:pt x="691" y="580"/>
                    </a:lnTo>
                    <a:lnTo>
                      <a:pt x="689" y="584"/>
                    </a:lnTo>
                    <a:lnTo>
                      <a:pt x="683" y="592"/>
                    </a:lnTo>
                    <a:lnTo>
                      <a:pt x="677" y="604"/>
                    </a:lnTo>
                    <a:lnTo>
                      <a:pt x="667" y="617"/>
                    </a:lnTo>
                    <a:lnTo>
                      <a:pt x="654" y="634"/>
                    </a:lnTo>
                    <a:lnTo>
                      <a:pt x="638" y="655"/>
                    </a:lnTo>
                    <a:lnTo>
                      <a:pt x="620" y="679"/>
                    </a:lnTo>
                    <a:lnTo>
                      <a:pt x="596" y="709"/>
                    </a:lnTo>
                    <a:lnTo>
                      <a:pt x="571" y="741"/>
                    </a:lnTo>
                    <a:lnTo>
                      <a:pt x="513" y="814"/>
                    </a:lnTo>
                    <a:lnTo>
                      <a:pt x="450" y="896"/>
                    </a:lnTo>
                    <a:lnTo>
                      <a:pt x="383" y="984"/>
                    </a:lnTo>
                    <a:lnTo>
                      <a:pt x="316" y="1076"/>
                    </a:lnTo>
                    <a:lnTo>
                      <a:pt x="283" y="1122"/>
                    </a:lnTo>
                    <a:lnTo>
                      <a:pt x="251" y="1167"/>
                    </a:lnTo>
                    <a:lnTo>
                      <a:pt x="221" y="1213"/>
                    </a:lnTo>
                    <a:lnTo>
                      <a:pt x="192" y="1257"/>
                    </a:lnTo>
                    <a:lnTo>
                      <a:pt x="166" y="1301"/>
                    </a:lnTo>
                    <a:lnTo>
                      <a:pt x="142" y="1342"/>
                    </a:lnTo>
                    <a:lnTo>
                      <a:pt x="121" y="1381"/>
                    </a:lnTo>
                    <a:lnTo>
                      <a:pt x="102" y="1419"/>
                    </a:lnTo>
                    <a:lnTo>
                      <a:pt x="78" y="1481"/>
                    </a:lnTo>
                    <a:lnTo>
                      <a:pt x="57" y="1535"/>
                    </a:lnTo>
                    <a:lnTo>
                      <a:pt x="41" y="1582"/>
                    </a:lnTo>
                    <a:lnTo>
                      <a:pt x="27" y="1622"/>
                    </a:lnTo>
                    <a:lnTo>
                      <a:pt x="17" y="1658"/>
                    </a:lnTo>
                    <a:lnTo>
                      <a:pt x="10" y="1687"/>
                    </a:lnTo>
                    <a:lnTo>
                      <a:pt x="5" y="1712"/>
                    </a:lnTo>
                    <a:lnTo>
                      <a:pt x="2" y="1732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0" y="1774"/>
                    </a:lnTo>
                    <a:lnTo>
                      <a:pt x="1" y="1781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0" y="1808"/>
                    </a:lnTo>
                    <a:lnTo>
                      <a:pt x="0" y="1820"/>
                    </a:lnTo>
                    <a:lnTo>
                      <a:pt x="1" y="1834"/>
                    </a:lnTo>
                    <a:lnTo>
                      <a:pt x="3" y="1847"/>
                    </a:lnTo>
                    <a:lnTo>
                      <a:pt x="5" y="1861"/>
                    </a:lnTo>
                    <a:lnTo>
                      <a:pt x="8" y="1875"/>
                    </a:lnTo>
                    <a:lnTo>
                      <a:pt x="12" y="1890"/>
                    </a:lnTo>
                    <a:lnTo>
                      <a:pt x="17" y="1905"/>
                    </a:lnTo>
                    <a:lnTo>
                      <a:pt x="29" y="1938"/>
                    </a:lnTo>
                    <a:lnTo>
                      <a:pt x="43" y="1970"/>
                    </a:lnTo>
                    <a:lnTo>
                      <a:pt x="59" y="2004"/>
                    </a:lnTo>
                    <a:lnTo>
                      <a:pt x="77" y="2036"/>
                    </a:lnTo>
                    <a:lnTo>
                      <a:pt x="96" y="2067"/>
                    </a:lnTo>
                    <a:lnTo>
                      <a:pt x="118" y="2098"/>
                    </a:lnTo>
                    <a:lnTo>
                      <a:pt x="129" y="2113"/>
                    </a:lnTo>
                    <a:lnTo>
                      <a:pt x="140" y="2126"/>
                    </a:lnTo>
                    <a:lnTo>
                      <a:pt x="151" y="2140"/>
                    </a:lnTo>
                    <a:lnTo>
                      <a:pt x="162" y="2152"/>
                    </a:lnTo>
                    <a:lnTo>
                      <a:pt x="174" y="2164"/>
                    </a:lnTo>
                    <a:lnTo>
                      <a:pt x="185" y="2175"/>
                    </a:lnTo>
                    <a:lnTo>
                      <a:pt x="198" y="2186"/>
                    </a:lnTo>
                    <a:lnTo>
                      <a:pt x="209" y="2195"/>
                    </a:lnTo>
                    <a:lnTo>
                      <a:pt x="221" y="2203"/>
                    </a:lnTo>
                    <a:lnTo>
                      <a:pt x="232" y="2210"/>
                    </a:lnTo>
                    <a:lnTo>
                      <a:pt x="244" y="2215"/>
                    </a:lnTo>
                    <a:lnTo>
                      <a:pt x="255" y="2220"/>
                    </a:lnTo>
                    <a:lnTo>
                      <a:pt x="287" y="2229"/>
                    </a:lnTo>
                    <a:lnTo>
                      <a:pt x="318" y="2237"/>
                    </a:lnTo>
                    <a:lnTo>
                      <a:pt x="349" y="2243"/>
                    </a:lnTo>
                    <a:lnTo>
                      <a:pt x="381" y="2247"/>
                    </a:lnTo>
                    <a:lnTo>
                      <a:pt x="412" y="2248"/>
                    </a:lnTo>
                    <a:lnTo>
                      <a:pt x="444" y="2248"/>
                    </a:lnTo>
                    <a:lnTo>
                      <a:pt x="475" y="2247"/>
                    </a:lnTo>
                    <a:lnTo>
                      <a:pt x="506" y="2243"/>
                    </a:lnTo>
                    <a:lnTo>
                      <a:pt x="537" y="2238"/>
                    </a:lnTo>
                    <a:lnTo>
                      <a:pt x="567" y="2230"/>
                    </a:lnTo>
                    <a:lnTo>
                      <a:pt x="597" y="2222"/>
                    </a:lnTo>
                    <a:lnTo>
                      <a:pt x="628" y="2211"/>
                    </a:lnTo>
                    <a:lnTo>
                      <a:pt x="657" y="2198"/>
                    </a:lnTo>
                    <a:lnTo>
                      <a:pt x="687" y="2184"/>
                    </a:lnTo>
                    <a:lnTo>
                      <a:pt x="715" y="2168"/>
                    </a:lnTo>
                    <a:lnTo>
                      <a:pt x="743" y="2150"/>
                    </a:lnTo>
                    <a:lnTo>
                      <a:pt x="771" y="2131"/>
                    </a:lnTo>
                    <a:lnTo>
                      <a:pt x="798" y="2111"/>
                    </a:lnTo>
                    <a:lnTo>
                      <a:pt x="825" y="2089"/>
                    </a:lnTo>
                    <a:lnTo>
                      <a:pt x="851" y="2064"/>
                    </a:lnTo>
                    <a:lnTo>
                      <a:pt x="876" y="2039"/>
                    </a:lnTo>
                    <a:lnTo>
                      <a:pt x="901" y="2012"/>
                    </a:lnTo>
                    <a:lnTo>
                      <a:pt x="925" y="1983"/>
                    </a:lnTo>
                    <a:lnTo>
                      <a:pt x="949" y="1954"/>
                    </a:lnTo>
                    <a:lnTo>
                      <a:pt x="971" y="1923"/>
                    </a:lnTo>
                    <a:lnTo>
                      <a:pt x="992" y="1890"/>
                    </a:lnTo>
                    <a:lnTo>
                      <a:pt x="1013" y="1856"/>
                    </a:lnTo>
                    <a:lnTo>
                      <a:pt x="1033" y="1820"/>
                    </a:lnTo>
                    <a:lnTo>
                      <a:pt x="1052" y="1784"/>
                    </a:lnTo>
                    <a:lnTo>
                      <a:pt x="1070" y="1746"/>
                    </a:lnTo>
                    <a:lnTo>
                      <a:pt x="1087" y="1706"/>
                    </a:lnTo>
                    <a:lnTo>
                      <a:pt x="1103" y="1665"/>
                    </a:lnTo>
                    <a:lnTo>
                      <a:pt x="1114" y="1635"/>
                    </a:lnTo>
                    <a:lnTo>
                      <a:pt x="1124" y="1604"/>
                    </a:lnTo>
                    <a:lnTo>
                      <a:pt x="1134" y="1574"/>
                    </a:lnTo>
                    <a:lnTo>
                      <a:pt x="1143" y="1541"/>
                    </a:lnTo>
                    <a:lnTo>
                      <a:pt x="1160" y="1478"/>
                    </a:lnTo>
                    <a:lnTo>
                      <a:pt x="1175" y="1412"/>
                    </a:lnTo>
                    <a:lnTo>
                      <a:pt x="1189" y="1347"/>
                    </a:lnTo>
                    <a:lnTo>
                      <a:pt x="1201" y="1281"/>
                    </a:lnTo>
                    <a:lnTo>
                      <a:pt x="1211" y="1217"/>
                    </a:lnTo>
                    <a:lnTo>
                      <a:pt x="1220" y="1153"/>
                    </a:lnTo>
                    <a:lnTo>
                      <a:pt x="1226" y="1100"/>
                    </a:lnTo>
                    <a:lnTo>
                      <a:pt x="1231" y="1050"/>
                    </a:lnTo>
                    <a:lnTo>
                      <a:pt x="1235" y="1000"/>
                    </a:lnTo>
                    <a:lnTo>
                      <a:pt x="1239" y="953"/>
                    </a:lnTo>
                    <a:lnTo>
                      <a:pt x="1245" y="865"/>
                    </a:lnTo>
                    <a:lnTo>
                      <a:pt x="1248" y="787"/>
                    </a:lnTo>
                    <a:lnTo>
                      <a:pt x="1250" y="722"/>
                    </a:lnTo>
                    <a:lnTo>
                      <a:pt x="1250" y="673"/>
                    </a:lnTo>
                    <a:lnTo>
                      <a:pt x="1250" y="642"/>
                    </a:lnTo>
                    <a:lnTo>
                      <a:pt x="1250" y="630"/>
                    </a:lnTo>
                    <a:lnTo>
                      <a:pt x="1215" y="0"/>
                    </a:lnTo>
                    <a:lnTo>
                      <a:pt x="1189" y="40"/>
                    </a:lnTo>
                    <a:lnTo>
                      <a:pt x="1161" y="79"/>
                    </a:lnTo>
                    <a:lnTo>
                      <a:pt x="1134" y="116"/>
                    </a:lnTo>
                    <a:lnTo>
                      <a:pt x="1106" y="152"/>
                    </a:lnTo>
                    <a:lnTo>
                      <a:pt x="1076" y="189"/>
                    </a:lnTo>
                    <a:lnTo>
                      <a:pt x="1046" y="223"/>
                    </a:lnTo>
                    <a:lnTo>
                      <a:pt x="1015" y="257"/>
                    </a:lnTo>
                    <a:lnTo>
                      <a:pt x="982" y="289"/>
                    </a:lnTo>
                    <a:lnTo>
                      <a:pt x="949" y="320"/>
                    </a:lnTo>
                    <a:lnTo>
                      <a:pt x="913" y="350"/>
                    </a:lnTo>
                    <a:lnTo>
                      <a:pt x="878" y="378"/>
                    </a:lnTo>
                    <a:lnTo>
                      <a:pt x="841" y="405"/>
                    </a:lnTo>
                    <a:lnTo>
                      <a:pt x="804" y="432"/>
                    </a:lnTo>
                    <a:lnTo>
                      <a:pt x="764" y="457"/>
                    </a:lnTo>
                    <a:lnTo>
                      <a:pt x="725" y="480"/>
                    </a:lnTo>
                    <a:lnTo>
                      <a:pt x="683" y="5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137"/>
              <p:cNvSpPr>
                <a:spLocks/>
              </p:cNvSpPr>
              <p:nvPr/>
            </p:nvSpPr>
            <p:spPr bwMode="auto">
              <a:xfrm>
                <a:off x="503" y="590"/>
                <a:ext cx="74" cy="132"/>
              </a:xfrm>
              <a:custGeom>
                <a:avLst/>
                <a:gdLst>
                  <a:gd name="T0" fmla="*/ 688 w 1250"/>
                  <a:gd name="T1" fmla="*/ 545 h 2248"/>
                  <a:gd name="T2" fmla="*/ 691 w 1250"/>
                  <a:gd name="T3" fmla="*/ 580 h 2248"/>
                  <a:gd name="T4" fmla="*/ 677 w 1250"/>
                  <a:gd name="T5" fmla="*/ 604 h 2248"/>
                  <a:gd name="T6" fmla="*/ 638 w 1250"/>
                  <a:gd name="T7" fmla="*/ 655 h 2248"/>
                  <a:gd name="T8" fmla="*/ 571 w 1250"/>
                  <a:gd name="T9" fmla="*/ 741 h 2248"/>
                  <a:gd name="T10" fmla="*/ 383 w 1250"/>
                  <a:gd name="T11" fmla="*/ 984 h 2248"/>
                  <a:gd name="T12" fmla="*/ 251 w 1250"/>
                  <a:gd name="T13" fmla="*/ 1167 h 2248"/>
                  <a:gd name="T14" fmla="*/ 166 w 1250"/>
                  <a:gd name="T15" fmla="*/ 1301 h 2248"/>
                  <a:gd name="T16" fmla="*/ 102 w 1250"/>
                  <a:gd name="T17" fmla="*/ 1419 h 2248"/>
                  <a:gd name="T18" fmla="*/ 41 w 1250"/>
                  <a:gd name="T19" fmla="*/ 1582 h 2248"/>
                  <a:gd name="T20" fmla="*/ 10 w 1250"/>
                  <a:gd name="T21" fmla="*/ 1687 h 2248"/>
                  <a:gd name="T22" fmla="*/ 0 w 1250"/>
                  <a:gd name="T23" fmla="*/ 1750 h 2248"/>
                  <a:gd name="T24" fmla="*/ 1 w 1250"/>
                  <a:gd name="T25" fmla="*/ 1781 h 2248"/>
                  <a:gd name="T26" fmla="*/ 1 w 1250"/>
                  <a:gd name="T27" fmla="*/ 1797 h 2248"/>
                  <a:gd name="T28" fmla="*/ 1 w 1250"/>
                  <a:gd name="T29" fmla="*/ 1834 h 2248"/>
                  <a:gd name="T30" fmla="*/ 8 w 1250"/>
                  <a:gd name="T31" fmla="*/ 1875 h 2248"/>
                  <a:gd name="T32" fmla="*/ 29 w 1250"/>
                  <a:gd name="T33" fmla="*/ 1938 h 2248"/>
                  <a:gd name="T34" fmla="*/ 77 w 1250"/>
                  <a:gd name="T35" fmla="*/ 2036 h 2248"/>
                  <a:gd name="T36" fmla="*/ 129 w 1250"/>
                  <a:gd name="T37" fmla="*/ 2113 h 2248"/>
                  <a:gd name="T38" fmla="*/ 162 w 1250"/>
                  <a:gd name="T39" fmla="*/ 2152 h 2248"/>
                  <a:gd name="T40" fmla="*/ 198 w 1250"/>
                  <a:gd name="T41" fmla="*/ 2186 h 2248"/>
                  <a:gd name="T42" fmla="*/ 232 w 1250"/>
                  <a:gd name="T43" fmla="*/ 2210 h 2248"/>
                  <a:gd name="T44" fmla="*/ 287 w 1250"/>
                  <a:gd name="T45" fmla="*/ 2229 h 2248"/>
                  <a:gd name="T46" fmla="*/ 381 w 1250"/>
                  <a:gd name="T47" fmla="*/ 2247 h 2248"/>
                  <a:gd name="T48" fmla="*/ 475 w 1250"/>
                  <a:gd name="T49" fmla="*/ 2247 h 2248"/>
                  <a:gd name="T50" fmla="*/ 567 w 1250"/>
                  <a:gd name="T51" fmla="*/ 2230 h 2248"/>
                  <a:gd name="T52" fmla="*/ 657 w 1250"/>
                  <a:gd name="T53" fmla="*/ 2198 h 2248"/>
                  <a:gd name="T54" fmla="*/ 743 w 1250"/>
                  <a:gd name="T55" fmla="*/ 2150 h 2248"/>
                  <a:gd name="T56" fmla="*/ 825 w 1250"/>
                  <a:gd name="T57" fmla="*/ 2089 h 2248"/>
                  <a:gd name="T58" fmla="*/ 901 w 1250"/>
                  <a:gd name="T59" fmla="*/ 2012 h 2248"/>
                  <a:gd name="T60" fmla="*/ 971 w 1250"/>
                  <a:gd name="T61" fmla="*/ 1923 h 2248"/>
                  <a:gd name="T62" fmla="*/ 1033 w 1250"/>
                  <a:gd name="T63" fmla="*/ 1820 h 2248"/>
                  <a:gd name="T64" fmla="*/ 1087 w 1250"/>
                  <a:gd name="T65" fmla="*/ 1706 h 2248"/>
                  <a:gd name="T66" fmla="*/ 1124 w 1250"/>
                  <a:gd name="T67" fmla="*/ 1604 h 2248"/>
                  <a:gd name="T68" fmla="*/ 1160 w 1250"/>
                  <a:gd name="T69" fmla="*/ 1478 h 2248"/>
                  <a:gd name="T70" fmla="*/ 1201 w 1250"/>
                  <a:gd name="T71" fmla="*/ 1281 h 2248"/>
                  <a:gd name="T72" fmla="*/ 1226 w 1250"/>
                  <a:gd name="T73" fmla="*/ 1100 h 2248"/>
                  <a:gd name="T74" fmla="*/ 1239 w 1250"/>
                  <a:gd name="T75" fmla="*/ 953 h 2248"/>
                  <a:gd name="T76" fmla="*/ 1250 w 1250"/>
                  <a:gd name="T77" fmla="*/ 722 h 2248"/>
                  <a:gd name="T78" fmla="*/ 1250 w 1250"/>
                  <a:gd name="T79" fmla="*/ 630 h 2248"/>
                  <a:gd name="T80" fmla="*/ 1161 w 1250"/>
                  <a:gd name="T81" fmla="*/ 79 h 2248"/>
                  <a:gd name="T82" fmla="*/ 1076 w 1250"/>
                  <a:gd name="T83" fmla="*/ 189 h 2248"/>
                  <a:gd name="T84" fmla="*/ 982 w 1250"/>
                  <a:gd name="T85" fmla="*/ 289 h 2248"/>
                  <a:gd name="T86" fmla="*/ 878 w 1250"/>
                  <a:gd name="T87" fmla="*/ 378 h 2248"/>
                  <a:gd name="T88" fmla="*/ 764 w 1250"/>
                  <a:gd name="T89" fmla="*/ 457 h 2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0" h="2248">
                    <a:moveTo>
                      <a:pt x="683" y="501"/>
                    </a:moveTo>
                    <a:lnTo>
                      <a:pt x="685" y="525"/>
                    </a:lnTo>
                    <a:lnTo>
                      <a:pt x="688" y="545"/>
                    </a:lnTo>
                    <a:lnTo>
                      <a:pt x="690" y="562"/>
                    </a:lnTo>
                    <a:lnTo>
                      <a:pt x="690" y="575"/>
                    </a:lnTo>
                    <a:lnTo>
                      <a:pt x="691" y="580"/>
                    </a:lnTo>
                    <a:lnTo>
                      <a:pt x="689" y="584"/>
                    </a:lnTo>
                    <a:lnTo>
                      <a:pt x="683" y="592"/>
                    </a:lnTo>
                    <a:lnTo>
                      <a:pt x="677" y="604"/>
                    </a:lnTo>
                    <a:lnTo>
                      <a:pt x="667" y="617"/>
                    </a:lnTo>
                    <a:lnTo>
                      <a:pt x="654" y="634"/>
                    </a:lnTo>
                    <a:lnTo>
                      <a:pt x="638" y="655"/>
                    </a:lnTo>
                    <a:lnTo>
                      <a:pt x="620" y="679"/>
                    </a:lnTo>
                    <a:lnTo>
                      <a:pt x="596" y="709"/>
                    </a:lnTo>
                    <a:lnTo>
                      <a:pt x="571" y="741"/>
                    </a:lnTo>
                    <a:lnTo>
                      <a:pt x="513" y="814"/>
                    </a:lnTo>
                    <a:lnTo>
                      <a:pt x="450" y="896"/>
                    </a:lnTo>
                    <a:lnTo>
                      <a:pt x="383" y="984"/>
                    </a:lnTo>
                    <a:lnTo>
                      <a:pt x="316" y="1076"/>
                    </a:lnTo>
                    <a:lnTo>
                      <a:pt x="283" y="1122"/>
                    </a:lnTo>
                    <a:lnTo>
                      <a:pt x="251" y="1167"/>
                    </a:lnTo>
                    <a:lnTo>
                      <a:pt x="221" y="1213"/>
                    </a:lnTo>
                    <a:lnTo>
                      <a:pt x="192" y="1257"/>
                    </a:lnTo>
                    <a:lnTo>
                      <a:pt x="166" y="1301"/>
                    </a:lnTo>
                    <a:lnTo>
                      <a:pt x="142" y="1342"/>
                    </a:lnTo>
                    <a:lnTo>
                      <a:pt x="121" y="1381"/>
                    </a:lnTo>
                    <a:lnTo>
                      <a:pt x="102" y="1419"/>
                    </a:lnTo>
                    <a:lnTo>
                      <a:pt x="78" y="1481"/>
                    </a:lnTo>
                    <a:lnTo>
                      <a:pt x="57" y="1535"/>
                    </a:lnTo>
                    <a:lnTo>
                      <a:pt x="41" y="1582"/>
                    </a:lnTo>
                    <a:lnTo>
                      <a:pt x="27" y="1622"/>
                    </a:lnTo>
                    <a:lnTo>
                      <a:pt x="17" y="1658"/>
                    </a:lnTo>
                    <a:lnTo>
                      <a:pt x="10" y="1687"/>
                    </a:lnTo>
                    <a:lnTo>
                      <a:pt x="5" y="1712"/>
                    </a:lnTo>
                    <a:lnTo>
                      <a:pt x="2" y="1732"/>
                    </a:lnTo>
                    <a:lnTo>
                      <a:pt x="0" y="1750"/>
                    </a:lnTo>
                    <a:lnTo>
                      <a:pt x="0" y="1763"/>
                    </a:lnTo>
                    <a:lnTo>
                      <a:pt x="0" y="1774"/>
                    </a:lnTo>
                    <a:lnTo>
                      <a:pt x="1" y="1781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0" y="1808"/>
                    </a:lnTo>
                    <a:lnTo>
                      <a:pt x="0" y="1820"/>
                    </a:lnTo>
                    <a:lnTo>
                      <a:pt x="1" y="1834"/>
                    </a:lnTo>
                    <a:lnTo>
                      <a:pt x="3" y="1847"/>
                    </a:lnTo>
                    <a:lnTo>
                      <a:pt x="5" y="1861"/>
                    </a:lnTo>
                    <a:lnTo>
                      <a:pt x="8" y="1875"/>
                    </a:lnTo>
                    <a:lnTo>
                      <a:pt x="12" y="1890"/>
                    </a:lnTo>
                    <a:lnTo>
                      <a:pt x="17" y="1905"/>
                    </a:lnTo>
                    <a:lnTo>
                      <a:pt x="29" y="1938"/>
                    </a:lnTo>
                    <a:lnTo>
                      <a:pt x="43" y="1970"/>
                    </a:lnTo>
                    <a:lnTo>
                      <a:pt x="59" y="2004"/>
                    </a:lnTo>
                    <a:lnTo>
                      <a:pt x="77" y="2036"/>
                    </a:lnTo>
                    <a:lnTo>
                      <a:pt x="96" y="2067"/>
                    </a:lnTo>
                    <a:lnTo>
                      <a:pt x="118" y="2098"/>
                    </a:lnTo>
                    <a:lnTo>
                      <a:pt x="129" y="2113"/>
                    </a:lnTo>
                    <a:lnTo>
                      <a:pt x="140" y="2126"/>
                    </a:lnTo>
                    <a:lnTo>
                      <a:pt x="151" y="2140"/>
                    </a:lnTo>
                    <a:lnTo>
                      <a:pt x="162" y="2152"/>
                    </a:lnTo>
                    <a:lnTo>
                      <a:pt x="174" y="2164"/>
                    </a:lnTo>
                    <a:lnTo>
                      <a:pt x="185" y="2175"/>
                    </a:lnTo>
                    <a:lnTo>
                      <a:pt x="198" y="2186"/>
                    </a:lnTo>
                    <a:lnTo>
                      <a:pt x="209" y="2195"/>
                    </a:lnTo>
                    <a:lnTo>
                      <a:pt x="221" y="2203"/>
                    </a:lnTo>
                    <a:lnTo>
                      <a:pt x="232" y="2210"/>
                    </a:lnTo>
                    <a:lnTo>
                      <a:pt x="244" y="2215"/>
                    </a:lnTo>
                    <a:lnTo>
                      <a:pt x="255" y="2220"/>
                    </a:lnTo>
                    <a:lnTo>
                      <a:pt x="287" y="2229"/>
                    </a:lnTo>
                    <a:lnTo>
                      <a:pt x="318" y="2237"/>
                    </a:lnTo>
                    <a:lnTo>
                      <a:pt x="349" y="2243"/>
                    </a:lnTo>
                    <a:lnTo>
                      <a:pt x="381" y="2247"/>
                    </a:lnTo>
                    <a:lnTo>
                      <a:pt x="412" y="2248"/>
                    </a:lnTo>
                    <a:lnTo>
                      <a:pt x="444" y="2248"/>
                    </a:lnTo>
                    <a:lnTo>
                      <a:pt x="475" y="2247"/>
                    </a:lnTo>
                    <a:lnTo>
                      <a:pt x="506" y="2243"/>
                    </a:lnTo>
                    <a:lnTo>
                      <a:pt x="537" y="2238"/>
                    </a:lnTo>
                    <a:lnTo>
                      <a:pt x="567" y="2230"/>
                    </a:lnTo>
                    <a:lnTo>
                      <a:pt x="597" y="2222"/>
                    </a:lnTo>
                    <a:lnTo>
                      <a:pt x="628" y="2211"/>
                    </a:lnTo>
                    <a:lnTo>
                      <a:pt x="657" y="2198"/>
                    </a:lnTo>
                    <a:lnTo>
                      <a:pt x="687" y="2184"/>
                    </a:lnTo>
                    <a:lnTo>
                      <a:pt x="715" y="2168"/>
                    </a:lnTo>
                    <a:lnTo>
                      <a:pt x="743" y="2150"/>
                    </a:lnTo>
                    <a:lnTo>
                      <a:pt x="771" y="2131"/>
                    </a:lnTo>
                    <a:lnTo>
                      <a:pt x="798" y="2111"/>
                    </a:lnTo>
                    <a:lnTo>
                      <a:pt x="825" y="2089"/>
                    </a:lnTo>
                    <a:lnTo>
                      <a:pt x="851" y="2064"/>
                    </a:lnTo>
                    <a:lnTo>
                      <a:pt x="876" y="2039"/>
                    </a:lnTo>
                    <a:lnTo>
                      <a:pt x="901" y="2012"/>
                    </a:lnTo>
                    <a:lnTo>
                      <a:pt x="925" y="1983"/>
                    </a:lnTo>
                    <a:lnTo>
                      <a:pt x="949" y="1954"/>
                    </a:lnTo>
                    <a:lnTo>
                      <a:pt x="971" y="1923"/>
                    </a:lnTo>
                    <a:lnTo>
                      <a:pt x="992" y="1890"/>
                    </a:lnTo>
                    <a:lnTo>
                      <a:pt x="1013" y="1856"/>
                    </a:lnTo>
                    <a:lnTo>
                      <a:pt x="1033" y="1820"/>
                    </a:lnTo>
                    <a:lnTo>
                      <a:pt x="1052" y="1784"/>
                    </a:lnTo>
                    <a:lnTo>
                      <a:pt x="1070" y="1746"/>
                    </a:lnTo>
                    <a:lnTo>
                      <a:pt x="1087" y="1706"/>
                    </a:lnTo>
                    <a:lnTo>
                      <a:pt x="1103" y="1665"/>
                    </a:lnTo>
                    <a:lnTo>
                      <a:pt x="1114" y="1635"/>
                    </a:lnTo>
                    <a:lnTo>
                      <a:pt x="1124" y="1604"/>
                    </a:lnTo>
                    <a:lnTo>
                      <a:pt x="1134" y="1574"/>
                    </a:lnTo>
                    <a:lnTo>
                      <a:pt x="1143" y="1541"/>
                    </a:lnTo>
                    <a:lnTo>
                      <a:pt x="1160" y="1478"/>
                    </a:lnTo>
                    <a:lnTo>
                      <a:pt x="1175" y="1412"/>
                    </a:lnTo>
                    <a:lnTo>
                      <a:pt x="1189" y="1347"/>
                    </a:lnTo>
                    <a:lnTo>
                      <a:pt x="1201" y="1281"/>
                    </a:lnTo>
                    <a:lnTo>
                      <a:pt x="1211" y="1217"/>
                    </a:lnTo>
                    <a:lnTo>
                      <a:pt x="1220" y="1153"/>
                    </a:lnTo>
                    <a:lnTo>
                      <a:pt x="1226" y="1100"/>
                    </a:lnTo>
                    <a:lnTo>
                      <a:pt x="1231" y="1050"/>
                    </a:lnTo>
                    <a:lnTo>
                      <a:pt x="1235" y="1000"/>
                    </a:lnTo>
                    <a:lnTo>
                      <a:pt x="1239" y="953"/>
                    </a:lnTo>
                    <a:lnTo>
                      <a:pt x="1245" y="865"/>
                    </a:lnTo>
                    <a:lnTo>
                      <a:pt x="1248" y="787"/>
                    </a:lnTo>
                    <a:lnTo>
                      <a:pt x="1250" y="722"/>
                    </a:lnTo>
                    <a:lnTo>
                      <a:pt x="1250" y="673"/>
                    </a:lnTo>
                    <a:lnTo>
                      <a:pt x="1250" y="642"/>
                    </a:lnTo>
                    <a:lnTo>
                      <a:pt x="1250" y="630"/>
                    </a:lnTo>
                    <a:lnTo>
                      <a:pt x="1215" y="0"/>
                    </a:lnTo>
                    <a:lnTo>
                      <a:pt x="1189" y="40"/>
                    </a:lnTo>
                    <a:lnTo>
                      <a:pt x="1161" y="79"/>
                    </a:lnTo>
                    <a:lnTo>
                      <a:pt x="1134" y="116"/>
                    </a:lnTo>
                    <a:lnTo>
                      <a:pt x="1106" y="152"/>
                    </a:lnTo>
                    <a:lnTo>
                      <a:pt x="1076" y="189"/>
                    </a:lnTo>
                    <a:lnTo>
                      <a:pt x="1046" y="223"/>
                    </a:lnTo>
                    <a:lnTo>
                      <a:pt x="1015" y="257"/>
                    </a:lnTo>
                    <a:lnTo>
                      <a:pt x="982" y="289"/>
                    </a:lnTo>
                    <a:lnTo>
                      <a:pt x="949" y="320"/>
                    </a:lnTo>
                    <a:lnTo>
                      <a:pt x="913" y="350"/>
                    </a:lnTo>
                    <a:lnTo>
                      <a:pt x="878" y="378"/>
                    </a:lnTo>
                    <a:lnTo>
                      <a:pt x="841" y="405"/>
                    </a:lnTo>
                    <a:lnTo>
                      <a:pt x="804" y="432"/>
                    </a:lnTo>
                    <a:lnTo>
                      <a:pt x="764" y="457"/>
                    </a:lnTo>
                    <a:lnTo>
                      <a:pt x="725" y="480"/>
                    </a:lnTo>
                    <a:lnTo>
                      <a:pt x="683" y="501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138"/>
              <p:cNvSpPr>
                <a:spLocks/>
              </p:cNvSpPr>
              <p:nvPr/>
            </p:nvSpPr>
            <p:spPr bwMode="auto">
              <a:xfrm>
                <a:off x="543" y="587"/>
                <a:ext cx="32" cy="31"/>
              </a:xfrm>
              <a:custGeom>
                <a:avLst/>
                <a:gdLst>
                  <a:gd name="T0" fmla="*/ 0 w 540"/>
                  <a:gd name="T1" fmla="*/ 272 h 537"/>
                  <a:gd name="T2" fmla="*/ 2 w 540"/>
                  <a:gd name="T3" fmla="*/ 307 h 537"/>
                  <a:gd name="T4" fmla="*/ 3 w 540"/>
                  <a:gd name="T5" fmla="*/ 340 h 537"/>
                  <a:gd name="T6" fmla="*/ 6 w 540"/>
                  <a:gd name="T7" fmla="*/ 373 h 537"/>
                  <a:gd name="T8" fmla="*/ 8 w 540"/>
                  <a:gd name="T9" fmla="*/ 405 h 537"/>
                  <a:gd name="T10" fmla="*/ 12 w 540"/>
                  <a:gd name="T11" fmla="*/ 436 h 537"/>
                  <a:gd name="T12" fmla="*/ 15 w 540"/>
                  <a:gd name="T13" fmla="*/ 465 h 537"/>
                  <a:gd name="T14" fmla="*/ 18 w 540"/>
                  <a:gd name="T15" fmla="*/ 494 h 537"/>
                  <a:gd name="T16" fmla="*/ 21 w 540"/>
                  <a:gd name="T17" fmla="*/ 519 h 537"/>
                  <a:gd name="T18" fmla="*/ 22 w 540"/>
                  <a:gd name="T19" fmla="*/ 528 h 537"/>
                  <a:gd name="T20" fmla="*/ 22 w 540"/>
                  <a:gd name="T21" fmla="*/ 537 h 537"/>
                  <a:gd name="T22" fmla="*/ 61 w 540"/>
                  <a:gd name="T23" fmla="*/ 516 h 537"/>
                  <a:gd name="T24" fmla="*/ 100 w 540"/>
                  <a:gd name="T25" fmla="*/ 495 h 537"/>
                  <a:gd name="T26" fmla="*/ 137 w 540"/>
                  <a:gd name="T27" fmla="*/ 471 h 537"/>
                  <a:gd name="T28" fmla="*/ 173 w 540"/>
                  <a:gd name="T29" fmla="*/ 446 h 537"/>
                  <a:gd name="T30" fmla="*/ 210 w 540"/>
                  <a:gd name="T31" fmla="*/ 421 h 537"/>
                  <a:gd name="T32" fmla="*/ 244 w 540"/>
                  <a:gd name="T33" fmla="*/ 394 h 537"/>
                  <a:gd name="T34" fmla="*/ 279 w 540"/>
                  <a:gd name="T35" fmla="*/ 365 h 537"/>
                  <a:gd name="T36" fmla="*/ 312 w 540"/>
                  <a:gd name="T37" fmla="*/ 336 h 537"/>
                  <a:gd name="T38" fmla="*/ 344 w 540"/>
                  <a:gd name="T39" fmla="*/ 306 h 537"/>
                  <a:gd name="T40" fmla="*/ 375 w 540"/>
                  <a:gd name="T41" fmla="*/ 274 h 537"/>
                  <a:gd name="T42" fmla="*/ 405 w 540"/>
                  <a:gd name="T43" fmla="*/ 242 h 537"/>
                  <a:gd name="T44" fmla="*/ 435 w 540"/>
                  <a:gd name="T45" fmla="*/ 208 h 537"/>
                  <a:gd name="T46" fmla="*/ 463 w 540"/>
                  <a:gd name="T47" fmla="*/ 173 h 537"/>
                  <a:gd name="T48" fmla="*/ 489 w 540"/>
                  <a:gd name="T49" fmla="*/ 138 h 537"/>
                  <a:gd name="T50" fmla="*/ 516 w 540"/>
                  <a:gd name="T51" fmla="*/ 101 h 537"/>
                  <a:gd name="T52" fmla="*/ 540 w 540"/>
                  <a:gd name="T53" fmla="*/ 64 h 537"/>
                  <a:gd name="T54" fmla="*/ 539 w 540"/>
                  <a:gd name="T55" fmla="*/ 0 h 537"/>
                  <a:gd name="T56" fmla="*/ 510 w 540"/>
                  <a:gd name="T57" fmla="*/ 19 h 537"/>
                  <a:gd name="T58" fmla="*/ 479 w 540"/>
                  <a:gd name="T59" fmla="*/ 39 h 537"/>
                  <a:gd name="T60" fmla="*/ 449 w 540"/>
                  <a:gd name="T61" fmla="*/ 58 h 537"/>
                  <a:gd name="T62" fmla="*/ 417 w 540"/>
                  <a:gd name="T63" fmla="*/ 76 h 537"/>
                  <a:gd name="T64" fmla="*/ 385 w 540"/>
                  <a:gd name="T65" fmla="*/ 94 h 537"/>
                  <a:gd name="T66" fmla="*/ 353 w 540"/>
                  <a:gd name="T67" fmla="*/ 111 h 537"/>
                  <a:gd name="T68" fmla="*/ 320 w 540"/>
                  <a:gd name="T69" fmla="*/ 128 h 537"/>
                  <a:gd name="T70" fmla="*/ 287 w 540"/>
                  <a:gd name="T71" fmla="*/ 144 h 537"/>
                  <a:gd name="T72" fmla="*/ 252 w 540"/>
                  <a:gd name="T73" fmla="*/ 159 h 537"/>
                  <a:gd name="T74" fmla="*/ 218 w 540"/>
                  <a:gd name="T75" fmla="*/ 174 h 537"/>
                  <a:gd name="T76" fmla="*/ 183 w 540"/>
                  <a:gd name="T77" fmla="*/ 188 h 537"/>
                  <a:gd name="T78" fmla="*/ 147 w 540"/>
                  <a:gd name="T79" fmla="*/ 202 h 537"/>
                  <a:gd name="T80" fmla="*/ 111 w 540"/>
                  <a:gd name="T81" fmla="*/ 216 h 537"/>
                  <a:gd name="T82" fmla="*/ 74 w 540"/>
                  <a:gd name="T83" fmla="*/ 228 h 537"/>
                  <a:gd name="T84" fmla="*/ 38 w 540"/>
                  <a:gd name="T85" fmla="*/ 240 h 537"/>
                  <a:gd name="T86" fmla="*/ 0 w 540"/>
                  <a:gd name="T87" fmla="*/ 251 h 537"/>
                  <a:gd name="T88" fmla="*/ 0 w 540"/>
                  <a:gd name="T89" fmla="*/ 261 h 537"/>
                  <a:gd name="T90" fmla="*/ 0 w 540"/>
                  <a:gd name="T91" fmla="*/ 272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0" h="537">
                    <a:moveTo>
                      <a:pt x="0" y="272"/>
                    </a:moveTo>
                    <a:lnTo>
                      <a:pt x="2" y="307"/>
                    </a:lnTo>
                    <a:lnTo>
                      <a:pt x="3" y="340"/>
                    </a:lnTo>
                    <a:lnTo>
                      <a:pt x="6" y="373"/>
                    </a:lnTo>
                    <a:lnTo>
                      <a:pt x="8" y="405"/>
                    </a:lnTo>
                    <a:lnTo>
                      <a:pt x="12" y="436"/>
                    </a:lnTo>
                    <a:lnTo>
                      <a:pt x="15" y="465"/>
                    </a:lnTo>
                    <a:lnTo>
                      <a:pt x="18" y="494"/>
                    </a:lnTo>
                    <a:lnTo>
                      <a:pt x="21" y="519"/>
                    </a:lnTo>
                    <a:lnTo>
                      <a:pt x="22" y="528"/>
                    </a:lnTo>
                    <a:lnTo>
                      <a:pt x="22" y="537"/>
                    </a:lnTo>
                    <a:lnTo>
                      <a:pt x="61" y="516"/>
                    </a:lnTo>
                    <a:lnTo>
                      <a:pt x="100" y="495"/>
                    </a:lnTo>
                    <a:lnTo>
                      <a:pt x="137" y="471"/>
                    </a:lnTo>
                    <a:lnTo>
                      <a:pt x="173" y="446"/>
                    </a:lnTo>
                    <a:lnTo>
                      <a:pt x="210" y="421"/>
                    </a:lnTo>
                    <a:lnTo>
                      <a:pt x="244" y="394"/>
                    </a:lnTo>
                    <a:lnTo>
                      <a:pt x="279" y="365"/>
                    </a:lnTo>
                    <a:lnTo>
                      <a:pt x="312" y="336"/>
                    </a:lnTo>
                    <a:lnTo>
                      <a:pt x="344" y="306"/>
                    </a:lnTo>
                    <a:lnTo>
                      <a:pt x="375" y="274"/>
                    </a:lnTo>
                    <a:lnTo>
                      <a:pt x="405" y="242"/>
                    </a:lnTo>
                    <a:lnTo>
                      <a:pt x="435" y="208"/>
                    </a:lnTo>
                    <a:lnTo>
                      <a:pt x="463" y="173"/>
                    </a:lnTo>
                    <a:lnTo>
                      <a:pt x="489" y="138"/>
                    </a:lnTo>
                    <a:lnTo>
                      <a:pt x="516" y="101"/>
                    </a:lnTo>
                    <a:lnTo>
                      <a:pt x="540" y="64"/>
                    </a:lnTo>
                    <a:lnTo>
                      <a:pt x="539" y="0"/>
                    </a:lnTo>
                    <a:lnTo>
                      <a:pt x="510" y="19"/>
                    </a:lnTo>
                    <a:lnTo>
                      <a:pt x="479" y="39"/>
                    </a:lnTo>
                    <a:lnTo>
                      <a:pt x="449" y="58"/>
                    </a:lnTo>
                    <a:lnTo>
                      <a:pt x="417" y="76"/>
                    </a:lnTo>
                    <a:lnTo>
                      <a:pt x="385" y="94"/>
                    </a:lnTo>
                    <a:lnTo>
                      <a:pt x="353" y="111"/>
                    </a:lnTo>
                    <a:lnTo>
                      <a:pt x="320" y="128"/>
                    </a:lnTo>
                    <a:lnTo>
                      <a:pt x="287" y="144"/>
                    </a:lnTo>
                    <a:lnTo>
                      <a:pt x="252" y="159"/>
                    </a:lnTo>
                    <a:lnTo>
                      <a:pt x="218" y="174"/>
                    </a:lnTo>
                    <a:lnTo>
                      <a:pt x="183" y="188"/>
                    </a:lnTo>
                    <a:lnTo>
                      <a:pt x="147" y="202"/>
                    </a:lnTo>
                    <a:lnTo>
                      <a:pt x="111" y="216"/>
                    </a:lnTo>
                    <a:lnTo>
                      <a:pt x="74" y="228"/>
                    </a:lnTo>
                    <a:lnTo>
                      <a:pt x="38" y="240"/>
                    </a:lnTo>
                    <a:lnTo>
                      <a:pt x="0" y="251"/>
                    </a:lnTo>
                    <a:lnTo>
                      <a:pt x="0" y="261"/>
                    </a:lnTo>
                    <a:lnTo>
                      <a:pt x="0" y="2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139"/>
              <p:cNvSpPr>
                <a:spLocks/>
              </p:cNvSpPr>
              <p:nvPr/>
            </p:nvSpPr>
            <p:spPr bwMode="auto">
              <a:xfrm>
                <a:off x="543" y="587"/>
                <a:ext cx="32" cy="31"/>
              </a:xfrm>
              <a:custGeom>
                <a:avLst/>
                <a:gdLst>
                  <a:gd name="T0" fmla="*/ 0 w 540"/>
                  <a:gd name="T1" fmla="*/ 272 h 537"/>
                  <a:gd name="T2" fmla="*/ 2 w 540"/>
                  <a:gd name="T3" fmla="*/ 307 h 537"/>
                  <a:gd name="T4" fmla="*/ 3 w 540"/>
                  <a:gd name="T5" fmla="*/ 340 h 537"/>
                  <a:gd name="T6" fmla="*/ 6 w 540"/>
                  <a:gd name="T7" fmla="*/ 373 h 537"/>
                  <a:gd name="T8" fmla="*/ 8 w 540"/>
                  <a:gd name="T9" fmla="*/ 405 h 537"/>
                  <a:gd name="T10" fmla="*/ 12 w 540"/>
                  <a:gd name="T11" fmla="*/ 436 h 537"/>
                  <a:gd name="T12" fmla="*/ 15 w 540"/>
                  <a:gd name="T13" fmla="*/ 465 h 537"/>
                  <a:gd name="T14" fmla="*/ 18 w 540"/>
                  <a:gd name="T15" fmla="*/ 494 h 537"/>
                  <a:gd name="T16" fmla="*/ 21 w 540"/>
                  <a:gd name="T17" fmla="*/ 519 h 537"/>
                  <a:gd name="T18" fmla="*/ 22 w 540"/>
                  <a:gd name="T19" fmla="*/ 528 h 537"/>
                  <a:gd name="T20" fmla="*/ 22 w 540"/>
                  <a:gd name="T21" fmla="*/ 537 h 537"/>
                  <a:gd name="T22" fmla="*/ 61 w 540"/>
                  <a:gd name="T23" fmla="*/ 516 h 537"/>
                  <a:gd name="T24" fmla="*/ 100 w 540"/>
                  <a:gd name="T25" fmla="*/ 495 h 537"/>
                  <a:gd name="T26" fmla="*/ 137 w 540"/>
                  <a:gd name="T27" fmla="*/ 471 h 537"/>
                  <a:gd name="T28" fmla="*/ 173 w 540"/>
                  <a:gd name="T29" fmla="*/ 446 h 537"/>
                  <a:gd name="T30" fmla="*/ 210 w 540"/>
                  <a:gd name="T31" fmla="*/ 421 h 537"/>
                  <a:gd name="T32" fmla="*/ 244 w 540"/>
                  <a:gd name="T33" fmla="*/ 394 h 537"/>
                  <a:gd name="T34" fmla="*/ 279 w 540"/>
                  <a:gd name="T35" fmla="*/ 365 h 537"/>
                  <a:gd name="T36" fmla="*/ 312 w 540"/>
                  <a:gd name="T37" fmla="*/ 336 h 537"/>
                  <a:gd name="T38" fmla="*/ 344 w 540"/>
                  <a:gd name="T39" fmla="*/ 306 h 537"/>
                  <a:gd name="T40" fmla="*/ 375 w 540"/>
                  <a:gd name="T41" fmla="*/ 274 h 537"/>
                  <a:gd name="T42" fmla="*/ 405 w 540"/>
                  <a:gd name="T43" fmla="*/ 242 h 537"/>
                  <a:gd name="T44" fmla="*/ 435 w 540"/>
                  <a:gd name="T45" fmla="*/ 208 h 537"/>
                  <a:gd name="T46" fmla="*/ 463 w 540"/>
                  <a:gd name="T47" fmla="*/ 173 h 537"/>
                  <a:gd name="T48" fmla="*/ 489 w 540"/>
                  <a:gd name="T49" fmla="*/ 138 h 537"/>
                  <a:gd name="T50" fmla="*/ 516 w 540"/>
                  <a:gd name="T51" fmla="*/ 101 h 537"/>
                  <a:gd name="T52" fmla="*/ 540 w 540"/>
                  <a:gd name="T53" fmla="*/ 64 h 537"/>
                  <a:gd name="T54" fmla="*/ 539 w 540"/>
                  <a:gd name="T55" fmla="*/ 0 h 537"/>
                  <a:gd name="T56" fmla="*/ 510 w 540"/>
                  <a:gd name="T57" fmla="*/ 19 h 537"/>
                  <a:gd name="T58" fmla="*/ 479 w 540"/>
                  <a:gd name="T59" fmla="*/ 39 h 537"/>
                  <a:gd name="T60" fmla="*/ 449 w 540"/>
                  <a:gd name="T61" fmla="*/ 58 h 537"/>
                  <a:gd name="T62" fmla="*/ 417 w 540"/>
                  <a:gd name="T63" fmla="*/ 76 h 537"/>
                  <a:gd name="T64" fmla="*/ 385 w 540"/>
                  <a:gd name="T65" fmla="*/ 94 h 537"/>
                  <a:gd name="T66" fmla="*/ 353 w 540"/>
                  <a:gd name="T67" fmla="*/ 111 h 537"/>
                  <a:gd name="T68" fmla="*/ 320 w 540"/>
                  <a:gd name="T69" fmla="*/ 128 h 537"/>
                  <a:gd name="T70" fmla="*/ 287 w 540"/>
                  <a:gd name="T71" fmla="*/ 144 h 537"/>
                  <a:gd name="T72" fmla="*/ 252 w 540"/>
                  <a:gd name="T73" fmla="*/ 159 h 537"/>
                  <a:gd name="T74" fmla="*/ 218 w 540"/>
                  <a:gd name="T75" fmla="*/ 174 h 537"/>
                  <a:gd name="T76" fmla="*/ 183 w 540"/>
                  <a:gd name="T77" fmla="*/ 188 h 537"/>
                  <a:gd name="T78" fmla="*/ 147 w 540"/>
                  <a:gd name="T79" fmla="*/ 202 h 537"/>
                  <a:gd name="T80" fmla="*/ 111 w 540"/>
                  <a:gd name="T81" fmla="*/ 216 h 537"/>
                  <a:gd name="T82" fmla="*/ 74 w 540"/>
                  <a:gd name="T83" fmla="*/ 228 h 537"/>
                  <a:gd name="T84" fmla="*/ 38 w 540"/>
                  <a:gd name="T85" fmla="*/ 240 h 537"/>
                  <a:gd name="T86" fmla="*/ 0 w 540"/>
                  <a:gd name="T87" fmla="*/ 251 h 537"/>
                  <a:gd name="T88" fmla="*/ 0 w 540"/>
                  <a:gd name="T89" fmla="*/ 261 h 537"/>
                  <a:gd name="T90" fmla="*/ 0 w 540"/>
                  <a:gd name="T91" fmla="*/ 272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0" h="537">
                    <a:moveTo>
                      <a:pt x="0" y="272"/>
                    </a:moveTo>
                    <a:lnTo>
                      <a:pt x="2" y="307"/>
                    </a:lnTo>
                    <a:lnTo>
                      <a:pt x="3" y="340"/>
                    </a:lnTo>
                    <a:lnTo>
                      <a:pt x="6" y="373"/>
                    </a:lnTo>
                    <a:lnTo>
                      <a:pt x="8" y="405"/>
                    </a:lnTo>
                    <a:lnTo>
                      <a:pt x="12" y="436"/>
                    </a:lnTo>
                    <a:lnTo>
                      <a:pt x="15" y="465"/>
                    </a:lnTo>
                    <a:lnTo>
                      <a:pt x="18" y="494"/>
                    </a:lnTo>
                    <a:lnTo>
                      <a:pt x="21" y="519"/>
                    </a:lnTo>
                    <a:lnTo>
                      <a:pt x="22" y="528"/>
                    </a:lnTo>
                    <a:lnTo>
                      <a:pt x="22" y="537"/>
                    </a:lnTo>
                    <a:lnTo>
                      <a:pt x="61" y="516"/>
                    </a:lnTo>
                    <a:lnTo>
                      <a:pt x="100" y="495"/>
                    </a:lnTo>
                    <a:lnTo>
                      <a:pt x="137" y="471"/>
                    </a:lnTo>
                    <a:lnTo>
                      <a:pt x="173" y="446"/>
                    </a:lnTo>
                    <a:lnTo>
                      <a:pt x="210" y="421"/>
                    </a:lnTo>
                    <a:lnTo>
                      <a:pt x="244" y="394"/>
                    </a:lnTo>
                    <a:lnTo>
                      <a:pt x="279" y="365"/>
                    </a:lnTo>
                    <a:lnTo>
                      <a:pt x="312" y="336"/>
                    </a:lnTo>
                    <a:lnTo>
                      <a:pt x="344" y="306"/>
                    </a:lnTo>
                    <a:lnTo>
                      <a:pt x="375" y="274"/>
                    </a:lnTo>
                    <a:lnTo>
                      <a:pt x="405" y="242"/>
                    </a:lnTo>
                    <a:lnTo>
                      <a:pt x="435" y="208"/>
                    </a:lnTo>
                    <a:lnTo>
                      <a:pt x="463" y="173"/>
                    </a:lnTo>
                    <a:lnTo>
                      <a:pt x="489" y="138"/>
                    </a:lnTo>
                    <a:lnTo>
                      <a:pt x="516" y="101"/>
                    </a:lnTo>
                    <a:lnTo>
                      <a:pt x="540" y="64"/>
                    </a:lnTo>
                    <a:lnTo>
                      <a:pt x="539" y="0"/>
                    </a:lnTo>
                    <a:lnTo>
                      <a:pt x="510" y="19"/>
                    </a:lnTo>
                    <a:lnTo>
                      <a:pt x="479" y="39"/>
                    </a:lnTo>
                    <a:lnTo>
                      <a:pt x="449" y="58"/>
                    </a:lnTo>
                    <a:lnTo>
                      <a:pt x="417" y="76"/>
                    </a:lnTo>
                    <a:lnTo>
                      <a:pt x="385" y="94"/>
                    </a:lnTo>
                    <a:lnTo>
                      <a:pt x="353" y="111"/>
                    </a:lnTo>
                    <a:lnTo>
                      <a:pt x="320" y="128"/>
                    </a:lnTo>
                    <a:lnTo>
                      <a:pt x="287" y="144"/>
                    </a:lnTo>
                    <a:lnTo>
                      <a:pt x="252" y="159"/>
                    </a:lnTo>
                    <a:lnTo>
                      <a:pt x="218" y="174"/>
                    </a:lnTo>
                    <a:lnTo>
                      <a:pt x="183" y="188"/>
                    </a:lnTo>
                    <a:lnTo>
                      <a:pt x="147" y="202"/>
                    </a:lnTo>
                    <a:lnTo>
                      <a:pt x="111" y="216"/>
                    </a:lnTo>
                    <a:lnTo>
                      <a:pt x="74" y="228"/>
                    </a:lnTo>
                    <a:lnTo>
                      <a:pt x="38" y="240"/>
                    </a:lnTo>
                    <a:lnTo>
                      <a:pt x="0" y="251"/>
                    </a:lnTo>
                    <a:lnTo>
                      <a:pt x="0" y="261"/>
                    </a:lnTo>
                    <a:lnTo>
                      <a:pt x="0" y="272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140"/>
              <p:cNvSpPr>
                <a:spLocks/>
              </p:cNvSpPr>
              <p:nvPr/>
            </p:nvSpPr>
            <p:spPr bwMode="auto">
              <a:xfrm>
                <a:off x="543" y="574"/>
                <a:ext cx="32" cy="28"/>
              </a:xfrm>
              <a:custGeom>
                <a:avLst/>
                <a:gdLst>
                  <a:gd name="T0" fmla="*/ 524 w 539"/>
                  <a:gd name="T1" fmla="*/ 16 h 465"/>
                  <a:gd name="T2" fmla="*/ 506 w 539"/>
                  <a:gd name="T3" fmla="*/ 41 h 465"/>
                  <a:gd name="T4" fmla="*/ 485 w 539"/>
                  <a:gd name="T5" fmla="*/ 63 h 465"/>
                  <a:gd name="T6" fmla="*/ 462 w 539"/>
                  <a:gd name="T7" fmla="*/ 84 h 465"/>
                  <a:gd name="T8" fmla="*/ 437 w 539"/>
                  <a:gd name="T9" fmla="*/ 101 h 465"/>
                  <a:gd name="T10" fmla="*/ 408 w 539"/>
                  <a:gd name="T11" fmla="*/ 116 h 465"/>
                  <a:gd name="T12" fmla="*/ 378 w 539"/>
                  <a:gd name="T13" fmla="*/ 129 h 465"/>
                  <a:gd name="T14" fmla="*/ 346 w 539"/>
                  <a:gd name="T15" fmla="*/ 139 h 465"/>
                  <a:gd name="T16" fmla="*/ 311 w 539"/>
                  <a:gd name="T17" fmla="*/ 147 h 465"/>
                  <a:gd name="T18" fmla="*/ 276 w 539"/>
                  <a:gd name="T19" fmla="*/ 153 h 465"/>
                  <a:gd name="T20" fmla="*/ 238 w 539"/>
                  <a:gd name="T21" fmla="*/ 157 h 465"/>
                  <a:gd name="T22" fmla="*/ 199 w 539"/>
                  <a:gd name="T23" fmla="*/ 158 h 465"/>
                  <a:gd name="T24" fmla="*/ 158 w 539"/>
                  <a:gd name="T25" fmla="*/ 156 h 465"/>
                  <a:gd name="T26" fmla="*/ 117 w 539"/>
                  <a:gd name="T27" fmla="*/ 153 h 465"/>
                  <a:gd name="T28" fmla="*/ 74 w 539"/>
                  <a:gd name="T29" fmla="*/ 147 h 465"/>
                  <a:gd name="T30" fmla="*/ 32 w 539"/>
                  <a:gd name="T31" fmla="*/ 138 h 465"/>
                  <a:gd name="T32" fmla="*/ 9 w 539"/>
                  <a:gd name="T33" fmla="*/ 162 h 465"/>
                  <a:gd name="T34" fmla="*/ 7 w 539"/>
                  <a:gd name="T35" fmla="*/ 228 h 465"/>
                  <a:gd name="T36" fmla="*/ 4 w 539"/>
                  <a:gd name="T37" fmla="*/ 289 h 465"/>
                  <a:gd name="T38" fmla="*/ 2 w 539"/>
                  <a:gd name="T39" fmla="*/ 338 h 465"/>
                  <a:gd name="T40" fmla="*/ 0 w 539"/>
                  <a:gd name="T41" fmla="*/ 388 h 465"/>
                  <a:gd name="T42" fmla="*/ 0 w 539"/>
                  <a:gd name="T43" fmla="*/ 439 h 465"/>
                  <a:gd name="T44" fmla="*/ 38 w 539"/>
                  <a:gd name="T45" fmla="*/ 454 h 465"/>
                  <a:gd name="T46" fmla="*/ 111 w 539"/>
                  <a:gd name="T47" fmla="*/ 430 h 465"/>
                  <a:gd name="T48" fmla="*/ 183 w 539"/>
                  <a:gd name="T49" fmla="*/ 402 h 465"/>
                  <a:gd name="T50" fmla="*/ 252 w 539"/>
                  <a:gd name="T51" fmla="*/ 373 h 465"/>
                  <a:gd name="T52" fmla="*/ 320 w 539"/>
                  <a:gd name="T53" fmla="*/ 342 h 465"/>
                  <a:gd name="T54" fmla="*/ 385 w 539"/>
                  <a:gd name="T55" fmla="*/ 308 h 465"/>
                  <a:gd name="T56" fmla="*/ 449 w 539"/>
                  <a:gd name="T57" fmla="*/ 272 h 465"/>
                  <a:gd name="T58" fmla="*/ 510 w 539"/>
                  <a:gd name="T59" fmla="*/ 233 h 465"/>
                  <a:gd name="T60" fmla="*/ 533 w 539"/>
                  <a:gd name="T61" fmla="*/ 0 h 465"/>
                  <a:gd name="T62" fmla="*/ 531 w 539"/>
                  <a:gd name="T63" fmla="*/ 3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9" h="465">
                    <a:moveTo>
                      <a:pt x="531" y="3"/>
                    </a:moveTo>
                    <a:lnTo>
                      <a:pt x="524" y="16"/>
                    </a:lnTo>
                    <a:lnTo>
                      <a:pt x="515" y="29"/>
                    </a:lnTo>
                    <a:lnTo>
                      <a:pt x="506" y="41"/>
                    </a:lnTo>
                    <a:lnTo>
                      <a:pt x="496" y="52"/>
                    </a:lnTo>
                    <a:lnTo>
                      <a:pt x="485" y="63"/>
                    </a:lnTo>
                    <a:lnTo>
                      <a:pt x="474" y="74"/>
                    </a:lnTo>
                    <a:lnTo>
                      <a:pt x="462" y="84"/>
                    </a:lnTo>
                    <a:lnTo>
                      <a:pt x="450" y="92"/>
                    </a:lnTo>
                    <a:lnTo>
                      <a:pt x="437" y="101"/>
                    </a:lnTo>
                    <a:lnTo>
                      <a:pt x="423" y="109"/>
                    </a:lnTo>
                    <a:lnTo>
                      <a:pt x="408" y="116"/>
                    </a:lnTo>
                    <a:lnTo>
                      <a:pt x="393" y="123"/>
                    </a:lnTo>
                    <a:lnTo>
                      <a:pt x="378" y="129"/>
                    </a:lnTo>
                    <a:lnTo>
                      <a:pt x="362" y="134"/>
                    </a:lnTo>
                    <a:lnTo>
                      <a:pt x="346" y="139"/>
                    </a:lnTo>
                    <a:lnTo>
                      <a:pt x="329" y="144"/>
                    </a:lnTo>
                    <a:lnTo>
                      <a:pt x="311" y="147"/>
                    </a:lnTo>
                    <a:lnTo>
                      <a:pt x="294" y="151"/>
                    </a:lnTo>
                    <a:lnTo>
                      <a:pt x="276" y="153"/>
                    </a:lnTo>
                    <a:lnTo>
                      <a:pt x="256" y="155"/>
                    </a:lnTo>
                    <a:lnTo>
                      <a:pt x="238" y="157"/>
                    </a:lnTo>
                    <a:lnTo>
                      <a:pt x="218" y="157"/>
                    </a:lnTo>
                    <a:lnTo>
                      <a:pt x="199" y="158"/>
                    </a:lnTo>
                    <a:lnTo>
                      <a:pt x="179" y="157"/>
                    </a:lnTo>
                    <a:lnTo>
                      <a:pt x="158" y="156"/>
                    </a:lnTo>
                    <a:lnTo>
                      <a:pt x="138" y="155"/>
                    </a:lnTo>
                    <a:lnTo>
                      <a:pt x="117" y="153"/>
                    </a:lnTo>
                    <a:lnTo>
                      <a:pt x="97" y="150"/>
                    </a:lnTo>
                    <a:lnTo>
                      <a:pt x="74" y="147"/>
                    </a:lnTo>
                    <a:lnTo>
                      <a:pt x="53" y="143"/>
                    </a:lnTo>
                    <a:lnTo>
                      <a:pt x="32" y="138"/>
                    </a:lnTo>
                    <a:lnTo>
                      <a:pt x="9" y="133"/>
                    </a:lnTo>
                    <a:lnTo>
                      <a:pt x="9" y="162"/>
                    </a:lnTo>
                    <a:lnTo>
                      <a:pt x="8" y="194"/>
                    </a:lnTo>
                    <a:lnTo>
                      <a:pt x="7" y="228"/>
                    </a:lnTo>
                    <a:lnTo>
                      <a:pt x="5" y="265"/>
                    </a:lnTo>
                    <a:lnTo>
                      <a:pt x="4" y="289"/>
                    </a:lnTo>
                    <a:lnTo>
                      <a:pt x="3" y="312"/>
                    </a:lnTo>
                    <a:lnTo>
                      <a:pt x="2" y="338"/>
                    </a:lnTo>
                    <a:lnTo>
                      <a:pt x="1" y="362"/>
                    </a:lnTo>
                    <a:lnTo>
                      <a:pt x="0" y="388"/>
                    </a:lnTo>
                    <a:lnTo>
                      <a:pt x="0" y="413"/>
                    </a:lnTo>
                    <a:lnTo>
                      <a:pt x="0" y="439"/>
                    </a:lnTo>
                    <a:lnTo>
                      <a:pt x="0" y="465"/>
                    </a:lnTo>
                    <a:lnTo>
                      <a:pt x="38" y="454"/>
                    </a:lnTo>
                    <a:lnTo>
                      <a:pt x="74" y="442"/>
                    </a:lnTo>
                    <a:lnTo>
                      <a:pt x="111" y="430"/>
                    </a:lnTo>
                    <a:lnTo>
                      <a:pt x="147" y="416"/>
                    </a:lnTo>
                    <a:lnTo>
                      <a:pt x="183" y="402"/>
                    </a:lnTo>
                    <a:lnTo>
                      <a:pt x="218" y="388"/>
                    </a:lnTo>
                    <a:lnTo>
                      <a:pt x="252" y="373"/>
                    </a:lnTo>
                    <a:lnTo>
                      <a:pt x="287" y="358"/>
                    </a:lnTo>
                    <a:lnTo>
                      <a:pt x="320" y="342"/>
                    </a:lnTo>
                    <a:lnTo>
                      <a:pt x="353" y="325"/>
                    </a:lnTo>
                    <a:lnTo>
                      <a:pt x="385" y="308"/>
                    </a:lnTo>
                    <a:lnTo>
                      <a:pt x="417" y="290"/>
                    </a:lnTo>
                    <a:lnTo>
                      <a:pt x="449" y="272"/>
                    </a:lnTo>
                    <a:lnTo>
                      <a:pt x="479" y="253"/>
                    </a:lnTo>
                    <a:lnTo>
                      <a:pt x="510" y="233"/>
                    </a:lnTo>
                    <a:lnTo>
                      <a:pt x="539" y="214"/>
                    </a:lnTo>
                    <a:lnTo>
                      <a:pt x="533" y="0"/>
                    </a:lnTo>
                    <a:lnTo>
                      <a:pt x="532" y="2"/>
                    </a:lnTo>
                    <a:lnTo>
                      <a:pt x="531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141"/>
              <p:cNvSpPr>
                <a:spLocks/>
              </p:cNvSpPr>
              <p:nvPr/>
            </p:nvSpPr>
            <p:spPr bwMode="auto">
              <a:xfrm>
                <a:off x="543" y="574"/>
                <a:ext cx="32" cy="28"/>
              </a:xfrm>
              <a:custGeom>
                <a:avLst/>
                <a:gdLst>
                  <a:gd name="T0" fmla="*/ 524 w 539"/>
                  <a:gd name="T1" fmla="*/ 16 h 465"/>
                  <a:gd name="T2" fmla="*/ 506 w 539"/>
                  <a:gd name="T3" fmla="*/ 41 h 465"/>
                  <a:gd name="T4" fmla="*/ 485 w 539"/>
                  <a:gd name="T5" fmla="*/ 63 h 465"/>
                  <a:gd name="T6" fmla="*/ 462 w 539"/>
                  <a:gd name="T7" fmla="*/ 84 h 465"/>
                  <a:gd name="T8" fmla="*/ 437 w 539"/>
                  <a:gd name="T9" fmla="*/ 101 h 465"/>
                  <a:gd name="T10" fmla="*/ 408 w 539"/>
                  <a:gd name="T11" fmla="*/ 116 h 465"/>
                  <a:gd name="T12" fmla="*/ 378 w 539"/>
                  <a:gd name="T13" fmla="*/ 129 h 465"/>
                  <a:gd name="T14" fmla="*/ 346 w 539"/>
                  <a:gd name="T15" fmla="*/ 139 h 465"/>
                  <a:gd name="T16" fmla="*/ 311 w 539"/>
                  <a:gd name="T17" fmla="*/ 147 h 465"/>
                  <a:gd name="T18" fmla="*/ 276 w 539"/>
                  <a:gd name="T19" fmla="*/ 153 h 465"/>
                  <a:gd name="T20" fmla="*/ 238 w 539"/>
                  <a:gd name="T21" fmla="*/ 157 h 465"/>
                  <a:gd name="T22" fmla="*/ 199 w 539"/>
                  <a:gd name="T23" fmla="*/ 158 h 465"/>
                  <a:gd name="T24" fmla="*/ 158 w 539"/>
                  <a:gd name="T25" fmla="*/ 156 h 465"/>
                  <a:gd name="T26" fmla="*/ 117 w 539"/>
                  <a:gd name="T27" fmla="*/ 153 h 465"/>
                  <a:gd name="T28" fmla="*/ 74 w 539"/>
                  <a:gd name="T29" fmla="*/ 147 h 465"/>
                  <a:gd name="T30" fmla="*/ 32 w 539"/>
                  <a:gd name="T31" fmla="*/ 138 h 465"/>
                  <a:gd name="T32" fmla="*/ 9 w 539"/>
                  <a:gd name="T33" fmla="*/ 162 h 465"/>
                  <a:gd name="T34" fmla="*/ 7 w 539"/>
                  <a:gd name="T35" fmla="*/ 228 h 465"/>
                  <a:gd name="T36" fmla="*/ 4 w 539"/>
                  <a:gd name="T37" fmla="*/ 289 h 465"/>
                  <a:gd name="T38" fmla="*/ 2 w 539"/>
                  <a:gd name="T39" fmla="*/ 338 h 465"/>
                  <a:gd name="T40" fmla="*/ 0 w 539"/>
                  <a:gd name="T41" fmla="*/ 388 h 465"/>
                  <a:gd name="T42" fmla="*/ 0 w 539"/>
                  <a:gd name="T43" fmla="*/ 439 h 465"/>
                  <a:gd name="T44" fmla="*/ 38 w 539"/>
                  <a:gd name="T45" fmla="*/ 454 h 465"/>
                  <a:gd name="T46" fmla="*/ 111 w 539"/>
                  <a:gd name="T47" fmla="*/ 430 h 465"/>
                  <a:gd name="T48" fmla="*/ 183 w 539"/>
                  <a:gd name="T49" fmla="*/ 402 h 465"/>
                  <a:gd name="T50" fmla="*/ 252 w 539"/>
                  <a:gd name="T51" fmla="*/ 373 h 465"/>
                  <a:gd name="T52" fmla="*/ 320 w 539"/>
                  <a:gd name="T53" fmla="*/ 342 h 465"/>
                  <a:gd name="T54" fmla="*/ 385 w 539"/>
                  <a:gd name="T55" fmla="*/ 308 h 465"/>
                  <a:gd name="T56" fmla="*/ 449 w 539"/>
                  <a:gd name="T57" fmla="*/ 272 h 465"/>
                  <a:gd name="T58" fmla="*/ 510 w 539"/>
                  <a:gd name="T59" fmla="*/ 233 h 465"/>
                  <a:gd name="T60" fmla="*/ 533 w 539"/>
                  <a:gd name="T61" fmla="*/ 0 h 465"/>
                  <a:gd name="T62" fmla="*/ 531 w 539"/>
                  <a:gd name="T63" fmla="*/ 3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9" h="465">
                    <a:moveTo>
                      <a:pt x="531" y="3"/>
                    </a:moveTo>
                    <a:lnTo>
                      <a:pt x="524" y="16"/>
                    </a:lnTo>
                    <a:lnTo>
                      <a:pt x="515" y="29"/>
                    </a:lnTo>
                    <a:lnTo>
                      <a:pt x="506" y="41"/>
                    </a:lnTo>
                    <a:lnTo>
                      <a:pt x="496" y="52"/>
                    </a:lnTo>
                    <a:lnTo>
                      <a:pt x="485" y="63"/>
                    </a:lnTo>
                    <a:lnTo>
                      <a:pt x="474" y="74"/>
                    </a:lnTo>
                    <a:lnTo>
                      <a:pt x="462" y="84"/>
                    </a:lnTo>
                    <a:lnTo>
                      <a:pt x="450" y="92"/>
                    </a:lnTo>
                    <a:lnTo>
                      <a:pt x="437" y="101"/>
                    </a:lnTo>
                    <a:lnTo>
                      <a:pt x="423" y="109"/>
                    </a:lnTo>
                    <a:lnTo>
                      <a:pt x="408" y="116"/>
                    </a:lnTo>
                    <a:lnTo>
                      <a:pt x="393" y="123"/>
                    </a:lnTo>
                    <a:lnTo>
                      <a:pt x="378" y="129"/>
                    </a:lnTo>
                    <a:lnTo>
                      <a:pt x="362" y="134"/>
                    </a:lnTo>
                    <a:lnTo>
                      <a:pt x="346" y="139"/>
                    </a:lnTo>
                    <a:lnTo>
                      <a:pt x="329" y="144"/>
                    </a:lnTo>
                    <a:lnTo>
                      <a:pt x="311" y="147"/>
                    </a:lnTo>
                    <a:lnTo>
                      <a:pt x="294" y="151"/>
                    </a:lnTo>
                    <a:lnTo>
                      <a:pt x="276" y="153"/>
                    </a:lnTo>
                    <a:lnTo>
                      <a:pt x="256" y="155"/>
                    </a:lnTo>
                    <a:lnTo>
                      <a:pt x="238" y="157"/>
                    </a:lnTo>
                    <a:lnTo>
                      <a:pt x="218" y="157"/>
                    </a:lnTo>
                    <a:lnTo>
                      <a:pt x="199" y="158"/>
                    </a:lnTo>
                    <a:lnTo>
                      <a:pt x="179" y="157"/>
                    </a:lnTo>
                    <a:lnTo>
                      <a:pt x="158" y="156"/>
                    </a:lnTo>
                    <a:lnTo>
                      <a:pt x="138" y="155"/>
                    </a:lnTo>
                    <a:lnTo>
                      <a:pt x="117" y="153"/>
                    </a:lnTo>
                    <a:lnTo>
                      <a:pt x="97" y="150"/>
                    </a:lnTo>
                    <a:lnTo>
                      <a:pt x="74" y="147"/>
                    </a:lnTo>
                    <a:lnTo>
                      <a:pt x="53" y="143"/>
                    </a:lnTo>
                    <a:lnTo>
                      <a:pt x="32" y="138"/>
                    </a:lnTo>
                    <a:lnTo>
                      <a:pt x="9" y="133"/>
                    </a:lnTo>
                    <a:lnTo>
                      <a:pt x="9" y="162"/>
                    </a:lnTo>
                    <a:lnTo>
                      <a:pt x="8" y="194"/>
                    </a:lnTo>
                    <a:lnTo>
                      <a:pt x="7" y="228"/>
                    </a:lnTo>
                    <a:lnTo>
                      <a:pt x="5" y="265"/>
                    </a:lnTo>
                    <a:lnTo>
                      <a:pt x="4" y="289"/>
                    </a:lnTo>
                    <a:lnTo>
                      <a:pt x="3" y="312"/>
                    </a:lnTo>
                    <a:lnTo>
                      <a:pt x="2" y="338"/>
                    </a:lnTo>
                    <a:lnTo>
                      <a:pt x="1" y="362"/>
                    </a:lnTo>
                    <a:lnTo>
                      <a:pt x="0" y="388"/>
                    </a:lnTo>
                    <a:lnTo>
                      <a:pt x="0" y="413"/>
                    </a:lnTo>
                    <a:lnTo>
                      <a:pt x="0" y="439"/>
                    </a:lnTo>
                    <a:lnTo>
                      <a:pt x="0" y="465"/>
                    </a:lnTo>
                    <a:lnTo>
                      <a:pt x="38" y="454"/>
                    </a:lnTo>
                    <a:lnTo>
                      <a:pt x="74" y="442"/>
                    </a:lnTo>
                    <a:lnTo>
                      <a:pt x="111" y="430"/>
                    </a:lnTo>
                    <a:lnTo>
                      <a:pt x="147" y="416"/>
                    </a:lnTo>
                    <a:lnTo>
                      <a:pt x="183" y="402"/>
                    </a:lnTo>
                    <a:lnTo>
                      <a:pt x="218" y="388"/>
                    </a:lnTo>
                    <a:lnTo>
                      <a:pt x="252" y="373"/>
                    </a:lnTo>
                    <a:lnTo>
                      <a:pt x="287" y="358"/>
                    </a:lnTo>
                    <a:lnTo>
                      <a:pt x="320" y="342"/>
                    </a:lnTo>
                    <a:lnTo>
                      <a:pt x="353" y="325"/>
                    </a:lnTo>
                    <a:lnTo>
                      <a:pt x="385" y="308"/>
                    </a:lnTo>
                    <a:lnTo>
                      <a:pt x="417" y="290"/>
                    </a:lnTo>
                    <a:lnTo>
                      <a:pt x="449" y="272"/>
                    </a:lnTo>
                    <a:lnTo>
                      <a:pt x="479" y="253"/>
                    </a:lnTo>
                    <a:lnTo>
                      <a:pt x="510" y="233"/>
                    </a:lnTo>
                    <a:lnTo>
                      <a:pt x="539" y="214"/>
                    </a:lnTo>
                    <a:lnTo>
                      <a:pt x="533" y="0"/>
                    </a:lnTo>
                    <a:lnTo>
                      <a:pt x="532" y="2"/>
                    </a:lnTo>
                    <a:lnTo>
                      <a:pt x="531" y="3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142"/>
              <p:cNvSpPr>
                <a:spLocks/>
              </p:cNvSpPr>
              <p:nvPr/>
            </p:nvSpPr>
            <p:spPr bwMode="auto">
              <a:xfrm>
                <a:off x="478" y="647"/>
                <a:ext cx="38" cy="94"/>
              </a:xfrm>
              <a:custGeom>
                <a:avLst/>
                <a:gdLst>
                  <a:gd name="T0" fmla="*/ 460 w 655"/>
                  <a:gd name="T1" fmla="*/ 17 h 1584"/>
                  <a:gd name="T2" fmla="*/ 382 w 655"/>
                  <a:gd name="T3" fmla="*/ 37 h 1584"/>
                  <a:gd name="T4" fmla="*/ 299 w 655"/>
                  <a:gd name="T5" fmla="*/ 69 h 1584"/>
                  <a:gd name="T6" fmla="*/ 210 w 655"/>
                  <a:gd name="T7" fmla="*/ 116 h 1584"/>
                  <a:gd name="T8" fmla="*/ 115 w 655"/>
                  <a:gd name="T9" fmla="*/ 184 h 1584"/>
                  <a:gd name="T10" fmla="*/ 28 w 655"/>
                  <a:gd name="T11" fmla="*/ 264 h 1584"/>
                  <a:gd name="T12" fmla="*/ 0 w 655"/>
                  <a:gd name="T13" fmla="*/ 401 h 1584"/>
                  <a:gd name="T14" fmla="*/ 3 w 655"/>
                  <a:gd name="T15" fmla="*/ 563 h 1584"/>
                  <a:gd name="T16" fmla="*/ 14 w 655"/>
                  <a:gd name="T17" fmla="*/ 719 h 1584"/>
                  <a:gd name="T18" fmla="*/ 34 w 655"/>
                  <a:gd name="T19" fmla="*/ 868 h 1584"/>
                  <a:gd name="T20" fmla="*/ 63 w 655"/>
                  <a:gd name="T21" fmla="*/ 1008 h 1584"/>
                  <a:gd name="T22" fmla="*/ 95 w 655"/>
                  <a:gd name="T23" fmla="*/ 1123 h 1584"/>
                  <a:gd name="T24" fmla="*/ 122 w 655"/>
                  <a:gd name="T25" fmla="*/ 1199 h 1584"/>
                  <a:gd name="T26" fmla="*/ 152 w 655"/>
                  <a:gd name="T27" fmla="*/ 1270 h 1584"/>
                  <a:gd name="T28" fmla="*/ 184 w 655"/>
                  <a:gd name="T29" fmla="*/ 1334 h 1584"/>
                  <a:gd name="T30" fmla="*/ 218 w 655"/>
                  <a:gd name="T31" fmla="*/ 1391 h 1584"/>
                  <a:gd name="T32" fmla="*/ 255 w 655"/>
                  <a:gd name="T33" fmla="*/ 1440 h 1584"/>
                  <a:gd name="T34" fmla="*/ 294 w 655"/>
                  <a:gd name="T35" fmla="*/ 1483 h 1584"/>
                  <a:gd name="T36" fmla="*/ 335 w 655"/>
                  <a:gd name="T37" fmla="*/ 1518 h 1584"/>
                  <a:gd name="T38" fmla="*/ 377 w 655"/>
                  <a:gd name="T39" fmla="*/ 1546 h 1584"/>
                  <a:gd name="T40" fmla="*/ 423 w 655"/>
                  <a:gd name="T41" fmla="*/ 1567 h 1584"/>
                  <a:gd name="T42" fmla="*/ 469 w 655"/>
                  <a:gd name="T43" fmla="*/ 1580 h 1584"/>
                  <a:gd name="T44" fmla="*/ 524 w 655"/>
                  <a:gd name="T45" fmla="*/ 1584 h 1584"/>
                  <a:gd name="T46" fmla="*/ 588 w 655"/>
                  <a:gd name="T47" fmla="*/ 1579 h 1584"/>
                  <a:gd name="T48" fmla="*/ 655 w 655"/>
                  <a:gd name="T49" fmla="*/ 1563 h 1584"/>
                  <a:gd name="T50" fmla="*/ 604 w 655"/>
                  <a:gd name="T51" fmla="*/ 1508 h 1584"/>
                  <a:gd name="T52" fmla="*/ 556 w 655"/>
                  <a:gd name="T53" fmla="*/ 1448 h 1584"/>
                  <a:gd name="T54" fmla="*/ 512 w 655"/>
                  <a:gd name="T55" fmla="*/ 1384 h 1584"/>
                  <a:gd name="T56" fmla="*/ 473 w 655"/>
                  <a:gd name="T57" fmla="*/ 1314 h 1584"/>
                  <a:gd name="T58" fmla="*/ 437 w 655"/>
                  <a:gd name="T59" fmla="*/ 1241 h 1584"/>
                  <a:gd name="T60" fmla="*/ 407 w 655"/>
                  <a:gd name="T61" fmla="*/ 1164 h 1584"/>
                  <a:gd name="T62" fmla="*/ 380 w 655"/>
                  <a:gd name="T63" fmla="*/ 1083 h 1584"/>
                  <a:gd name="T64" fmla="*/ 359 w 655"/>
                  <a:gd name="T65" fmla="*/ 999 h 1584"/>
                  <a:gd name="T66" fmla="*/ 344 w 655"/>
                  <a:gd name="T67" fmla="*/ 912 h 1584"/>
                  <a:gd name="T68" fmla="*/ 334 w 655"/>
                  <a:gd name="T69" fmla="*/ 822 h 1584"/>
                  <a:gd name="T70" fmla="*/ 331 w 655"/>
                  <a:gd name="T71" fmla="*/ 734 h 1584"/>
                  <a:gd name="T72" fmla="*/ 332 w 655"/>
                  <a:gd name="T73" fmla="*/ 651 h 1584"/>
                  <a:gd name="T74" fmla="*/ 339 w 655"/>
                  <a:gd name="T75" fmla="*/ 571 h 1584"/>
                  <a:gd name="T76" fmla="*/ 350 w 655"/>
                  <a:gd name="T77" fmla="*/ 492 h 1584"/>
                  <a:gd name="T78" fmla="*/ 365 w 655"/>
                  <a:gd name="T79" fmla="*/ 417 h 1584"/>
                  <a:gd name="T80" fmla="*/ 386 w 655"/>
                  <a:gd name="T81" fmla="*/ 343 h 1584"/>
                  <a:gd name="T82" fmla="*/ 410 w 655"/>
                  <a:gd name="T83" fmla="*/ 271 h 1584"/>
                  <a:gd name="T84" fmla="*/ 437 w 655"/>
                  <a:gd name="T85" fmla="*/ 203 h 1584"/>
                  <a:gd name="T86" fmla="*/ 470 w 655"/>
                  <a:gd name="T87" fmla="*/ 137 h 1584"/>
                  <a:gd name="T88" fmla="*/ 505 w 655"/>
                  <a:gd name="T89" fmla="*/ 76 h 1584"/>
                  <a:gd name="T90" fmla="*/ 543 w 655"/>
                  <a:gd name="T91" fmla="*/ 18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5" h="1584">
                    <a:moveTo>
                      <a:pt x="558" y="0"/>
                    </a:moveTo>
                    <a:lnTo>
                      <a:pt x="509" y="8"/>
                    </a:lnTo>
                    <a:lnTo>
                      <a:pt x="460" y="17"/>
                    </a:lnTo>
                    <a:lnTo>
                      <a:pt x="434" y="23"/>
                    </a:lnTo>
                    <a:lnTo>
                      <a:pt x="409" y="29"/>
                    </a:lnTo>
                    <a:lnTo>
                      <a:pt x="382" y="37"/>
                    </a:lnTo>
                    <a:lnTo>
                      <a:pt x="355" y="46"/>
                    </a:lnTo>
                    <a:lnTo>
                      <a:pt x="328" y="56"/>
                    </a:lnTo>
                    <a:lnTo>
                      <a:pt x="299" y="69"/>
                    </a:lnTo>
                    <a:lnTo>
                      <a:pt x="271" y="82"/>
                    </a:lnTo>
                    <a:lnTo>
                      <a:pt x="241" y="98"/>
                    </a:lnTo>
                    <a:lnTo>
                      <a:pt x="210" y="116"/>
                    </a:lnTo>
                    <a:lnTo>
                      <a:pt x="180" y="135"/>
                    </a:lnTo>
                    <a:lnTo>
                      <a:pt x="148" y="159"/>
                    </a:lnTo>
                    <a:lnTo>
                      <a:pt x="115" y="184"/>
                    </a:lnTo>
                    <a:lnTo>
                      <a:pt x="83" y="210"/>
                    </a:lnTo>
                    <a:lnTo>
                      <a:pt x="54" y="237"/>
                    </a:lnTo>
                    <a:lnTo>
                      <a:pt x="28" y="264"/>
                    </a:lnTo>
                    <a:lnTo>
                      <a:pt x="4" y="291"/>
                    </a:lnTo>
                    <a:lnTo>
                      <a:pt x="1" y="347"/>
                    </a:lnTo>
                    <a:lnTo>
                      <a:pt x="0" y="401"/>
                    </a:lnTo>
                    <a:lnTo>
                      <a:pt x="0" y="456"/>
                    </a:lnTo>
                    <a:lnTo>
                      <a:pt x="1" y="510"/>
                    </a:lnTo>
                    <a:lnTo>
                      <a:pt x="3" y="563"/>
                    </a:lnTo>
                    <a:lnTo>
                      <a:pt x="6" y="616"/>
                    </a:lnTo>
                    <a:lnTo>
                      <a:pt x="10" y="668"/>
                    </a:lnTo>
                    <a:lnTo>
                      <a:pt x="14" y="719"/>
                    </a:lnTo>
                    <a:lnTo>
                      <a:pt x="20" y="770"/>
                    </a:lnTo>
                    <a:lnTo>
                      <a:pt x="26" y="819"/>
                    </a:lnTo>
                    <a:lnTo>
                      <a:pt x="34" y="868"/>
                    </a:lnTo>
                    <a:lnTo>
                      <a:pt x="43" y="915"/>
                    </a:lnTo>
                    <a:lnTo>
                      <a:pt x="52" y="962"/>
                    </a:lnTo>
                    <a:lnTo>
                      <a:pt x="63" y="1008"/>
                    </a:lnTo>
                    <a:lnTo>
                      <a:pt x="75" y="1053"/>
                    </a:lnTo>
                    <a:lnTo>
                      <a:pt x="87" y="1096"/>
                    </a:lnTo>
                    <a:lnTo>
                      <a:pt x="95" y="1123"/>
                    </a:lnTo>
                    <a:lnTo>
                      <a:pt x="104" y="1149"/>
                    </a:lnTo>
                    <a:lnTo>
                      <a:pt x="112" y="1175"/>
                    </a:lnTo>
                    <a:lnTo>
                      <a:pt x="122" y="1199"/>
                    </a:lnTo>
                    <a:lnTo>
                      <a:pt x="131" y="1224"/>
                    </a:lnTo>
                    <a:lnTo>
                      <a:pt x="142" y="1247"/>
                    </a:lnTo>
                    <a:lnTo>
                      <a:pt x="152" y="1270"/>
                    </a:lnTo>
                    <a:lnTo>
                      <a:pt x="162" y="1292"/>
                    </a:lnTo>
                    <a:lnTo>
                      <a:pt x="173" y="1314"/>
                    </a:lnTo>
                    <a:lnTo>
                      <a:pt x="184" y="1334"/>
                    </a:lnTo>
                    <a:lnTo>
                      <a:pt x="195" y="1353"/>
                    </a:lnTo>
                    <a:lnTo>
                      <a:pt x="206" y="1372"/>
                    </a:lnTo>
                    <a:lnTo>
                      <a:pt x="218" y="1391"/>
                    </a:lnTo>
                    <a:lnTo>
                      <a:pt x="231" y="1408"/>
                    </a:lnTo>
                    <a:lnTo>
                      <a:pt x="243" y="1425"/>
                    </a:lnTo>
                    <a:lnTo>
                      <a:pt x="255" y="1440"/>
                    </a:lnTo>
                    <a:lnTo>
                      <a:pt x="268" y="1455"/>
                    </a:lnTo>
                    <a:lnTo>
                      <a:pt x="281" y="1470"/>
                    </a:lnTo>
                    <a:lnTo>
                      <a:pt x="294" y="1483"/>
                    </a:lnTo>
                    <a:lnTo>
                      <a:pt x="308" y="1496"/>
                    </a:lnTo>
                    <a:lnTo>
                      <a:pt x="321" y="1508"/>
                    </a:lnTo>
                    <a:lnTo>
                      <a:pt x="335" y="1518"/>
                    </a:lnTo>
                    <a:lnTo>
                      <a:pt x="349" y="1529"/>
                    </a:lnTo>
                    <a:lnTo>
                      <a:pt x="363" y="1538"/>
                    </a:lnTo>
                    <a:lnTo>
                      <a:pt x="377" y="1546"/>
                    </a:lnTo>
                    <a:lnTo>
                      <a:pt x="393" y="1555"/>
                    </a:lnTo>
                    <a:lnTo>
                      <a:pt x="408" y="1561"/>
                    </a:lnTo>
                    <a:lnTo>
                      <a:pt x="423" y="1567"/>
                    </a:lnTo>
                    <a:lnTo>
                      <a:pt x="438" y="1572"/>
                    </a:lnTo>
                    <a:lnTo>
                      <a:pt x="453" y="1576"/>
                    </a:lnTo>
                    <a:lnTo>
                      <a:pt x="469" y="1580"/>
                    </a:lnTo>
                    <a:lnTo>
                      <a:pt x="485" y="1582"/>
                    </a:lnTo>
                    <a:lnTo>
                      <a:pt x="504" y="1584"/>
                    </a:lnTo>
                    <a:lnTo>
                      <a:pt x="524" y="1584"/>
                    </a:lnTo>
                    <a:lnTo>
                      <a:pt x="544" y="1584"/>
                    </a:lnTo>
                    <a:lnTo>
                      <a:pt x="566" y="1582"/>
                    </a:lnTo>
                    <a:lnTo>
                      <a:pt x="588" y="1579"/>
                    </a:lnTo>
                    <a:lnTo>
                      <a:pt x="610" y="1575"/>
                    </a:lnTo>
                    <a:lnTo>
                      <a:pt x="633" y="1570"/>
                    </a:lnTo>
                    <a:lnTo>
                      <a:pt x="655" y="1563"/>
                    </a:lnTo>
                    <a:lnTo>
                      <a:pt x="638" y="1545"/>
                    </a:lnTo>
                    <a:lnTo>
                      <a:pt x="620" y="1527"/>
                    </a:lnTo>
                    <a:lnTo>
                      <a:pt x="604" y="1508"/>
                    </a:lnTo>
                    <a:lnTo>
                      <a:pt x="588" y="1489"/>
                    </a:lnTo>
                    <a:lnTo>
                      <a:pt x="572" y="1469"/>
                    </a:lnTo>
                    <a:lnTo>
                      <a:pt x="556" y="1448"/>
                    </a:lnTo>
                    <a:lnTo>
                      <a:pt x="541" y="1427"/>
                    </a:lnTo>
                    <a:lnTo>
                      <a:pt x="526" y="1406"/>
                    </a:lnTo>
                    <a:lnTo>
                      <a:pt x="512" y="1384"/>
                    </a:lnTo>
                    <a:lnTo>
                      <a:pt x="499" y="1361"/>
                    </a:lnTo>
                    <a:lnTo>
                      <a:pt x="486" y="1338"/>
                    </a:lnTo>
                    <a:lnTo>
                      <a:pt x="473" y="1314"/>
                    </a:lnTo>
                    <a:lnTo>
                      <a:pt x="460" y="1291"/>
                    </a:lnTo>
                    <a:lnTo>
                      <a:pt x="448" y="1266"/>
                    </a:lnTo>
                    <a:lnTo>
                      <a:pt x="437" y="1241"/>
                    </a:lnTo>
                    <a:lnTo>
                      <a:pt x="426" y="1216"/>
                    </a:lnTo>
                    <a:lnTo>
                      <a:pt x="416" y="1189"/>
                    </a:lnTo>
                    <a:lnTo>
                      <a:pt x="407" y="1164"/>
                    </a:lnTo>
                    <a:lnTo>
                      <a:pt x="397" y="1137"/>
                    </a:lnTo>
                    <a:lnTo>
                      <a:pt x="389" y="1110"/>
                    </a:lnTo>
                    <a:lnTo>
                      <a:pt x="380" y="1083"/>
                    </a:lnTo>
                    <a:lnTo>
                      <a:pt x="372" y="1055"/>
                    </a:lnTo>
                    <a:lnTo>
                      <a:pt x="366" y="1028"/>
                    </a:lnTo>
                    <a:lnTo>
                      <a:pt x="359" y="999"/>
                    </a:lnTo>
                    <a:lnTo>
                      <a:pt x="354" y="970"/>
                    </a:lnTo>
                    <a:lnTo>
                      <a:pt x="349" y="942"/>
                    </a:lnTo>
                    <a:lnTo>
                      <a:pt x="344" y="912"/>
                    </a:lnTo>
                    <a:lnTo>
                      <a:pt x="340" y="882"/>
                    </a:lnTo>
                    <a:lnTo>
                      <a:pt x="337" y="853"/>
                    </a:lnTo>
                    <a:lnTo>
                      <a:pt x="334" y="822"/>
                    </a:lnTo>
                    <a:lnTo>
                      <a:pt x="333" y="792"/>
                    </a:lnTo>
                    <a:lnTo>
                      <a:pt x="331" y="761"/>
                    </a:lnTo>
                    <a:lnTo>
                      <a:pt x="331" y="734"/>
                    </a:lnTo>
                    <a:lnTo>
                      <a:pt x="331" y="706"/>
                    </a:lnTo>
                    <a:lnTo>
                      <a:pt x="331" y="679"/>
                    </a:lnTo>
                    <a:lnTo>
                      <a:pt x="332" y="651"/>
                    </a:lnTo>
                    <a:lnTo>
                      <a:pt x="334" y="625"/>
                    </a:lnTo>
                    <a:lnTo>
                      <a:pt x="336" y="598"/>
                    </a:lnTo>
                    <a:lnTo>
                      <a:pt x="339" y="571"/>
                    </a:lnTo>
                    <a:lnTo>
                      <a:pt x="342" y="545"/>
                    </a:lnTo>
                    <a:lnTo>
                      <a:pt x="345" y="519"/>
                    </a:lnTo>
                    <a:lnTo>
                      <a:pt x="350" y="492"/>
                    </a:lnTo>
                    <a:lnTo>
                      <a:pt x="354" y="467"/>
                    </a:lnTo>
                    <a:lnTo>
                      <a:pt x="359" y="442"/>
                    </a:lnTo>
                    <a:lnTo>
                      <a:pt x="365" y="417"/>
                    </a:lnTo>
                    <a:lnTo>
                      <a:pt x="371" y="391"/>
                    </a:lnTo>
                    <a:lnTo>
                      <a:pt x="378" y="367"/>
                    </a:lnTo>
                    <a:lnTo>
                      <a:pt x="386" y="343"/>
                    </a:lnTo>
                    <a:lnTo>
                      <a:pt x="393" y="318"/>
                    </a:lnTo>
                    <a:lnTo>
                      <a:pt x="401" y="294"/>
                    </a:lnTo>
                    <a:lnTo>
                      <a:pt x="410" y="271"/>
                    </a:lnTo>
                    <a:lnTo>
                      <a:pt x="419" y="248"/>
                    </a:lnTo>
                    <a:lnTo>
                      <a:pt x="428" y="225"/>
                    </a:lnTo>
                    <a:lnTo>
                      <a:pt x="437" y="203"/>
                    </a:lnTo>
                    <a:lnTo>
                      <a:pt x="448" y="181"/>
                    </a:lnTo>
                    <a:lnTo>
                      <a:pt x="458" y="159"/>
                    </a:lnTo>
                    <a:lnTo>
                      <a:pt x="470" y="137"/>
                    </a:lnTo>
                    <a:lnTo>
                      <a:pt x="481" y="117"/>
                    </a:lnTo>
                    <a:lnTo>
                      <a:pt x="493" y="96"/>
                    </a:lnTo>
                    <a:lnTo>
                      <a:pt x="505" y="76"/>
                    </a:lnTo>
                    <a:lnTo>
                      <a:pt x="517" y="56"/>
                    </a:lnTo>
                    <a:lnTo>
                      <a:pt x="530" y="37"/>
                    </a:lnTo>
                    <a:lnTo>
                      <a:pt x="543" y="18"/>
                    </a:lnTo>
                    <a:lnTo>
                      <a:pt x="5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143"/>
              <p:cNvSpPr>
                <a:spLocks/>
              </p:cNvSpPr>
              <p:nvPr/>
            </p:nvSpPr>
            <p:spPr bwMode="auto">
              <a:xfrm>
                <a:off x="478" y="647"/>
                <a:ext cx="38" cy="94"/>
              </a:xfrm>
              <a:custGeom>
                <a:avLst/>
                <a:gdLst>
                  <a:gd name="T0" fmla="*/ 460 w 655"/>
                  <a:gd name="T1" fmla="*/ 17 h 1584"/>
                  <a:gd name="T2" fmla="*/ 382 w 655"/>
                  <a:gd name="T3" fmla="*/ 37 h 1584"/>
                  <a:gd name="T4" fmla="*/ 299 w 655"/>
                  <a:gd name="T5" fmla="*/ 69 h 1584"/>
                  <a:gd name="T6" fmla="*/ 210 w 655"/>
                  <a:gd name="T7" fmla="*/ 116 h 1584"/>
                  <a:gd name="T8" fmla="*/ 115 w 655"/>
                  <a:gd name="T9" fmla="*/ 184 h 1584"/>
                  <a:gd name="T10" fmla="*/ 28 w 655"/>
                  <a:gd name="T11" fmla="*/ 264 h 1584"/>
                  <a:gd name="T12" fmla="*/ 0 w 655"/>
                  <a:gd name="T13" fmla="*/ 401 h 1584"/>
                  <a:gd name="T14" fmla="*/ 3 w 655"/>
                  <a:gd name="T15" fmla="*/ 563 h 1584"/>
                  <a:gd name="T16" fmla="*/ 14 w 655"/>
                  <a:gd name="T17" fmla="*/ 719 h 1584"/>
                  <a:gd name="T18" fmla="*/ 34 w 655"/>
                  <a:gd name="T19" fmla="*/ 868 h 1584"/>
                  <a:gd name="T20" fmla="*/ 63 w 655"/>
                  <a:gd name="T21" fmla="*/ 1008 h 1584"/>
                  <a:gd name="T22" fmla="*/ 95 w 655"/>
                  <a:gd name="T23" fmla="*/ 1123 h 1584"/>
                  <a:gd name="T24" fmla="*/ 122 w 655"/>
                  <a:gd name="T25" fmla="*/ 1199 h 1584"/>
                  <a:gd name="T26" fmla="*/ 152 w 655"/>
                  <a:gd name="T27" fmla="*/ 1270 h 1584"/>
                  <a:gd name="T28" fmla="*/ 184 w 655"/>
                  <a:gd name="T29" fmla="*/ 1334 h 1584"/>
                  <a:gd name="T30" fmla="*/ 218 w 655"/>
                  <a:gd name="T31" fmla="*/ 1391 h 1584"/>
                  <a:gd name="T32" fmla="*/ 255 w 655"/>
                  <a:gd name="T33" fmla="*/ 1440 h 1584"/>
                  <a:gd name="T34" fmla="*/ 294 w 655"/>
                  <a:gd name="T35" fmla="*/ 1483 h 1584"/>
                  <a:gd name="T36" fmla="*/ 335 w 655"/>
                  <a:gd name="T37" fmla="*/ 1518 h 1584"/>
                  <a:gd name="T38" fmla="*/ 377 w 655"/>
                  <a:gd name="T39" fmla="*/ 1546 h 1584"/>
                  <a:gd name="T40" fmla="*/ 423 w 655"/>
                  <a:gd name="T41" fmla="*/ 1567 h 1584"/>
                  <a:gd name="T42" fmla="*/ 469 w 655"/>
                  <a:gd name="T43" fmla="*/ 1580 h 1584"/>
                  <a:gd name="T44" fmla="*/ 524 w 655"/>
                  <a:gd name="T45" fmla="*/ 1584 h 1584"/>
                  <a:gd name="T46" fmla="*/ 588 w 655"/>
                  <a:gd name="T47" fmla="*/ 1579 h 1584"/>
                  <a:gd name="T48" fmla="*/ 655 w 655"/>
                  <a:gd name="T49" fmla="*/ 1563 h 1584"/>
                  <a:gd name="T50" fmla="*/ 604 w 655"/>
                  <a:gd name="T51" fmla="*/ 1508 h 1584"/>
                  <a:gd name="T52" fmla="*/ 556 w 655"/>
                  <a:gd name="T53" fmla="*/ 1448 h 1584"/>
                  <a:gd name="T54" fmla="*/ 512 w 655"/>
                  <a:gd name="T55" fmla="*/ 1384 h 1584"/>
                  <a:gd name="T56" fmla="*/ 473 w 655"/>
                  <a:gd name="T57" fmla="*/ 1314 h 1584"/>
                  <a:gd name="T58" fmla="*/ 437 w 655"/>
                  <a:gd name="T59" fmla="*/ 1241 h 1584"/>
                  <a:gd name="T60" fmla="*/ 407 w 655"/>
                  <a:gd name="T61" fmla="*/ 1164 h 1584"/>
                  <a:gd name="T62" fmla="*/ 380 w 655"/>
                  <a:gd name="T63" fmla="*/ 1083 h 1584"/>
                  <a:gd name="T64" fmla="*/ 359 w 655"/>
                  <a:gd name="T65" fmla="*/ 999 h 1584"/>
                  <a:gd name="T66" fmla="*/ 344 w 655"/>
                  <a:gd name="T67" fmla="*/ 912 h 1584"/>
                  <a:gd name="T68" fmla="*/ 334 w 655"/>
                  <a:gd name="T69" fmla="*/ 822 h 1584"/>
                  <a:gd name="T70" fmla="*/ 331 w 655"/>
                  <a:gd name="T71" fmla="*/ 734 h 1584"/>
                  <a:gd name="T72" fmla="*/ 332 w 655"/>
                  <a:gd name="T73" fmla="*/ 651 h 1584"/>
                  <a:gd name="T74" fmla="*/ 339 w 655"/>
                  <a:gd name="T75" fmla="*/ 571 h 1584"/>
                  <a:gd name="T76" fmla="*/ 350 w 655"/>
                  <a:gd name="T77" fmla="*/ 492 h 1584"/>
                  <a:gd name="T78" fmla="*/ 365 w 655"/>
                  <a:gd name="T79" fmla="*/ 417 h 1584"/>
                  <a:gd name="T80" fmla="*/ 386 w 655"/>
                  <a:gd name="T81" fmla="*/ 343 h 1584"/>
                  <a:gd name="T82" fmla="*/ 410 w 655"/>
                  <a:gd name="T83" fmla="*/ 271 h 1584"/>
                  <a:gd name="T84" fmla="*/ 437 w 655"/>
                  <a:gd name="T85" fmla="*/ 203 h 1584"/>
                  <a:gd name="T86" fmla="*/ 470 w 655"/>
                  <a:gd name="T87" fmla="*/ 137 h 1584"/>
                  <a:gd name="T88" fmla="*/ 505 w 655"/>
                  <a:gd name="T89" fmla="*/ 76 h 1584"/>
                  <a:gd name="T90" fmla="*/ 543 w 655"/>
                  <a:gd name="T91" fmla="*/ 18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5" h="1584">
                    <a:moveTo>
                      <a:pt x="558" y="0"/>
                    </a:moveTo>
                    <a:lnTo>
                      <a:pt x="509" y="8"/>
                    </a:lnTo>
                    <a:lnTo>
                      <a:pt x="460" y="17"/>
                    </a:lnTo>
                    <a:lnTo>
                      <a:pt x="434" y="23"/>
                    </a:lnTo>
                    <a:lnTo>
                      <a:pt x="409" y="29"/>
                    </a:lnTo>
                    <a:lnTo>
                      <a:pt x="382" y="37"/>
                    </a:lnTo>
                    <a:lnTo>
                      <a:pt x="355" y="46"/>
                    </a:lnTo>
                    <a:lnTo>
                      <a:pt x="328" y="56"/>
                    </a:lnTo>
                    <a:lnTo>
                      <a:pt x="299" y="69"/>
                    </a:lnTo>
                    <a:lnTo>
                      <a:pt x="271" y="82"/>
                    </a:lnTo>
                    <a:lnTo>
                      <a:pt x="241" y="98"/>
                    </a:lnTo>
                    <a:lnTo>
                      <a:pt x="210" y="116"/>
                    </a:lnTo>
                    <a:lnTo>
                      <a:pt x="180" y="135"/>
                    </a:lnTo>
                    <a:lnTo>
                      <a:pt x="148" y="159"/>
                    </a:lnTo>
                    <a:lnTo>
                      <a:pt x="115" y="184"/>
                    </a:lnTo>
                    <a:lnTo>
                      <a:pt x="83" y="210"/>
                    </a:lnTo>
                    <a:lnTo>
                      <a:pt x="54" y="237"/>
                    </a:lnTo>
                    <a:lnTo>
                      <a:pt x="28" y="264"/>
                    </a:lnTo>
                    <a:lnTo>
                      <a:pt x="4" y="291"/>
                    </a:lnTo>
                    <a:lnTo>
                      <a:pt x="1" y="347"/>
                    </a:lnTo>
                    <a:lnTo>
                      <a:pt x="0" y="401"/>
                    </a:lnTo>
                    <a:lnTo>
                      <a:pt x="0" y="456"/>
                    </a:lnTo>
                    <a:lnTo>
                      <a:pt x="1" y="510"/>
                    </a:lnTo>
                    <a:lnTo>
                      <a:pt x="3" y="563"/>
                    </a:lnTo>
                    <a:lnTo>
                      <a:pt x="6" y="616"/>
                    </a:lnTo>
                    <a:lnTo>
                      <a:pt x="10" y="668"/>
                    </a:lnTo>
                    <a:lnTo>
                      <a:pt x="14" y="719"/>
                    </a:lnTo>
                    <a:lnTo>
                      <a:pt x="20" y="770"/>
                    </a:lnTo>
                    <a:lnTo>
                      <a:pt x="26" y="819"/>
                    </a:lnTo>
                    <a:lnTo>
                      <a:pt x="34" y="868"/>
                    </a:lnTo>
                    <a:lnTo>
                      <a:pt x="43" y="915"/>
                    </a:lnTo>
                    <a:lnTo>
                      <a:pt x="52" y="962"/>
                    </a:lnTo>
                    <a:lnTo>
                      <a:pt x="63" y="1008"/>
                    </a:lnTo>
                    <a:lnTo>
                      <a:pt x="75" y="1053"/>
                    </a:lnTo>
                    <a:lnTo>
                      <a:pt x="87" y="1096"/>
                    </a:lnTo>
                    <a:lnTo>
                      <a:pt x="95" y="1123"/>
                    </a:lnTo>
                    <a:lnTo>
                      <a:pt x="104" y="1149"/>
                    </a:lnTo>
                    <a:lnTo>
                      <a:pt x="112" y="1175"/>
                    </a:lnTo>
                    <a:lnTo>
                      <a:pt x="122" y="1199"/>
                    </a:lnTo>
                    <a:lnTo>
                      <a:pt x="131" y="1224"/>
                    </a:lnTo>
                    <a:lnTo>
                      <a:pt x="142" y="1247"/>
                    </a:lnTo>
                    <a:lnTo>
                      <a:pt x="152" y="1270"/>
                    </a:lnTo>
                    <a:lnTo>
                      <a:pt x="162" y="1292"/>
                    </a:lnTo>
                    <a:lnTo>
                      <a:pt x="173" y="1314"/>
                    </a:lnTo>
                    <a:lnTo>
                      <a:pt x="184" y="1334"/>
                    </a:lnTo>
                    <a:lnTo>
                      <a:pt x="195" y="1353"/>
                    </a:lnTo>
                    <a:lnTo>
                      <a:pt x="206" y="1372"/>
                    </a:lnTo>
                    <a:lnTo>
                      <a:pt x="218" y="1391"/>
                    </a:lnTo>
                    <a:lnTo>
                      <a:pt x="231" y="1408"/>
                    </a:lnTo>
                    <a:lnTo>
                      <a:pt x="243" y="1425"/>
                    </a:lnTo>
                    <a:lnTo>
                      <a:pt x="255" y="1440"/>
                    </a:lnTo>
                    <a:lnTo>
                      <a:pt x="268" y="1455"/>
                    </a:lnTo>
                    <a:lnTo>
                      <a:pt x="281" y="1470"/>
                    </a:lnTo>
                    <a:lnTo>
                      <a:pt x="294" y="1483"/>
                    </a:lnTo>
                    <a:lnTo>
                      <a:pt x="308" y="1496"/>
                    </a:lnTo>
                    <a:lnTo>
                      <a:pt x="321" y="1508"/>
                    </a:lnTo>
                    <a:lnTo>
                      <a:pt x="335" y="1518"/>
                    </a:lnTo>
                    <a:lnTo>
                      <a:pt x="349" y="1529"/>
                    </a:lnTo>
                    <a:lnTo>
                      <a:pt x="363" y="1538"/>
                    </a:lnTo>
                    <a:lnTo>
                      <a:pt x="377" y="1546"/>
                    </a:lnTo>
                    <a:lnTo>
                      <a:pt x="393" y="1555"/>
                    </a:lnTo>
                    <a:lnTo>
                      <a:pt x="408" y="1561"/>
                    </a:lnTo>
                    <a:lnTo>
                      <a:pt x="423" y="1567"/>
                    </a:lnTo>
                    <a:lnTo>
                      <a:pt x="438" y="1572"/>
                    </a:lnTo>
                    <a:lnTo>
                      <a:pt x="453" y="1576"/>
                    </a:lnTo>
                    <a:lnTo>
                      <a:pt x="469" y="1580"/>
                    </a:lnTo>
                    <a:lnTo>
                      <a:pt x="485" y="1582"/>
                    </a:lnTo>
                    <a:lnTo>
                      <a:pt x="504" y="1584"/>
                    </a:lnTo>
                    <a:lnTo>
                      <a:pt x="524" y="1584"/>
                    </a:lnTo>
                    <a:lnTo>
                      <a:pt x="544" y="1584"/>
                    </a:lnTo>
                    <a:lnTo>
                      <a:pt x="566" y="1582"/>
                    </a:lnTo>
                    <a:lnTo>
                      <a:pt x="588" y="1579"/>
                    </a:lnTo>
                    <a:lnTo>
                      <a:pt x="610" y="1575"/>
                    </a:lnTo>
                    <a:lnTo>
                      <a:pt x="633" y="1570"/>
                    </a:lnTo>
                    <a:lnTo>
                      <a:pt x="655" y="1563"/>
                    </a:lnTo>
                    <a:lnTo>
                      <a:pt x="638" y="1545"/>
                    </a:lnTo>
                    <a:lnTo>
                      <a:pt x="620" y="1527"/>
                    </a:lnTo>
                    <a:lnTo>
                      <a:pt x="604" y="1508"/>
                    </a:lnTo>
                    <a:lnTo>
                      <a:pt x="588" y="1489"/>
                    </a:lnTo>
                    <a:lnTo>
                      <a:pt x="572" y="1469"/>
                    </a:lnTo>
                    <a:lnTo>
                      <a:pt x="556" y="1448"/>
                    </a:lnTo>
                    <a:lnTo>
                      <a:pt x="541" y="1427"/>
                    </a:lnTo>
                    <a:lnTo>
                      <a:pt x="526" y="1406"/>
                    </a:lnTo>
                    <a:lnTo>
                      <a:pt x="512" y="1384"/>
                    </a:lnTo>
                    <a:lnTo>
                      <a:pt x="499" y="1361"/>
                    </a:lnTo>
                    <a:lnTo>
                      <a:pt x="486" y="1338"/>
                    </a:lnTo>
                    <a:lnTo>
                      <a:pt x="473" y="1314"/>
                    </a:lnTo>
                    <a:lnTo>
                      <a:pt x="460" y="1291"/>
                    </a:lnTo>
                    <a:lnTo>
                      <a:pt x="448" y="1266"/>
                    </a:lnTo>
                    <a:lnTo>
                      <a:pt x="437" y="1241"/>
                    </a:lnTo>
                    <a:lnTo>
                      <a:pt x="426" y="1216"/>
                    </a:lnTo>
                    <a:lnTo>
                      <a:pt x="416" y="1189"/>
                    </a:lnTo>
                    <a:lnTo>
                      <a:pt x="407" y="1164"/>
                    </a:lnTo>
                    <a:lnTo>
                      <a:pt x="397" y="1137"/>
                    </a:lnTo>
                    <a:lnTo>
                      <a:pt x="389" y="1110"/>
                    </a:lnTo>
                    <a:lnTo>
                      <a:pt x="380" y="1083"/>
                    </a:lnTo>
                    <a:lnTo>
                      <a:pt x="372" y="1055"/>
                    </a:lnTo>
                    <a:lnTo>
                      <a:pt x="366" y="1028"/>
                    </a:lnTo>
                    <a:lnTo>
                      <a:pt x="359" y="999"/>
                    </a:lnTo>
                    <a:lnTo>
                      <a:pt x="354" y="970"/>
                    </a:lnTo>
                    <a:lnTo>
                      <a:pt x="349" y="942"/>
                    </a:lnTo>
                    <a:lnTo>
                      <a:pt x="344" y="912"/>
                    </a:lnTo>
                    <a:lnTo>
                      <a:pt x="340" y="882"/>
                    </a:lnTo>
                    <a:lnTo>
                      <a:pt x="337" y="853"/>
                    </a:lnTo>
                    <a:lnTo>
                      <a:pt x="334" y="822"/>
                    </a:lnTo>
                    <a:lnTo>
                      <a:pt x="333" y="792"/>
                    </a:lnTo>
                    <a:lnTo>
                      <a:pt x="331" y="761"/>
                    </a:lnTo>
                    <a:lnTo>
                      <a:pt x="331" y="734"/>
                    </a:lnTo>
                    <a:lnTo>
                      <a:pt x="331" y="706"/>
                    </a:lnTo>
                    <a:lnTo>
                      <a:pt x="331" y="679"/>
                    </a:lnTo>
                    <a:lnTo>
                      <a:pt x="332" y="651"/>
                    </a:lnTo>
                    <a:lnTo>
                      <a:pt x="334" y="625"/>
                    </a:lnTo>
                    <a:lnTo>
                      <a:pt x="336" y="598"/>
                    </a:lnTo>
                    <a:lnTo>
                      <a:pt x="339" y="571"/>
                    </a:lnTo>
                    <a:lnTo>
                      <a:pt x="342" y="545"/>
                    </a:lnTo>
                    <a:lnTo>
                      <a:pt x="345" y="519"/>
                    </a:lnTo>
                    <a:lnTo>
                      <a:pt x="350" y="492"/>
                    </a:lnTo>
                    <a:lnTo>
                      <a:pt x="354" y="467"/>
                    </a:lnTo>
                    <a:lnTo>
                      <a:pt x="359" y="442"/>
                    </a:lnTo>
                    <a:lnTo>
                      <a:pt x="365" y="417"/>
                    </a:lnTo>
                    <a:lnTo>
                      <a:pt x="371" y="391"/>
                    </a:lnTo>
                    <a:lnTo>
                      <a:pt x="378" y="367"/>
                    </a:lnTo>
                    <a:lnTo>
                      <a:pt x="386" y="343"/>
                    </a:lnTo>
                    <a:lnTo>
                      <a:pt x="393" y="318"/>
                    </a:lnTo>
                    <a:lnTo>
                      <a:pt x="401" y="294"/>
                    </a:lnTo>
                    <a:lnTo>
                      <a:pt x="410" y="271"/>
                    </a:lnTo>
                    <a:lnTo>
                      <a:pt x="419" y="248"/>
                    </a:lnTo>
                    <a:lnTo>
                      <a:pt x="428" y="225"/>
                    </a:lnTo>
                    <a:lnTo>
                      <a:pt x="437" y="203"/>
                    </a:lnTo>
                    <a:lnTo>
                      <a:pt x="448" y="181"/>
                    </a:lnTo>
                    <a:lnTo>
                      <a:pt x="458" y="159"/>
                    </a:lnTo>
                    <a:lnTo>
                      <a:pt x="470" y="137"/>
                    </a:lnTo>
                    <a:lnTo>
                      <a:pt x="481" y="117"/>
                    </a:lnTo>
                    <a:lnTo>
                      <a:pt x="493" y="96"/>
                    </a:lnTo>
                    <a:lnTo>
                      <a:pt x="505" y="76"/>
                    </a:lnTo>
                    <a:lnTo>
                      <a:pt x="517" y="56"/>
                    </a:lnTo>
                    <a:lnTo>
                      <a:pt x="530" y="37"/>
                    </a:lnTo>
                    <a:lnTo>
                      <a:pt x="543" y="18"/>
                    </a:lnTo>
                    <a:lnTo>
                      <a:pt x="558" y="0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144"/>
              <p:cNvSpPr>
                <a:spLocks/>
              </p:cNvSpPr>
              <p:nvPr/>
            </p:nvSpPr>
            <p:spPr bwMode="auto">
              <a:xfrm>
                <a:off x="497" y="641"/>
                <a:ext cx="60" cy="98"/>
              </a:xfrm>
              <a:custGeom>
                <a:avLst/>
                <a:gdLst>
                  <a:gd name="T0" fmla="*/ 960 w 1011"/>
                  <a:gd name="T1" fmla="*/ 1142 h 1675"/>
                  <a:gd name="T2" fmla="*/ 889 w 1011"/>
                  <a:gd name="T3" fmla="*/ 1197 h 1675"/>
                  <a:gd name="T4" fmla="*/ 814 w 1011"/>
                  <a:gd name="T5" fmla="*/ 1242 h 1675"/>
                  <a:gd name="T6" fmla="*/ 736 w 1011"/>
                  <a:gd name="T7" fmla="*/ 1274 h 1675"/>
                  <a:gd name="T8" fmla="*/ 655 w 1011"/>
                  <a:gd name="T9" fmla="*/ 1294 h 1675"/>
                  <a:gd name="T10" fmla="*/ 573 w 1011"/>
                  <a:gd name="T11" fmla="*/ 1303 h 1675"/>
                  <a:gd name="T12" fmla="*/ 490 w 1011"/>
                  <a:gd name="T13" fmla="*/ 1298 h 1675"/>
                  <a:gd name="T14" fmla="*/ 407 w 1011"/>
                  <a:gd name="T15" fmla="*/ 1280 h 1675"/>
                  <a:gd name="T16" fmla="*/ 348 w 1011"/>
                  <a:gd name="T17" fmla="*/ 1255 h 1675"/>
                  <a:gd name="T18" fmla="*/ 299 w 1011"/>
                  <a:gd name="T19" fmla="*/ 1215 h 1675"/>
                  <a:gd name="T20" fmla="*/ 251 w 1011"/>
                  <a:gd name="T21" fmla="*/ 1162 h 1675"/>
                  <a:gd name="T22" fmla="*/ 207 w 1011"/>
                  <a:gd name="T23" fmla="*/ 1100 h 1675"/>
                  <a:gd name="T24" fmla="*/ 171 w 1011"/>
                  <a:gd name="T25" fmla="*/ 1033 h 1675"/>
                  <a:gd name="T26" fmla="*/ 143 w 1011"/>
                  <a:gd name="T27" fmla="*/ 966 h 1675"/>
                  <a:gd name="T28" fmla="*/ 124 w 1011"/>
                  <a:gd name="T29" fmla="*/ 902 h 1675"/>
                  <a:gd name="T30" fmla="*/ 120 w 1011"/>
                  <a:gd name="T31" fmla="*/ 847 h 1675"/>
                  <a:gd name="T32" fmla="*/ 120 w 1011"/>
                  <a:gd name="T33" fmla="*/ 818 h 1675"/>
                  <a:gd name="T34" fmla="*/ 125 w 1011"/>
                  <a:gd name="T35" fmla="*/ 753 h 1675"/>
                  <a:gd name="T36" fmla="*/ 160 w 1011"/>
                  <a:gd name="T37" fmla="*/ 626 h 1675"/>
                  <a:gd name="T38" fmla="*/ 231 w 1011"/>
                  <a:gd name="T39" fmla="*/ 444 h 1675"/>
                  <a:gd name="T40" fmla="*/ 292 w 1011"/>
                  <a:gd name="T41" fmla="*/ 333 h 1675"/>
                  <a:gd name="T42" fmla="*/ 393 w 1011"/>
                  <a:gd name="T43" fmla="*/ 182 h 1675"/>
                  <a:gd name="T44" fmla="*/ 508 w 1011"/>
                  <a:gd name="T45" fmla="*/ 14 h 1675"/>
                  <a:gd name="T46" fmla="*/ 432 w 1011"/>
                  <a:gd name="T47" fmla="*/ 57 h 1675"/>
                  <a:gd name="T48" fmla="*/ 358 w 1011"/>
                  <a:gd name="T49" fmla="*/ 85 h 1675"/>
                  <a:gd name="T50" fmla="*/ 265 w 1011"/>
                  <a:gd name="T51" fmla="*/ 105 h 1675"/>
                  <a:gd name="T52" fmla="*/ 186 w 1011"/>
                  <a:gd name="T53" fmla="*/ 168 h 1675"/>
                  <a:gd name="T54" fmla="*/ 139 w 1011"/>
                  <a:gd name="T55" fmla="*/ 249 h 1675"/>
                  <a:gd name="T56" fmla="*/ 97 w 1011"/>
                  <a:gd name="T57" fmla="*/ 337 h 1675"/>
                  <a:gd name="T58" fmla="*/ 62 w 1011"/>
                  <a:gd name="T59" fmla="*/ 430 h 1675"/>
                  <a:gd name="T60" fmla="*/ 34 w 1011"/>
                  <a:gd name="T61" fmla="*/ 529 h 1675"/>
                  <a:gd name="T62" fmla="*/ 14 w 1011"/>
                  <a:gd name="T63" fmla="*/ 631 h 1675"/>
                  <a:gd name="T64" fmla="*/ 3 w 1011"/>
                  <a:gd name="T65" fmla="*/ 737 h 1675"/>
                  <a:gd name="T66" fmla="*/ 0 w 1011"/>
                  <a:gd name="T67" fmla="*/ 846 h 1675"/>
                  <a:gd name="T68" fmla="*/ 6 w 1011"/>
                  <a:gd name="T69" fmla="*/ 965 h 1675"/>
                  <a:gd name="T70" fmla="*/ 23 w 1011"/>
                  <a:gd name="T71" fmla="*/ 1082 h 1675"/>
                  <a:gd name="T72" fmla="*/ 49 w 1011"/>
                  <a:gd name="T73" fmla="*/ 1195 h 1675"/>
                  <a:gd name="T74" fmla="*/ 85 w 1011"/>
                  <a:gd name="T75" fmla="*/ 1301 h 1675"/>
                  <a:gd name="T76" fmla="*/ 129 w 1011"/>
                  <a:gd name="T77" fmla="*/ 1403 h 1675"/>
                  <a:gd name="T78" fmla="*/ 181 w 1011"/>
                  <a:gd name="T79" fmla="*/ 1496 h 1675"/>
                  <a:gd name="T80" fmla="*/ 241 w 1011"/>
                  <a:gd name="T81" fmla="*/ 1581 h 1675"/>
                  <a:gd name="T82" fmla="*/ 307 w 1011"/>
                  <a:gd name="T83" fmla="*/ 1657 h 1675"/>
                  <a:gd name="T84" fmla="*/ 413 w 1011"/>
                  <a:gd name="T85" fmla="*/ 1641 h 1675"/>
                  <a:gd name="T86" fmla="*/ 536 w 1011"/>
                  <a:gd name="T87" fmla="*/ 1574 h 1675"/>
                  <a:gd name="T88" fmla="*/ 663 w 1011"/>
                  <a:gd name="T89" fmla="*/ 1483 h 1675"/>
                  <a:gd name="T90" fmla="*/ 786 w 1011"/>
                  <a:gd name="T91" fmla="*/ 1370 h 1675"/>
                  <a:gd name="T92" fmla="*/ 884 w 1011"/>
                  <a:gd name="T93" fmla="*/ 1263 h 1675"/>
                  <a:gd name="T94" fmla="*/ 985 w 1011"/>
                  <a:gd name="T95" fmla="*/ 1131 h 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1" h="1675">
                    <a:moveTo>
                      <a:pt x="1011" y="1093"/>
                    </a:moveTo>
                    <a:lnTo>
                      <a:pt x="994" y="1109"/>
                    </a:lnTo>
                    <a:lnTo>
                      <a:pt x="977" y="1125"/>
                    </a:lnTo>
                    <a:lnTo>
                      <a:pt x="960" y="1142"/>
                    </a:lnTo>
                    <a:lnTo>
                      <a:pt x="942" y="1157"/>
                    </a:lnTo>
                    <a:lnTo>
                      <a:pt x="925" y="1171"/>
                    </a:lnTo>
                    <a:lnTo>
                      <a:pt x="907" y="1184"/>
                    </a:lnTo>
                    <a:lnTo>
                      <a:pt x="889" y="1197"/>
                    </a:lnTo>
                    <a:lnTo>
                      <a:pt x="870" y="1209"/>
                    </a:lnTo>
                    <a:lnTo>
                      <a:pt x="851" y="1220"/>
                    </a:lnTo>
                    <a:lnTo>
                      <a:pt x="833" y="1232"/>
                    </a:lnTo>
                    <a:lnTo>
                      <a:pt x="814" y="1242"/>
                    </a:lnTo>
                    <a:lnTo>
                      <a:pt x="795" y="1251"/>
                    </a:lnTo>
                    <a:lnTo>
                      <a:pt x="775" y="1259"/>
                    </a:lnTo>
                    <a:lnTo>
                      <a:pt x="755" y="1267"/>
                    </a:lnTo>
                    <a:lnTo>
                      <a:pt x="736" y="1274"/>
                    </a:lnTo>
                    <a:lnTo>
                      <a:pt x="716" y="1280"/>
                    </a:lnTo>
                    <a:lnTo>
                      <a:pt x="695" y="1286"/>
                    </a:lnTo>
                    <a:lnTo>
                      <a:pt x="675" y="1290"/>
                    </a:lnTo>
                    <a:lnTo>
                      <a:pt x="655" y="1294"/>
                    </a:lnTo>
                    <a:lnTo>
                      <a:pt x="635" y="1298"/>
                    </a:lnTo>
                    <a:lnTo>
                      <a:pt x="614" y="1300"/>
                    </a:lnTo>
                    <a:lnTo>
                      <a:pt x="594" y="1302"/>
                    </a:lnTo>
                    <a:lnTo>
                      <a:pt x="573" y="1303"/>
                    </a:lnTo>
                    <a:lnTo>
                      <a:pt x="553" y="1302"/>
                    </a:lnTo>
                    <a:lnTo>
                      <a:pt x="531" y="1302"/>
                    </a:lnTo>
                    <a:lnTo>
                      <a:pt x="511" y="1300"/>
                    </a:lnTo>
                    <a:lnTo>
                      <a:pt x="490" y="1298"/>
                    </a:lnTo>
                    <a:lnTo>
                      <a:pt x="470" y="1294"/>
                    </a:lnTo>
                    <a:lnTo>
                      <a:pt x="448" y="1290"/>
                    </a:lnTo>
                    <a:lnTo>
                      <a:pt x="427" y="1285"/>
                    </a:lnTo>
                    <a:lnTo>
                      <a:pt x="407" y="1280"/>
                    </a:lnTo>
                    <a:lnTo>
                      <a:pt x="386" y="1273"/>
                    </a:lnTo>
                    <a:lnTo>
                      <a:pt x="373" y="1268"/>
                    </a:lnTo>
                    <a:lnTo>
                      <a:pt x="360" y="1262"/>
                    </a:lnTo>
                    <a:lnTo>
                      <a:pt x="348" y="1255"/>
                    </a:lnTo>
                    <a:lnTo>
                      <a:pt x="336" y="1247"/>
                    </a:lnTo>
                    <a:lnTo>
                      <a:pt x="323" y="1237"/>
                    </a:lnTo>
                    <a:lnTo>
                      <a:pt x="311" y="1227"/>
                    </a:lnTo>
                    <a:lnTo>
                      <a:pt x="299" y="1215"/>
                    </a:lnTo>
                    <a:lnTo>
                      <a:pt x="286" y="1203"/>
                    </a:lnTo>
                    <a:lnTo>
                      <a:pt x="274" y="1190"/>
                    </a:lnTo>
                    <a:lnTo>
                      <a:pt x="262" y="1176"/>
                    </a:lnTo>
                    <a:lnTo>
                      <a:pt x="251" y="1162"/>
                    </a:lnTo>
                    <a:lnTo>
                      <a:pt x="240" y="1148"/>
                    </a:lnTo>
                    <a:lnTo>
                      <a:pt x="229" y="1132"/>
                    </a:lnTo>
                    <a:lnTo>
                      <a:pt x="218" y="1116"/>
                    </a:lnTo>
                    <a:lnTo>
                      <a:pt x="207" y="1100"/>
                    </a:lnTo>
                    <a:lnTo>
                      <a:pt x="197" y="1084"/>
                    </a:lnTo>
                    <a:lnTo>
                      <a:pt x="188" y="1067"/>
                    </a:lnTo>
                    <a:lnTo>
                      <a:pt x="179" y="1049"/>
                    </a:lnTo>
                    <a:lnTo>
                      <a:pt x="171" y="1033"/>
                    </a:lnTo>
                    <a:lnTo>
                      <a:pt x="163" y="1016"/>
                    </a:lnTo>
                    <a:lnTo>
                      <a:pt x="156" y="999"/>
                    </a:lnTo>
                    <a:lnTo>
                      <a:pt x="149" y="983"/>
                    </a:lnTo>
                    <a:lnTo>
                      <a:pt x="143" y="966"/>
                    </a:lnTo>
                    <a:lnTo>
                      <a:pt x="138" y="949"/>
                    </a:lnTo>
                    <a:lnTo>
                      <a:pt x="132" y="933"/>
                    </a:lnTo>
                    <a:lnTo>
                      <a:pt x="128" y="918"/>
                    </a:lnTo>
                    <a:lnTo>
                      <a:pt x="124" y="902"/>
                    </a:lnTo>
                    <a:lnTo>
                      <a:pt x="122" y="888"/>
                    </a:lnTo>
                    <a:lnTo>
                      <a:pt x="120" y="873"/>
                    </a:lnTo>
                    <a:lnTo>
                      <a:pt x="120" y="859"/>
                    </a:lnTo>
                    <a:lnTo>
                      <a:pt x="120" y="847"/>
                    </a:lnTo>
                    <a:lnTo>
                      <a:pt x="121" y="835"/>
                    </a:lnTo>
                    <a:lnTo>
                      <a:pt x="121" y="835"/>
                    </a:lnTo>
                    <a:lnTo>
                      <a:pt x="121" y="827"/>
                    </a:lnTo>
                    <a:lnTo>
                      <a:pt x="120" y="818"/>
                    </a:lnTo>
                    <a:lnTo>
                      <a:pt x="119" y="807"/>
                    </a:lnTo>
                    <a:lnTo>
                      <a:pt x="120" y="793"/>
                    </a:lnTo>
                    <a:lnTo>
                      <a:pt x="122" y="773"/>
                    </a:lnTo>
                    <a:lnTo>
                      <a:pt x="125" y="753"/>
                    </a:lnTo>
                    <a:lnTo>
                      <a:pt x="130" y="729"/>
                    </a:lnTo>
                    <a:lnTo>
                      <a:pt x="138" y="700"/>
                    </a:lnTo>
                    <a:lnTo>
                      <a:pt x="148" y="665"/>
                    </a:lnTo>
                    <a:lnTo>
                      <a:pt x="160" y="626"/>
                    </a:lnTo>
                    <a:lnTo>
                      <a:pt x="176" y="579"/>
                    </a:lnTo>
                    <a:lnTo>
                      <a:pt x="195" y="528"/>
                    </a:lnTo>
                    <a:lnTo>
                      <a:pt x="220" y="469"/>
                    </a:lnTo>
                    <a:lnTo>
                      <a:pt x="231" y="444"/>
                    </a:lnTo>
                    <a:lnTo>
                      <a:pt x="245" y="417"/>
                    </a:lnTo>
                    <a:lnTo>
                      <a:pt x="259" y="390"/>
                    </a:lnTo>
                    <a:lnTo>
                      <a:pt x="275" y="362"/>
                    </a:lnTo>
                    <a:lnTo>
                      <a:pt x="292" y="333"/>
                    </a:lnTo>
                    <a:lnTo>
                      <a:pt x="312" y="303"/>
                    </a:lnTo>
                    <a:lnTo>
                      <a:pt x="331" y="274"/>
                    </a:lnTo>
                    <a:lnTo>
                      <a:pt x="350" y="243"/>
                    </a:lnTo>
                    <a:lnTo>
                      <a:pt x="393" y="182"/>
                    </a:lnTo>
                    <a:lnTo>
                      <a:pt x="437" y="120"/>
                    </a:lnTo>
                    <a:lnTo>
                      <a:pt x="482" y="59"/>
                    </a:lnTo>
                    <a:lnTo>
                      <a:pt x="526" y="0"/>
                    </a:lnTo>
                    <a:lnTo>
                      <a:pt x="508" y="14"/>
                    </a:lnTo>
                    <a:lnTo>
                      <a:pt x="489" y="27"/>
                    </a:lnTo>
                    <a:lnTo>
                      <a:pt x="470" y="38"/>
                    </a:lnTo>
                    <a:lnTo>
                      <a:pt x="451" y="48"/>
                    </a:lnTo>
                    <a:lnTo>
                      <a:pt x="432" y="57"/>
                    </a:lnTo>
                    <a:lnTo>
                      <a:pt x="414" y="65"/>
                    </a:lnTo>
                    <a:lnTo>
                      <a:pt x="396" y="73"/>
                    </a:lnTo>
                    <a:lnTo>
                      <a:pt x="377" y="79"/>
                    </a:lnTo>
                    <a:lnTo>
                      <a:pt x="358" y="85"/>
                    </a:lnTo>
                    <a:lnTo>
                      <a:pt x="340" y="90"/>
                    </a:lnTo>
                    <a:lnTo>
                      <a:pt x="321" y="95"/>
                    </a:lnTo>
                    <a:lnTo>
                      <a:pt x="303" y="99"/>
                    </a:lnTo>
                    <a:lnTo>
                      <a:pt x="265" y="105"/>
                    </a:lnTo>
                    <a:lnTo>
                      <a:pt x="227" y="112"/>
                    </a:lnTo>
                    <a:lnTo>
                      <a:pt x="212" y="130"/>
                    </a:lnTo>
                    <a:lnTo>
                      <a:pt x="199" y="149"/>
                    </a:lnTo>
                    <a:lnTo>
                      <a:pt x="186" y="168"/>
                    </a:lnTo>
                    <a:lnTo>
                      <a:pt x="174" y="188"/>
                    </a:lnTo>
                    <a:lnTo>
                      <a:pt x="162" y="208"/>
                    </a:lnTo>
                    <a:lnTo>
                      <a:pt x="150" y="229"/>
                    </a:lnTo>
                    <a:lnTo>
                      <a:pt x="139" y="249"/>
                    </a:lnTo>
                    <a:lnTo>
                      <a:pt x="127" y="271"/>
                    </a:lnTo>
                    <a:lnTo>
                      <a:pt x="117" y="293"/>
                    </a:lnTo>
                    <a:lnTo>
                      <a:pt x="106" y="315"/>
                    </a:lnTo>
                    <a:lnTo>
                      <a:pt x="97" y="337"/>
                    </a:lnTo>
                    <a:lnTo>
                      <a:pt x="88" y="360"/>
                    </a:lnTo>
                    <a:lnTo>
                      <a:pt x="79" y="383"/>
                    </a:lnTo>
                    <a:lnTo>
                      <a:pt x="70" y="406"/>
                    </a:lnTo>
                    <a:lnTo>
                      <a:pt x="62" y="430"/>
                    </a:lnTo>
                    <a:lnTo>
                      <a:pt x="55" y="455"/>
                    </a:lnTo>
                    <a:lnTo>
                      <a:pt x="47" y="479"/>
                    </a:lnTo>
                    <a:lnTo>
                      <a:pt x="40" y="503"/>
                    </a:lnTo>
                    <a:lnTo>
                      <a:pt x="34" y="529"/>
                    </a:lnTo>
                    <a:lnTo>
                      <a:pt x="28" y="554"/>
                    </a:lnTo>
                    <a:lnTo>
                      <a:pt x="23" y="579"/>
                    </a:lnTo>
                    <a:lnTo>
                      <a:pt x="19" y="604"/>
                    </a:lnTo>
                    <a:lnTo>
                      <a:pt x="14" y="631"/>
                    </a:lnTo>
                    <a:lnTo>
                      <a:pt x="11" y="657"/>
                    </a:lnTo>
                    <a:lnTo>
                      <a:pt x="8" y="683"/>
                    </a:lnTo>
                    <a:lnTo>
                      <a:pt x="5" y="710"/>
                    </a:lnTo>
                    <a:lnTo>
                      <a:pt x="3" y="737"/>
                    </a:lnTo>
                    <a:lnTo>
                      <a:pt x="1" y="763"/>
                    </a:lnTo>
                    <a:lnTo>
                      <a:pt x="0" y="791"/>
                    </a:lnTo>
                    <a:lnTo>
                      <a:pt x="0" y="818"/>
                    </a:lnTo>
                    <a:lnTo>
                      <a:pt x="0" y="846"/>
                    </a:lnTo>
                    <a:lnTo>
                      <a:pt x="0" y="873"/>
                    </a:lnTo>
                    <a:lnTo>
                      <a:pt x="2" y="904"/>
                    </a:lnTo>
                    <a:lnTo>
                      <a:pt x="3" y="934"/>
                    </a:lnTo>
                    <a:lnTo>
                      <a:pt x="6" y="965"/>
                    </a:lnTo>
                    <a:lnTo>
                      <a:pt x="9" y="994"/>
                    </a:lnTo>
                    <a:lnTo>
                      <a:pt x="13" y="1024"/>
                    </a:lnTo>
                    <a:lnTo>
                      <a:pt x="18" y="1054"/>
                    </a:lnTo>
                    <a:lnTo>
                      <a:pt x="23" y="1082"/>
                    </a:lnTo>
                    <a:lnTo>
                      <a:pt x="28" y="1111"/>
                    </a:lnTo>
                    <a:lnTo>
                      <a:pt x="35" y="1140"/>
                    </a:lnTo>
                    <a:lnTo>
                      <a:pt x="41" y="1167"/>
                    </a:lnTo>
                    <a:lnTo>
                      <a:pt x="49" y="1195"/>
                    </a:lnTo>
                    <a:lnTo>
                      <a:pt x="58" y="1222"/>
                    </a:lnTo>
                    <a:lnTo>
                      <a:pt x="66" y="1249"/>
                    </a:lnTo>
                    <a:lnTo>
                      <a:pt x="76" y="1276"/>
                    </a:lnTo>
                    <a:lnTo>
                      <a:pt x="85" y="1301"/>
                    </a:lnTo>
                    <a:lnTo>
                      <a:pt x="95" y="1328"/>
                    </a:lnTo>
                    <a:lnTo>
                      <a:pt x="106" y="1353"/>
                    </a:lnTo>
                    <a:lnTo>
                      <a:pt x="117" y="1378"/>
                    </a:lnTo>
                    <a:lnTo>
                      <a:pt x="129" y="1403"/>
                    </a:lnTo>
                    <a:lnTo>
                      <a:pt x="142" y="1426"/>
                    </a:lnTo>
                    <a:lnTo>
                      <a:pt x="155" y="1450"/>
                    </a:lnTo>
                    <a:lnTo>
                      <a:pt x="168" y="1473"/>
                    </a:lnTo>
                    <a:lnTo>
                      <a:pt x="181" y="1496"/>
                    </a:lnTo>
                    <a:lnTo>
                      <a:pt x="195" y="1518"/>
                    </a:lnTo>
                    <a:lnTo>
                      <a:pt x="210" y="1539"/>
                    </a:lnTo>
                    <a:lnTo>
                      <a:pt x="225" y="1560"/>
                    </a:lnTo>
                    <a:lnTo>
                      <a:pt x="241" y="1581"/>
                    </a:lnTo>
                    <a:lnTo>
                      <a:pt x="257" y="1601"/>
                    </a:lnTo>
                    <a:lnTo>
                      <a:pt x="273" y="1620"/>
                    </a:lnTo>
                    <a:lnTo>
                      <a:pt x="289" y="1639"/>
                    </a:lnTo>
                    <a:lnTo>
                      <a:pt x="307" y="1657"/>
                    </a:lnTo>
                    <a:lnTo>
                      <a:pt x="324" y="1675"/>
                    </a:lnTo>
                    <a:lnTo>
                      <a:pt x="353" y="1665"/>
                    </a:lnTo>
                    <a:lnTo>
                      <a:pt x="383" y="1654"/>
                    </a:lnTo>
                    <a:lnTo>
                      <a:pt x="413" y="1641"/>
                    </a:lnTo>
                    <a:lnTo>
                      <a:pt x="443" y="1627"/>
                    </a:lnTo>
                    <a:lnTo>
                      <a:pt x="475" y="1611"/>
                    </a:lnTo>
                    <a:lnTo>
                      <a:pt x="506" y="1594"/>
                    </a:lnTo>
                    <a:lnTo>
                      <a:pt x="536" y="1574"/>
                    </a:lnTo>
                    <a:lnTo>
                      <a:pt x="569" y="1553"/>
                    </a:lnTo>
                    <a:lnTo>
                      <a:pt x="600" y="1532"/>
                    </a:lnTo>
                    <a:lnTo>
                      <a:pt x="632" y="1508"/>
                    </a:lnTo>
                    <a:lnTo>
                      <a:pt x="663" y="1483"/>
                    </a:lnTo>
                    <a:lnTo>
                      <a:pt x="694" y="1457"/>
                    </a:lnTo>
                    <a:lnTo>
                      <a:pt x="725" y="1429"/>
                    </a:lnTo>
                    <a:lnTo>
                      <a:pt x="756" y="1400"/>
                    </a:lnTo>
                    <a:lnTo>
                      <a:pt x="786" y="1370"/>
                    </a:lnTo>
                    <a:lnTo>
                      <a:pt x="817" y="1339"/>
                    </a:lnTo>
                    <a:lnTo>
                      <a:pt x="838" y="1316"/>
                    </a:lnTo>
                    <a:lnTo>
                      <a:pt x="860" y="1290"/>
                    </a:lnTo>
                    <a:lnTo>
                      <a:pt x="884" y="1263"/>
                    </a:lnTo>
                    <a:lnTo>
                      <a:pt x="908" y="1234"/>
                    </a:lnTo>
                    <a:lnTo>
                      <a:pt x="933" y="1201"/>
                    </a:lnTo>
                    <a:lnTo>
                      <a:pt x="959" y="1168"/>
                    </a:lnTo>
                    <a:lnTo>
                      <a:pt x="985" y="1131"/>
                    </a:lnTo>
                    <a:lnTo>
                      <a:pt x="1011" y="10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Freeform 145"/>
              <p:cNvSpPr>
                <a:spLocks/>
              </p:cNvSpPr>
              <p:nvPr/>
            </p:nvSpPr>
            <p:spPr bwMode="auto">
              <a:xfrm>
                <a:off x="497" y="641"/>
                <a:ext cx="60" cy="98"/>
              </a:xfrm>
              <a:custGeom>
                <a:avLst/>
                <a:gdLst>
                  <a:gd name="T0" fmla="*/ 960 w 1011"/>
                  <a:gd name="T1" fmla="*/ 1142 h 1675"/>
                  <a:gd name="T2" fmla="*/ 889 w 1011"/>
                  <a:gd name="T3" fmla="*/ 1197 h 1675"/>
                  <a:gd name="T4" fmla="*/ 814 w 1011"/>
                  <a:gd name="T5" fmla="*/ 1242 h 1675"/>
                  <a:gd name="T6" fmla="*/ 736 w 1011"/>
                  <a:gd name="T7" fmla="*/ 1274 h 1675"/>
                  <a:gd name="T8" fmla="*/ 655 w 1011"/>
                  <a:gd name="T9" fmla="*/ 1294 h 1675"/>
                  <a:gd name="T10" fmla="*/ 573 w 1011"/>
                  <a:gd name="T11" fmla="*/ 1303 h 1675"/>
                  <a:gd name="T12" fmla="*/ 490 w 1011"/>
                  <a:gd name="T13" fmla="*/ 1298 h 1675"/>
                  <a:gd name="T14" fmla="*/ 407 w 1011"/>
                  <a:gd name="T15" fmla="*/ 1280 h 1675"/>
                  <a:gd name="T16" fmla="*/ 348 w 1011"/>
                  <a:gd name="T17" fmla="*/ 1255 h 1675"/>
                  <a:gd name="T18" fmla="*/ 299 w 1011"/>
                  <a:gd name="T19" fmla="*/ 1215 h 1675"/>
                  <a:gd name="T20" fmla="*/ 251 w 1011"/>
                  <a:gd name="T21" fmla="*/ 1162 h 1675"/>
                  <a:gd name="T22" fmla="*/ 207 w 1011"/>
                  <a:gd name="T23" fmla="*/ 1100 h 1675"/>
                  <a:gd name="T24" fmla="*/ 171 w 1011"/>
                  <a:gd name="T25" fmla="*/ 1033 h 1675"/>
                  <a:gd name="T26" fmla="*/ 143 w 1011"/>
                  <a:gd name="T27" fmla="*/ 966 h 1675"/>
                  <a:gd name="T28" fmla="*/ 124 w 1011"/>
                  <a:gd name="T29" fmla="*/ 902 h 1675"/>
                  <a:gd name="T30" fmla="*/ 120 w 1011"/>
                  <a:gd name="T31" fmla="*/ 847 h 1675"/>
                  <a:gd name="T32" fmla="*/ 120 w 1011"/>
                  <a:gd name="T33" fmla="*/ 818 h 1675"/>
                  <a:gd name="T34" fmla="*/ 125 w 1011"/>
                  <a:gd name="T35" fmla="*/ 753 h 1675"/>
                  <a:gd name="T36" fmla="*/ 160 w 1011"/>
                  <a:gd name="T37" fmla="*/ 626 h 1675"/>
                  <a:gd name="T38" fmla="*/ 231 w 1011"/>
                  <a:gd name="T39" fmla="*/ 444 h 1675"/>
                  <a:gd name="T40" fmla="*/ 292 w 1011"/>
                  <a:gd name="T41" fmla="*/ 333 h 1675"/>
                  <a:gd name="T42" fmla="*/ 393 w 1011"/>
                  <a:gd name="T43" fmla="*/ 182 h 1675"/>
                  <a:gd name="T44" fmla="*/ 508 w 1011"/>
                  <a:gd name="T45" fmla="*/ 14 h 1675"/>
                  <a:gd name="T46" fmla="*/ 432 w 1011"/>
                  <a:gd name="T47" fmla="*/ 57 h 1675"/>
                  <a:gd name="T48" fmla="*/ 358 w 1011"/>
                  <a:gd name="T49" fmla="*/ 85 h 1675"/>
                  <a:gd name="T50" fmla="*/ 265 w 1011"/>
                  <a:gd name="T51" fmla="*/ 105 h 1675"/>
                  <a:gd name="T52" fmla="*/ 186 w 1011"/>
                  <a:gd name="T53" fmla="*/ 168 h 1675"/>
                  <a:gd name="T54" fmla="*/ 139 w 1011"/>
                  <a:gd name="T55" fmla="*/ 249 h 1675"/>
                  <a:gd name="T56" fmla="*/ 97 w 1011"/>
                  <a:gd name="T57" fmla="*/ 337 h 1675"/>
                  <a:gd name="T58" fmla="*/ 62 w 1011"/>
                  <a:gd name="T59" fmla="*/ 430 h 1675"/>
                  <a:gd name="T60" fmla="*/ 34 w 1011"/>
                  <a:gd name="T61" fmla="*/ 529 h 1675"/>
                  <a:gd name="T62" fmla="*/ 14 w 1011"/>
                  <a:gd name="T63" fmla="*/ 631 h 1675"/>
                  <a:gd name="T64" fmla="*/ 3 w 1011"/>
                  <a:gd name="T65" fmla="*/ 737 h 1675"/>
                  <a:gd name="T66" fmla="*/ 0 w 1011"/>
                  <a:gd name="T67" fmla="*/ 846 h 1675"/>
                  <a:gd name="T68" fmla="*/ 6 w 1011"/>
                  <a:gd name="T69" fmla="*/ 965 h 1675"/>
                  <a:gd name="T70" fmla="*/ 23 w 1011"/>
                  <a:gd name="T71" fmla="*/ 1082 h 1675"/>
                  <a:gd name="T72" fmla="*/ 49 w 1011"/>
                  <a:gd name="T73" fmla="*/ 1195 h 1675"/>
                  <a:gd name="T74" fmla="*/ 85 w 1011"/>
                  <a:gd name="T75" fmla="*/ 1301 h 1675"/>
                  <a:gd name="T76" fmla="*/ 129 w 1011"/>
                  <a:gd name="T77" fmla="*/ 1403 h 1675"/>
                  <a:gd name="T78" fmla="*/ 181 w 1011"/>
                  <a:gd name="T79" fmla="*/ 1496 h 1675"/>
                  <a:gd name="T80" fmla="*/ 241 w 1011"/>
                  <a:gd name="T81" fmla="*/ 1581 h 1675"/>
                  <a:gd name="T82" fmla="*/ 307 w 1011"/>
                  <a:gd name="T83" fmla="*/ 1657 h 1675"/>
                  <a:gd name="T84" fmla="*/ 413 w 1011"/>
                  <a:gd name="T85" fmla="*/ 1641 h 1675"/>
                  <a:gd name="T86" fmla="*/ 536 w 1011"/>
                  <a:gd name="T87" fmla="*/ 1574 h 1675"/>
                  <a:gd name="T88" fmla="*/ 663 w 1011"/>
                  <a:gd name="T89" fmla="*/ 1483 h 1675"/>
                  <a:gd name="T90" fmla="*/ 786 w 1011"/>
                  <a:gd name="T91" fmla="*/ 1370 h 1675"/>
                  <a:gd name="T92" fmla="*/ 884 w 1011"/>
                  <a:gd name="T93" fmla="*/ 1263 h 1675"/>
                  <a:gd name="T94" fmla="*/ 985 w 1011"/>
                  <a:gd name="T95" fmla="*/ 1131 h 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1" h="1675">
                    <a:moveTo>
                      <a:pt x="1011" y="1093"/>
                    </a:moveTo>
                    <a:lnTo>
                      <a:pt x="994" y="1109"/>
                    </a:lnTo>
                    <a:lnTo>
                      <a:pt x="977" y="1125"/>
                    </a:lnTo>
                    <a:lnTo>
                      <a:pt x="960" y="1142"/>
                    </a:lnTo>
                    <a:lnTo>
                      <a:pt x="942" y="1157"/>
                    </a:lnTo>
                    <a:lnTo>
                      <a:pt x="925" y="1171"/>
                    </a:lnTo>
                    <a:lnTo>
                      <a:pt x="907" y="1184"/>
                    </a:lnTo>
                    <a:lnTo>
                      <a:pt x="889" y="1197"/>
                    </a:lnTo>
                    <a:lnTo>
                      <a:pt x="870" y="1209"/>
                    </a:lnTo>
                    <a:lnTo>
                      <a:pt x="851" y="1220"/>
                    </a:lnTo>
                    <a:lnTo>
                      <a:pt x="833" y="1232"/>
                    </a:lnTo>
                    <a:lnTo>
                      <a:pt x="814" y="1242"/>
                    </a:lnTo>
                    <a:lnTo>
                      <a:pt x="795" y="1251"/>
                    </a:lnTo>
                    <a:lnTo>
                      <a:pt x="775" y="1259"/>
                    </a:lnTo>
                    <a:lnTo>
                      <a:pt x="755" y="1267"/>
                    </a:lnTo>
                    <a:lnTo>
                      <a:pt x="736" y="1274"/>
                    </a:lnTo>
                    <a:lnTo>
                      <a:pt x="716" y="1280"/>
                    </a:lnTo>
                    <a:lnTo>
                      <a:pt x="695" y="1286"/>
                    </a:lnTo>
                    <a:lnTo>
                      <a:pt x="675" y="1290"/>
                    </a:lnTo>
                    <a:lnTo>
                      <a:pt x="655" y="1294"/>
                    </a:lnTo>
                    <a:lnTo>
                      <a:pt x="635" y="1298"/>
                    </a:lnTo>
                    <a:lnTo>
                      <a:pt x="614" y="1300"/>
                    </a:lnTo>
                    <a:lnTo>
                      <a:pt x="594" y="1302"/>
                    </a:lnTo>
                    <a:lnTo>
                      <a:pt x="573" y="1303"/>
                    </a:lnTo>
                    <a:lnTo>
                      <a:pt x="553" y="1302"/>
                    </a:lnTo>
                    <a:lnTo>
                      <a:pt x="531" y="1302"/>
                    </a:lnTo>
                    <a:lnTo>
                      <a:pt x="511" y="1300"/>
                    </a:lnTo>
                    <a:lnTo>
                      <a:pt x="490" y="1298"/>
                    </a:lnTo>
                    <a:lnTo>
                      <a:pt x="470" y="1294"/>
                    </a:lnTo>
                    <a:lnTo>
                      <a:pt x="448" y="1290"/>
                    </a:lnTo>
                    <a:lnTo>
                      <a:pt x="427" y="1285"/>
                    </a:lnTo>
                    <a:lnTo>
                      <a:pt x="407" y="1280"/>
                    </a:lnTo>
                    <a:lnTo>
                      <a:pt x="386" y="1273"/>
                    </a:lnTo>
                    <a:lnTo>
                      <a:pt x="373" y="1268"/>
                    </a:lnTo>
                    <a:lnTo>
                      <a:pt x="360" y="1262"/>
                    </a:lnTo>
                    <a:lnTo>
                      <a:pt x="348" y="1255"/>
                    </a:lnTo>
                    <a:lnTo>
                      <a:pt x="336" y="1247"/>
                    </a:lnTo>
                    <a:lnTo>
                      <a:pt x="323" y="1237"/>
                    </a:lnTo>
                    <a:lnTo>
                      <a:pt x="311" y="1227"/>
                    </a:lnTo>
                    <a:lnTo>
                      <a:pt x="299" y="1215"/>
                    </a:lnTo>
                    <a:lnTo>
                      <a:pt x="286" y="1203"/>
                    </a:lnTo>
                    <a:lnTo>
                      <a:pt x="274" y="1190"/>
                    </a:lnTo>
                    <a:lnTo>
                      <a:pt x="262" y="1176"/>
                    </a:lnTo>
                    <a:lnTo>
                      <a:pt x="251" y="1162"/>
                    </a:lnTo>
                    <a:lnTo>
                      <a:pt x="240" y="1148"/>
                    </a:lnTo>
                    <a:lnTo>
                      <a:pt x="229" y="1132"/>
                    </a:lnTo>
                    <a:lnTo>
                      <a:pt x="218" y="1116"/>
                    </a:lnTo>
                    <a:lnTo>
                      <a:pt x="207" y="1100"/>
                    </a:lnTo>
                    <a:lnTo>
                      <a:pt x="197" y="1084"/>
                    </a:lnTo>
                    <a:lnTo>
                      <a:pt x="188" y="1067"/>
                    </a:lnTo>
                    <a:lnTo>
                      <a:pt x="179" y="1049"/>
                    </a:lnTo>
                    <a:lnTo>
                      <a:pt x="171" y="1033"/>
                    </a:lnTo>
                    <a:lnTo>
                      <a:pt x="163" y="1016"/>
                    </a:lnTo>
                    <a:lnTo>
                      <a:pt x="156" y="999"/>
                    </a:lnTo>
                    <a:lnTo>
                      <a:pt x="149" y="983"/>
                    </a:lnTo>
                    <a:lnTo>
                      <a:pt x="143" y="966"/>
                    </a:lnTo>
                    <a:lnTo>
                      <a:pt x="138" y="949"/>
                    </a:lnTo>
                    <a:lnTo>
                      <a:pt x="132" y="933"/>
                    </a:lnTo>
                    <a:lnTo>
                      <a:pt x="128" y="918"/>
                    </a:lnTo>
                    <a:lnTo>
                      <a:pt x="124" y="902"/>
                    </a:lnTo>
                    <a:lnTo>
                      <a:pt x="122" y="888"/>
                    </a:lnTo>
                    <a:lnTo>
                      <a:pt x="120" y="873"/>
                    </a:lnTo>
                    <a:lnTo>
                      <a:pt x="120" y="859"/>
                    </a:lnTo>
                    <a:lnTo>
                      <a:pt x="120" y="847"/>
                    </a:lnTo>
                    <a:lnTo>
                      <a:pt x="121" y="835"/>
                    </a:lnTo>
                    <a:lnTo>
                      <a:pt x="121" y="835"/>
                    </a:lnTo>
                    <a:lnTo>
                      <a:pt x="121" y="827"/>
                    </a:lnTo>
                    <a:lnTo>
                      <a:pt x="120" y="818"/>
                    </a:lnTo>
                    <a:lnTo>
                      <a:pt x="119" y="807"/>
                    </a:lnTo>
                    <a:lnTo>
                      <a:pt x="120" y="793"/>
                    </a:lnTo>
                    <a:lnTo>
                      <a:pt x="122" y="773"/>
                    </a:lnTo>
                    <a:lnTo>
                      <a:pt x="125" y="753"/>
                    </a:lnTo>
                    <a:lnTo>
                      <a:pt x="130" y="729"/>
                    </a:lnTo>
                    <a:lnTo>
                      <a:pt x="138" y="700"/>
                    </a:lnTo>
                    <a:lnTo>
                      <a:pt x="148" y="665"/>
                    </a:lnTo>
                    <a:lnTo>
                      <a:pt x="160" y="626"/>
                    </a:lnTo>
                    <a:lnTo>
                      <a:pt x="176" y="579"/>
                    </a:lnTo>
                    <a:lnTo>
                      <a:pt x="195" y="528"/>
                    </a:lnTo>
                    <a:lnTo>
                      <a:pt x="220" y="469"/>
                    </a:lnTo>
                    <a:lnTo>
                      <a:pt x="231" y="444"/>
                    </a:lnTo>
                    <a:lnTo>
                      <a:pt x="245" y="417"/>
                    </a:lnTo>
                    <a:lnTo>
                      <a:pt x="259" y="390"/>
                    </a:lnTo>
                    <a:lnTo>
                      <a:pt x="275" y="362"/>
                    </a:lnTo>
                    <a:lnTo>
                      <a:pt x="292" y="333"/>
                    </a:lnTo>
                    <a:lnTo>
                      <a:pt x="312" y="303"/>
                    </a:lnTo>
                    <a:lnTo>
                      <a:pt x="331" y="274"/>
                    </a:lnTo>
                    <a:lnTo>
                      <a:pt x="350" y="243"/>
                    </a:lnTo>
                    <a:lnTo>
                      <a:pt x="393" y="182"/>
                    </a:lnTo>
                    <a:lnTo>
                      <a:pt x="437" y="120"/>
                    </a:lnTo>
                    <a:lnTo>
                      <a:pt x="482" y="59"/>
                    </a:lnTo>
                    <a:lnTo>
                      <a:pt x="526" y="0"/>
                    </a:lnTo>
                    <a:lnTo>
                      <a:pt x="508" y="14"/>
                    </a:lnTo>
                    <a:lnTo>
                      <a:pt x="489" y="27"/>
                    </a:lnTo>
                    <a:lnTo>
                      <a:pt x="470" y="38"/>
                    </a:lnTo>
                    <a:lnTo>
                      <a:pt x="451" y="48"/>
                    </a:lnTo>
                    <a:lnTo>
                      <a:pt x="432" y="57"/>
                    </a:lnTo>
                    <a:lnTo>
                      <a:pt x="414" y="65"/>
                    </a:lnTo>
                    <a:lnTo>
                      <a:pt x="396" y="73"/>
                    </a:lnTo>
                    <a:lnTo>
                      <a:pt x="377" y="79"/>
                    </a:lnTo>
                    <a:lnTo>
                      <a:pt x="358" y="85"/>
                    </a:lnTo>
                    <a:lnTo>
                      <a:pt x="340" y="90"/>
                    </a:lnTo>
                    <a:lnTo>
                      <a:pt x="321" y="95"/>
                    </a:lnTo>
                    <a:lnTo>
                      <a:pt x="303" y="99"/>
                    </a:lnTo>
                    <a:lnTo>
                      <a:pt x="265" y="105"/>
                    </a:lnTo>
                    <a:lnTo>
                      <a:pt x="227" y="112"/>
                    </a:lnTo>
                    <a:lnTo>
                      <a:pt x="212" y="130"/>
                    </a:lnTo>
                    <a:lnTo>
                      <a:pt x="199" y="149"/>
                    </a:lnTo>
                    <a:lnTo>
                      <a:pt x="186" y="168"/>
                    </a:lnTo>
                    <a:lnTo>
                      <a:pt x="174" y="188"/>
                    </a:lnTo>
                    <a:lnTo>
                      <a:pt x="162" y="208"/>
                    </a:lnTo>
                    <a:lnTo>
                      <a:pt x="150" y="229"/>
                    </a:lnTo>
                    <a:lnTo>
                      <a:pt x="139" y="249"/>
                    </a:lnTo>
                    <a:lnTo>
                      <a:pt x="127" y="271"/>
                    </a:lnTo>
                    <a:lnTo>
                      <a:pt x="117" y="293"/>
                    </a:lnTo>
                    <a:lnTo>
                      <a:pt x="106" y="315"/>
                    </a:lnTo>
                    <a:lnTo>
                      <a:pt x="97" y="337"/>
                    </a:lnTo>
                    <a:lnTo>
                      <a:pt x="88" y="360"/>
                    </a:lnTo>
                    <a:lnTo>
                      <a:pt x="79" y="383"/>
                    </a:lnTo>
                    <a:lnTo>
                      <a:pt x="70" y="406"/>
                    </a:lnTo>
                    <a:lnTo>
                      <a:pt x="62" y="430"/>
                    </a:lnTo>
                    <a:lnTo>
                      <a:pt x="55" y="455"/>
                    </a:lnTo>
                    <a:lnTo>
                      <a:pt x="47" y="479"/>
                    </a:lnTo>
                    <a:lnTo>
                      <a:pt x="40" y="503"/>
                    </a:lnTo>
                    <a:lnTo>
                      <a:pt x="34" y="529"/>
                    </a:lnTo>
                    <a:lnTo>
                      <a:pt x="28" y="554"/>
                    </a:lnTo>
                    <a:lnTo>
                      <a:pt x="23" y="579"/>
                    </a:lnTo>
                    <a:lnTo>
                      <a:pt x="19" y="604"/>
                    </a:lnTo>
                    <a:lnTo>
                      <a:pt x="14" y="631"/>
                    </a:lnTo>
                    <a:lnTo>
                      <a:pt x="11" y="657"/>
                    </a:lnTo>
                    <a:lnTo>
                      <a:pt x="8" y="683"/>
                    </a:lnTo>
                    <a:lnTo>
                      <a:pt x="5" y="710"/>
                    </a:lnTo>
                    <a:lnTo>
                      <a:pt x="3" y="737"/>
                    </a:lnTo>
                    <a:lnTo>
                      <a:pt x="1" y="763"/>
                    </a:lnTo>
                    <a:lnTo>
                      <a:pt x="0" y="791"/>
                    </a:lnTo>
                    <a:lnTo>
                      <a:pt x="0" y="818"/>
                    </a:lnTo>
                    <a:lnTo>
                      <a:pt x="0" y="846"/>
                    </a:lnTo>
                    <a:lnTo>
                      <a:pt x="0" y="873"/>
                    </a:lnTo>
                    <a:lnTo>
                      <a:pt x="2" y="904"/>
                    </a:lnTo>
                    <a:lnTo>
                      <a:pt x="3" y="934"/>
                    </a:lnTo>
                    <a:lnTo>
                      <a:pt x="6" y="965"/>
                    </a:lnTo>
                    <a:lnTo>
                      <a:pt x="9" y="994"/>
                    </a:lnTo>
                    <a:lnTo>
                      <a:pt x="13" y="1024"/>
                    </a:lnTo>
                    <a:lnTo>
                      <a:pt x="18" y="1054"/>
                    </a:lnTo>
                    <a:lnTo>
                      <a:pt x="23" y="1082"/>
                    </a:lnTo>
                    <a:lnTo>
                      <a:pt x="28" y="1111"/>
                    </a:lnTo>
                    <a:lnTo>
                      <a:pt x="35" y="1140"/>
                    </a:lnTo>
                    <a:lnTo>
                      <a:pt x="41" y="1167"/>
                    </a:lnTo>
                    <a:lnTo>
                      <a:pt x="49" y="1195"/>
                    </a:lnTo>
                    <a:lnTo>
                      <a:pt x="58" y="1222"/>
                    </a:lnTo>
                    <a:lnTo>
                      <a:pt x="66" y="1249"/>
                    </a:lnTo>
                    <a:lnTo>
                      <a:pt x="76" y="1276"/>
                    </a:lnTo>
                    <a:lnTo>
                      <a:pt x="85" y="1301"/>
                    </a:lnTo>
                    <a:lnTo>
                      <a:pt x="95" y="1328"/>
                    </a:lnTo>
                    <a:lnTo>
                      <a:pt x="106" y="1353"/>
                    </a:lnTo>
                    <a:lnTo>
                      <a:pt x="117" y="1378"/>
                    </a:lnTo>
                    <a:lnTo>
                      <a:pt x="129" y="1403"/>
                    </a:lnTo>
                    <a:lnTo>
                      <a:pt x="142" y="1426"/>
                    </a:lnTo>
                    <a:lnTo>
                      <a:pt x="155" y="1450"/>
                    </a:lnTo>
                    <a:lnTo>
                      <a:pt x="168" y="1473"/>
                    </a:lnTo>
                    <a:lnTo>
                      <a:pt x="181" y="1496"/>
                    </a:lnTo>
                    <a:lnTo>
                      <a:pt x="195" y="1518"/>
                    </a:lnTo>
                    <a:lnTo>
                      <a:pt x="210" y="1539"/>
                    </a:lnTo>
                    <a:lnTo>
                      <a:pt x="225" y="1560"/>
                    </a:lnTo>
                    <a:lnTo>
                      <a:pt x="241" y="1581"/>
                    </a:lnTo>
                    <a:lnTo>
                      <a:pt x="257" y="1601"/>
                    </a:lnTo>
                    <a:lnTo>
                      <a:pt x="273" y="1620"/>
                    </a:lnTo>
                    <a:lnTo>
                      <a:pt x="289" y="1639"/>
                    </a:lnTo>
                    <a:lnTo>
                      <a:pt x="307" y="1657"/>
                    </a:lnTo>
                    <a:lnTo>
                      <a:pt x="324" y="1675"/>
                    </a:lnTo>
                    <a:lnTo>
                      <a:pt x="353" y="1665"/>
                    </a:lnTo>
                    <a:lnTo>
                      <a:pt x="383" y="1654"/>
                    </a:lnTo>
                    <a:lnTo>
                      <a:pt x="413" y="1641"/>
                    </a:lnTo>
                    <a:lnTo>
                      <a:pt x="443" y="1627"/>
                    </a:lnTo>
                    <a:lnTo>
                      <a:pt x="475" y="1611"/>
                    </a:lnTo>
                    <a:lnTo>
                      <a:pt x="506" y="1594"/>
                    </a:lnTo>
                    <a:lnTo>
                      <a:pt x="536" y="1574"/>
                    </a:lnTo>
                    <a:lnTo>
                      <a:pt x="569" y="1553"/>
                    </a:lnTo>
                    <a:lnTo>
                      <a:pt x="600" y="1532"/>
                    </a:lnTo>
                    <a:lnTo>
                      <a:pt x="632" y="1508"/>
                    </a:lnTo>
                    <a:lnTo>
                      <a:pt x="663" y="1483"/>
                    </a:lnTo>
                    <a:lnTo>
                      <a:pt x="694" y="1457"/>
                    </a:lnTo>
                    <a:lnTo>
                      <a:pt x="725" y="1429"/>
                    </a:lnTo>
                    <a:lnTo>
                      <a:pt x="756" y="1400"/>
                    </a:lnTo>
                    <a:lnTo>
                      <a:pt x="786" y="1370"/>
                    </a:lnTo>
                    <a:lnTo>
                      <a:pt x="817" y="1339"/>
                    </a:lnTo>
                    <a:lnTo>
                      <a:pt x="838" y="1316"/>
                    </a:lnTo>
                    <a:lnTo>
                      <a:pt x="860" y="1290"/>
                    </a:lnTo>
                    <a:lnTo>
                      <a:pt x="884" y="1263"/>
                    </a:lnTo>
                    <a:lnTo>
                      <a:pt x="908" y="1234"/>
                    </a:lnTo>
                    <a:lnTo>
                      <a:pt x="933" y="1201"/>
                    </a:lnTo>
                    <a:lnTo>
                      <a:pt x="959" y="1168"/>
                    </a:lnTo>
                    <a:lnTo>
                      <a:pt x="985" y="1131"/>
                    </a:lnTo>
                    <a:lnTo>
                      <a:pt x="1011" y="109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Freeform 146"/>
              <p:cNvSpPr>
                <a:spLocks/>
              </p:cNvSpPr>
              <p:nvPr/>
            </p:nvSpPr>
            <p:spPr bwMode="auto">
              <a:xfrm>
                <a:off x="513" y="540"/>
                <a:ext cx="61" cy="43"/>
              </a:xfrm>
              <a:custGeom>
                <a:avLst/>
                <a:gdLst>
                  <a:gd name="T0" fmla="*/ 1026 w 1046"/>
                  <a:gd name="T1" fmla="*/ 514 h 742"/>
                  <a:gd name="T2" fmla="*/ 1008 w 1046"/>
                  <a:gd name="T3" fmla="*/ 542 h 742"/>
                  <a:gd name="T4" fmla="*/ 979 w 1046"/>
                  <a:gd name="T5" fmla="*/ 565 h 742"/>
                  <a:gd name="T6" fmla="*/ 941 w 1046"/>
                  <a:gd name="T7" fmla="*/ 580 h 742"/>
                  <a:gd name="T8" fmla="*/ 893 w 1046"/>
                  <a:gd name="T9" fmla="*/ 586 h 742"/>
                  <a:gd name="T10" fmla="*/ 839 w 1046"/>
                  <a:gd name="T11" fmla="*/ 584 h 742"/>
                  <a:gd name="T12" fmla="*/ 780 w 1046"/>
                  <a:gd name="T13" fmla="*/ 573 h 742"/>
                  <a:gd name="T14" fmla="*/ 714 w 1046"/>
                  <a:gd name="T15" fmla="*/ 555 h 742"/>
                  <a:gd name="T16" fmla="*/ 644 w 1046"/>
                  <a:gd name="T17" fmla="*/ 530 h 742"/>
                  <a:gd name="T18" fmla="*/ 572 w 1046"/>
                  <a:gd name="T19" fmla="*/ 498 h 742"/>
                  <a:gd name="T20" fmla="*/ 497 w 1046"/>
                  <a:gd name="T21" fmla="*/ 458 h 742"/>
                  <a:gd name="T22" fmla="*/ 421 w 1046"/>
                  <a:gd name="T23" fmla="*/ 412 h 742"/>
                  <a:gd name="T24" fmla="*/ 330 w 1046"/>
                  <a:gd name="T25" fmla="*/ 346 h 742"/>
                  <a:gd name="T26" fmla="*/ 240 w 1046"/>
                  <a:gd name="T27" fmla="*/ 271 h 742"/>
                  <a:gd name="T28" fmla="*/ 164 w 1046"/>
                  <a:gd name="T29" fmla="*/ 194 h 742"/>
                  <a:gd name="T30" fmla="*/ 102 w 1046"/>
                  <a:gd name="T31" fmla="*/ 118 h 742"/>
                  <a:gd name="T32" fmla="*/ 58 w 1046"/>
                  <a:gd name="T33" fmla="*/ 46 h 742"/>
                  <a:gd name="T34" fmla="*/ 31 w 1046"/>
                  <a:gd name="T35" fmla="*/ 12 h 742"/>
                  <a:gd name="T36" fmla="*/ 14 w 1046"/>
                  <a:gd name="T37" fmla="*/ 51 h 742"/>
                  <a:gd name="T38" fmla="*/ 3 w 1046"/>
                  <a:gd name="T39" fmla="*/ 91 h 742"/>
                  <a:gd name="T40" fmla="*/ 1 w 1046"/>
                  <a:gd name="T41" fmla="*/ 142 h 742"/>
                  <a:gd name="T42" fmla="*/ 11 w 1046"/>
                  <a:gd name="T43" fmla="*/ 206 h 742"/>
                  <a:gd name="T44" fmla="*/ 35 w 1046"/>
                  <a:gd name="T45" fmla="*/ 276 h 742"/>
                  <a:gd name="T46" fmla="*/ 65 w 1046"/>
                  <a:gd name="T47" fmla="*/ 343 h 742"/>
                  <a:gd name="T48" fmla="*/ 101 w 1046"/>
                  <a:gd name="T49" fmla="*/ 399 h 742"/>
                  <a:gd name="T50" fmla="*/ 145 w 1046"/>
                  <a:gd name="T51" fmla="*/ 436 h 742"/>
                  <a:gd name="T52" fmla="*/ 282 w 1046"/>
                  <a:gd name="T53" fmla="*/ 526 h 742"/>
                  <a:gd name="T54" fmla="*/ 435 w 1046"/>
                  <a:gd name="T55" fmla="*/ 634 h 742"/>
                  <a:gd name="T56" fmla="*/ 516 w 1046"/>
                  <a:gd name="T57" fmla="*/ 698 h 742"/>
                  <a:gd name="T58" fmla="*/ 522 w 1046"/>
                  <a:gd name="T59" fmla="*/ 714 h 742"/>
                  <a:gd name="T60" fmla="*/ 566 w 1046"/>
                  <a:gd name="T61" fmla="*/ 727 h 742"/>
                  <a:gd name="T62" fmla="*/ 630 w 1046"/>
                  <a:gd name="T63" fmla="*/ 737 h 742"/>
                  <a:gd name="T64" fmla="*/ 692 w 1046"/>
                  <a:gd name="T65" fmla="*/ 741 h 742"/>
                  <a:gd name="T66" fmla="*/ 751 w 1046"/>
                  <a:gd name="T67" fmla="*/ 741 h 742"/>
                  <a:gd name="T68" fmla="*/ 807 w 1046"/>
                  <a:gd name="T69" fmla="*/ 735 h 742"/>
                  <a:gd name="T70" fmla="*/ 859 w 1046"/>
                  <a:gd name="T71" fmla="*/ 723 h 742"/>
                  <a:gd name="T72" fmla="*/ 906 w 1046"/>
                  <a:gd name="T73" fmla="*/ 707 h 742"/>
                  <a:gd name="T74" fmla="*/ 950 w 1046"/>
                  <a:gd name="T75" fmla="*/ 685 h 742"/>
                  <a:gd name="T76" fmla="*/ 987 w 1046"/>
                  <a:gd name="T77" fmla="*/ 658 h 742"/>
                  <a:gd name="T78" fmla="*/ 1019 w 1046"/>
                  <a:gd name="T79" fmla="*/ 625 h 742"/>
                  <a:gd name="T80" fmla="*/ 1044 w 1046"/>
                  <a:gd name="T81" fmla="*/ 587 h 742"/>
                  <a:gd name="T82" fmla="*/ 1046 w 1046"/>
                  <a:gd name="T83" fmla="*/ 571 h 742"/>
                  <a:gd name="T84" fmla="*/ 1037 w 1046"/>
                  <a:gd name="T85" fmla="*/ 511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6" h="742">
                    <a:moveTo>
                      <a:pt x="1032" y="493"/>
                    </a:moveTo>
                    <a:lnTo>
                      <a:pt x="1029" y="504"/>
                    </a:lnTo>
                    <a:lnTo>
                      <a:pt x="1026" y="514"/>
                    </a:lnTo>
                    <a:lnTo>
                      <a:pt x="1021" y="524"/>
                    </a:lnTo>
                    <a:lnTo>
                      <a:pt x="1015" y="533"/>
                    </a:lnTo>
                    <a:lnTo>
                      <a:pt x="1008" y="542"/>
                    </a:lnTo>
                    <a:lnTo>
                      <a:pt x="999" y="551"/>
                    </a:lnTo>
                    <a:lnTo>
                      <a:pt x="989" y="558"/>
                    </a:lnTo>
                    <a:lnTo>
                      <a:pt x="979" y="565"/>
                    </a:lnTo>
                    <a:lnTo>
                      <a:pt x="967" y="571"/>
                    </a:lnTo>
                    <a:lnTo>
                      <a:pt x="954" y="576"/>
                    </a:lnTo>
                    <a:lnTo>
                      <a:pt x="941" y="580"/>
                    </a:lnTo>
                    <a:lnTo>
                      <a:pt x="925" y="583"/>
                    </a:lnTo>
                    <a:lnTo>
                      <a:pt x="910" y="585"/>
                    </a:lnTo>
                    <a:lnTo>
                      <a:pt x="893" y="586"/>
                    </a:lnTo>
                    <a:lnTo>
                      <a:pt x="876" y="586"/>
                    </a:lnTo>
                    <a:lnTo>
                      <a:pt x="859" y="585"/>
                    </a:lnTo>
                    <a:lnTo>
                      <a:pt x="839" y="584"/>
                    </a:lnTo>
                    <a:lnTo>
                      <a:pt x="820" y="581"/>
                    </a:lnTo>
                    <a:lnTo>
                      <a:pt x="800" y="578"/>
                    </a:lnTo>
                    <a:lnTo>
                      <a:pt x="780" y="573"/>
                    </a:lnTo>
                    <a:lnTo>
                      <a:pt x="757" y="568"/>
                    </a:lnTo>
                    <a:lnTo>
                      <a:pt x="736" y="562"/>
                    </a:lnTo>
                    <a:lnTo>
                      <a:pt x="714" y="555"/>
                    </a:lnTo>
                    <a:lnTo>
                      <a:pt x="691" y="547"/>
                    </a:lnTo>
                    <a:lnTo>
                      <a:pt x="667" y="539"/>
                    </a:lnTo>
                    <a:lnTo>
                      <a:pt x="644" y="530"/>
                    </a:lnTo>
                    <a:lnTo>
                      <a:pt x="621" y="520"/>
                    </a:lnTo>
                    <a:lnTo>
                      <a:pt x="596" y="509"/>
                    </a:lnTo>
                    <a:lnTo>
                      <a:pt x="572" y="498"/>
                    </a:lnTo>
                    <a:lnTo>
                      <a:pt x="547" y="485"/>
                    </a:lnTo>
                    <a:lnTo>
                      <a:pt x="522" y="471"/>
                    </a:lnTo>
                    <a:lnTo>
                      <a:pt x="497" y="458"/>
                    </a:lnTo>
                    <a:lnTo>
                      <a:pt x="472" y="443"/>
                    </a:lnTo>
                    <a:lnTo>
                      <a:pt x="447" y="428"/>
                    </a:lnTo>
                    <a:lnTo>
                      <a:pt x="421" y="412"/>
                    </a:lnTo>
                    <a:lnTo>
                      <a:pt x="397" y="395"/>
                    </a:lnTo>
                    <a:lnTo>
                      <a:pt x="363" y="370"/>
                    </a:lnTo>
                    <a:lnTo>
                      <a:pt x="330" y="346"/>
                    </a:lnTo>
                    <a:lnTo>
                      <a:pt x="299" y="322"/>
                    </a:lnTo>
                    <a:lnTo>
                      <a:pt x="268" y="296"/>
                    </a:lnTo>
                    <a:lnTo>
                      <a:pt x="240" y="271"/>
                    </a:lnTo>
                    <a:lnTo>
                      <a:pt x="213" y="245"/>
                    </a:lnTo>
                    <a:lnTo>
                      <a:pt x="187" y="220"/>
                    </a:lnTo>
                    <a:lnTo>
                      <a:pt x="164" y="194"/>
                    </a:lnTo>
                    <a:lnTo>
                      <a:pt x="142" y="169"/>
                    </a:lnTo>
                    <a:lnTo>
                      <a:pt x="122" y="144"/>
                    </a:lnTo>
                    <a:lnTo>
                      <a:pt x="102" y="118"/>
                    </a:lnTo>
                    <a:lnTo>
                      <a:pt x="86" y="94"/>
                    </a:lnTo>
                    <a:lnTo>
                      <a:pt x="71" y="70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9" y="0"/>
                    </a:lnTo>
                    <a:lnTo>
                      <a:pt x="31" y="12"/>
                    </a:lnTo>
                    <a:lnTo>
                      <a:pt x="24" y="25"/>
                    </a:lnTo>
                    <a:lnTo>
                      <a:pt x="19" y="37"/>
                    </a:lnTo>
                    <a:lnTo>
                      <a:pt x="14" y="51"/>
                    </a:lnTo>
                    <a:lnTo>
                      <a:pt x="10" y="64"/>
                    </a:lnTo>
                    <a:lnTo>
                      <a:pt x="6" y="78"/>
                    </a:lnTo>
                    <a:lnTo>
                      <a:pt x="3" y="91"/>
                    </a:lnTo>
                    <a:lnTo>
                      <a:pt x="1" y="105"/>
                    </a:lnTo>
                    <a:lnTo>
                      <a:pt x="0" y="122"/>
                    </a:lnTo>
                    <a:lnTo>
                      <a:pt x="1" y="142"/>
                    </a:lnTo>
                    <a:lnTo>
                      <a:pt x="3" y="163"/>
                    </a:lnTo>
                    <a:lnTo>
                      <a:pt x="6" y="184"/>
                    </a:lnTo>
                    <a:lnTo>
                      <a:pt x="11" y="206"/>
                    </a:lnTo>
                    <a:lnTo>
                      <a:pt x="18" y="230"/>
                    </a:lnTo>
                    <a:lnTo>
                      <a:pt x="25" y="253"/>
                    </a:lnTo>
                    <a:lnTo>
                      <a:pt x="35" y="276"/>
                    </a:lnTo>
                    <a:lnTo>
                      <a:pt x="44" y="299"/>
                    </a:lnTo>
                    <a:lnTo>
                      <a:pt x="54" y="322"/>
                    </a:lnTo>
                    <a:lnTo>
                      <a:pt x="65" y="343"/>
                    </a:lnTo>
                    <a:lnTo>
                      <a:pt x="77" y="363"/>
                    </a:lnTo>
                    <a:lnTo>
                      <a:pt x="89" y="381"/>
                    </a:lnTo>
                    <a:lnTo>
                      <a:pt x="101" y="399"/>
                    </a:lnTo>
                    <a:lnTo>
                      <a:pt x="115" y="413"/>
                    </a:lnTo>
                    <a:lnTo>
                      <a:pt x="128" y="425"/>
                    </a:lnTo>
                    <a:lnTo>
                      <a:pt x="145" y="436"/>
                    </a:lnTo>
                    <a:lnTo>
                      <a:pt x="178" y="458"/>
                    </a:lnTo>
                    <a:lnTo>
                      <a:pt x="226" y="489"/>
                    </a:lnTo>
                    <a:lnTo>
                      <a:pt x="282" y="526"/>
                    </a:lnTo>
                    <a:lnTo>
                      <a:pt x="343" y="569"/>
                    </a:lnTo>
                    <a:lnTo>
                      <a:pt x="405" y="612"/>
                    </a:lnTo>
                    <a:lnTo>
                      <a:pt x="435" y="634"/>
                    </a:lnTo>
                    <a:lnTo>
                      <a:pt x="464" y="657"/>
                    </a:lnTo>
                    <a:lnTo>
                      <a:pt x="491" y="677"/>
                    </a:lnTo>
                    <a:lnTo>
                      <a:pt x="516" y="698"/>
                    </a:lnTo>
                    <a:lnTo>
                      <a:pt x="522" y="703"/>
                    </a:lnTo>
                    <a:lnTo>
                      <a:pt x="522" y="711"/>
                    </a:lnTo>
                    <a:lnTo>
                      <a:pt x="522" y="714"/>
                    </a:lnTo>
                    <a:lnTo>
                      <a:pt x="522" y="717"/>
                    </a:lnTo>
                    <a:lnTo>
                      <a:pt x="545" y="722"/>
                    </a:lnTo>
                    <a:lnTo>
                      <a:pt x="566" y="727"/>
                    </a:lnTo>
                    <a:lnTo>
                      <a:pt x="587" y="731"/>
                    </a:lnTo>
                    <a:lnTo>
                      <a:pt x="610" y="734"/>
                    </a:lnTo>
                    <a:lnTo>
                      <a:pt x="630" y="737"/>
                    </a:lnTo>
                    <a:lnTo>
                      <a:pt x="651" y="739"/>
                    </a:lnTo>
                    <a:lnTo>
                      <a:pt x="671" y="740"/>
                    </a:lnTo>
                    <a:lnTo>
                      <a:pt x="692" y="741"/>
                    </a:lnTo>
                    <a:lnTo>
                      <a:pt x="712" y="742"/>
                    </a:lnTo>
                    <a:lnTo>
                      <a:pt x="731" y="741"/>
                    </a:lnTo>
                    <a:lnTo>
                      <a:pt x="751" y="741"/>
                    </a:lnTo>
                    <a:lnTo>
                      <a:pt x="769" y="739"/>
                    </a:lnTo>
                    <a:lnTo>
                      <a:pt x="789" y="737"/>
                    </a:lnTo>
                    <a:lnTo>
                      <a:pt x="807" y="735"/>
                    </a:lnTo>
                    <a:lnTo>
                      <a:pt x="824" y="731"/>
                    </a:lnTo>
                    <a:lnTo>
                      <a:pt x="842" y="728"/>
                    </a:lnTo>
                    <a:lnTo>
                      <a:pt x="859" y="723"/>
                    </a:lnTo>
                    <a:lnTo>
                      <a:pt x="875" y="718"/>
                    </a:lnTo>
                    <a:lnTo>
                      <a:pt x="891" y="713"/>
                    </a:lnTo>
                    <a:lnTo>
                      <a:pt x="906" y="707"/>
                    </a:lnTo>
                    <a:lnTo>
                      <a:pt x="921" y="700"/>
                    </a:lnTo>
                    <a:lnTo>
                      <a:pt x="936" y="693"/>
                    </a:lnTo>
                    <a:lnTo>
                      <a:pt x="950" y="685"/>
                    </a:lnTo>
                    <a:lnTo>
                      <a:pt x="963" y="676"/>
                    </a:lnTo>
                    <a:lnTo>
                      <a:pt x="975" y="668"/>
                    </a:lnTo>
                    <a:lnTo>
                      <a:pt x="987" y="658"/>
                    </a:lnTo>
                    <a:lnTo>
                      <a:pt x="998" y="647"/>
                    </a:lnTo>
                    <a:lnTo>
                      <a:pt x="1009" y="636"/>
                    </a:lnTo>
                    <a:lnTo>
                      <a:pt x="1019" y="625"/>
                    </a:lnTo>
                    <a:lnTo>
                      <a:pt x="1028" y="613"/>
                    </a:lnTo>
                    <a:lnTo>
                      <a:pt x="1037" y="600"/>
                    </a:lnTo>
                    <a:lnTo>
                      <a:pt x="1044" y="587"/>
                    </a:lnTo>
                    <a:lnTo>
                      <a:pt x="1045" y="586"/>
                    </a:lnTo>
                    <a:lnTo>
                      <a:pt x="1046" y="584"/>
                    </a:lnTo>
                    <a:lnTo>
                      <a:pt x="1046" y="571"/>
                    </a:lnTo>
                    <a:lnTo>
                      <a:pt x="1044" y="550"/>
                    </a:lnTo>
                    <a:lnTo>
                      <a:pt x="1042" y="531"/>
                    </a:lnTo>
                    <a:lnTo>
                      <a:pt x="1037" y="511"/>
                    </a:lnTo>
                    <a:lnTo>
                      <a:pt x="1032" y="4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Freeform 147"/>
              <p:cNvSpPr>
                <a:spLocks/>
              </p:cNvSpPr>
              <p:nvPr/>
            </p:nvSpPr>
            <p:spPr bwMode="auto">
              <a:xfrm>
                <a:off x="513" y="540"/>
                <a:ext cx="61" cy="43"/>
              </a:xfrm>
              <a:custGeom>
                <a:avLst/>
                <a:gdLst>
                  <a:gd name="T0" fmla="*/ 1026 w 1046"/>
                  <a:gd name="T1" fmla="*/ 514 h 742"/>
                  <a:gd name="T2" fmla="*/ 1008 w 1046"/>
                  <a:gd name="T3" fmla="*/ 542 h 742"/>
                  <a:gd name="T4" fmla="*/ 979 w 1046"/>
                  <a:gd name="T5" fmla="*/ 565 h 742"/>
                  <a:gd name="T6" fmla="*/ 941 w 1046"/>
                  <a:gd name="T7" fmla="*/ 580 h 742"/>
                  <a:gd name="T8" fmla="*/ 893 w 1046"/>
                  <a:gd name="T9" fmla="*/ 586 h 742"/>
                  <a:gd name="T10" fmla="*/ 839 w 1046"/>
                  <a:gd name="T11" fmla="*/ 584 h 742"/>
                  <a:gd name="T12" fmla="*/ 780 w 1046"/>
                  <a:gd name="T13" fmla="*/ 573 h 742"/>
                  <a:gd name="T14" fmla="*/ 714 w 1046"/>
                  <a:gd name="T15" fmla="*/ 555 h 742"/>
                  <a:gd name="T16" fmla="*/ 644 w 1046"/>
                  <a:gd name="T17" fmla="*/ 530 h 742"/>
                  <a:gd name="T18" fmla="*/ 572 w 1046"/>
                  <a:gd name="T19" fmla="*/ 498 h 742"/>
                  <a:gd name="T20" fmla="*/ 497 w 1046"/>
                  <a:gd name="T21" fmla="*/ 458 h 742"/>
                  <a:gd name="T22" fmla="*/ 421 w 1046"/>
                  <a:gd name="T23" fmla="*/ 412 h 742"/>
                  <a:gd name="T24" fmla="*/ 330 w 1046"/>
                  <a:gd name="T25" fmla="*/ 346 h 742"/>
                  <a:gd name="T26" fmla="*/ 240 w 1046"/>
                  <a:gd name="T27" fmla="*/ 271 h 742"/>
                  <a:gd name="T28" fmla="*/ 164 w 1046"/>
                  <a:gd name="T29" fmla="*/ 194 h 742"/>
                  <a:gd name="T30" fmla="*/ 102 w 1046"/>
                  <a:gd name="T31" fmla="*/ 118 h 742"/>
                  <a:gd name="T32" fmla="*/ 58 w 1046"/>
                  <a:gd name="T33" fmla="*/ 46 h 742"/>
                  <a:gd name="T34" fmla="*/ 31 w 1046"/>
                  <a:gd name="T35" fmla="*/ 12 h 742"/>
                  <a:gd name="T36" fmla="*/ 14 w 1046"/>
                  <a:gd name="T37" fmla="*/ 51 h 742"/>
                  <a:gd name="T38" fmla="*/ 3 w 1046"/>
                  <a:gd name="T39" fmla="*/ 91 h 742"/>
                  <a:gd name="T40" fmla="*/ 1 w 1046"/>
                  <a:gd name="T41" fmla="*/ 142 h 742"/>
                  <a:gd name="T42" fmla="*/ 11 w 1046"/>
                  <a:gd name="T43" fmla="*/ 206 h 742"/>
                  <a:gd name="T44" fmla="*/ 35 w 1046"/>
                  <a:gd name="T45" fmla="*/ 276 h 742"/>
                  <a:gd name="T46" fmla="*/ 65 w 1046"/>
                  <a:gd name="T47" fmla="*/ 343 h 742"/>
                  <a:gd name="T48" fmla="*/ 101 w 1046"/>
                  <a:gd name="T49" fmla="*/ 399 h 742"/>
                  <a:gd name="T50" fmla="*/ 145 w 1046"/>
                  <a:gd name="T51" fmla="*/ 436 h 742"/>
                  <a:gd name="T52" fmla="*/ 282 w 1046"/>
                  <a:gd name="T53" fmla="*/ 526 h 742"/>
                  <a:gd name="T54" fmla="*/ 435 w 1046"/>
                  <a:gd name="T55" fmla="*/ 634 h 742"/>
                  <a:gd name="T56" fmla="*/ 516 w 1046"/>
                  <a:gd name="T57" fmla="*/ 698 h 742"/>
                  <a:gd name="T58" fmla="*/ 522 w 1046"/>
                  <a:gd name="T59" fmla="*/ 714 h 742"/>
                  <a:gd name="T60" fmla="*/ 566 w 1046"/>
                  <a:gd name="T61" fmla="*/ 727 h 742"/>
                  <a:gd name="T62" fmla="*/ 630 w 1046"/>
                  <a:gd name="T63" fmla="*/ 737 h 742"/>
                  <a:gd name="T64" fmla="*/ 692 w 1046"/>
                  <a:gd name="T65" fmla="*/ 741 h 742"/>
                  <a:gd name="T66" fmla="*/ 751 w 1046"/>
                  <a:gd name="T67" fmla="*/ 741 h 742"/>
                  <a:gd name="T68" fmla="*/ 807 w 1046"/>
                  <a:gd name="T69" fmla="*/ 735 h 742"/>
                  <a:gd name="T70" fmla="*/ 859 w 1046"/>
                  <a:gd name="T71" fmla="*/ 723 h 742"/>
                  <a:gd name="T72" fmla="*/ 906 w 1046"/>
                  <a:gd name="T73" fmla="*/ 707 h 742"/>
                  <a:gd name="T74" fmla="*/ 950 w 1046"/>
                  <a:gd name="T75" fmla="*/ 685 h 742"/>
                  <a:gd name="T76" fmla="*/ 987 w 1046"/>
                  <a:gd name="T77" fmla="*/ 658 h 742"/>
                  <a:gd name="T78" fmla="*/ 1019 w 1046"/>
                  <a:gd name="T79" fmla="*/ 625 h 742"/>
                  <a:gd name="T80" fmla="*/ 1044 w 1046"/>
                  <a:gd name="T81" fmla="*/ 587 h 742"/>
                  <a:gd name="T82" fmla="*/ 1046 w 1046"/>
                  <a:gd name="T83" fmla="*/ 571 h 742"/>
                  <a:gd name="T84" fmla="*/ 1037 w 1046"/>
                  <a:gd name="T85" fmla="*/ 511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6" h="742">
                    <a:moveTo>
                      <a:pt x="1032" y="493"/>
                    </a:moveTo>
                    <a:lnTo>
                      <a:pt x="1029" y="504"/>
                    </a:lnTo>
                    <a:lnTo>
                      <a:pt x="1026" y="514"/>
                    </a:lnTo>
                    <a:lnTo>
                      <a:pt x="1021" y="524"/>
                    </a:lnTo>
                    <a:lnTo>
                      <a:pt x="1015" y="533"/>
                    </a:lnTo>
                    <a:lnTo>
                      <a:pt x="1008" y="542"/>
                    </a:lnTo>
                    <a:lnTo>
                      <a:pt x="999" y="551"/>
                    </a:lnTo>
                    <a:lnTo>
                      <a:pt x="989" y="558"/>
                    </a:lnTo>
                    <a:lnTo>
                      <a:pt x="979" y="565"/>
                    </a:lnTo>
                    <a:lnTo>
                      <a:pt x="967" y="571"/>
                    </a:lnTo>
                    <a:lnTo>
                      <a:pt x="954" y="576"/>
                    </a:lnTo>
                    <a:lnTo>
                      <a:pt x="941" y="580"/>
                    </a:lnTo>
                    <a:lnTo>
                      <a:pt x="925" y="583"/>
                    </a:lnTo>
                    <a:lnTo>
                      <a:pt x="910" y="585"/>
                    </a:lnTo>
                    <a:lnTo>
                      <a:pt x="893" y="586"/>
                    </a:lnTo>
                    <a:lnTo>
                      <a:pt x="876" y="586"/>
                    </a:lnTo>
                    <a:lnTo>
                      <a:pt x="859" y="585"/>
                    </a:lnTo>
                    <a:lnTo>
                      <a:pt x="839" y="584"/>
                    </a:lnTo>
                    <a:lnTo>
                      <a:pt x="820" y="581"/>
                    </a:lnTo>
                    <a:lnTo>
                      <a:pt x="800" y="578"/>
                    </a:lnTo>
                    <a:lnTo>
                      <a:pt x="780" y="573"/>
                    </a:lnTo>
                    <a:lnTo>
                      <a:pt x="757" y="568"/>
                    </a:lnTo>
                    <a:lnTo>
                      <a:pt x="736" y="562"/>
                    </a:lnTo>
                    <a:lnTo>
                      <a:pt x="714" y="555"/>
                    </a:lnTo>
                    <a:lnTo>
                      <a:pt x="691" y="547"/>
                    </a:lnTo>
                    <a:lnTo>
                      <a:pt x="667" y="539"/>
                    </a:lnTo>
                    <a:lnTo>
                      <a:pt x="644" y="530"/>
                    </a:lnTo>
                    <a:lnTo>
                      <a:pt x="621" y="520"/>
                    </a:lnTo>
                    <a:lnTo>
                      <a:pt x="596" y="509"/>
                    </a:lnTo>
                    <a:lnTo>
                      <a:pt x="572" y="498"/>
                    </a:lnTo>
                    <a:lnTo>
                      <a:pt x="547" y="485"/>
                    </a:lnTo>
                    <a:lnTo>
                      <a:pt x="522" y="471"/>
                    </a:lnTo>
                    <a:lnTo>
                      <a:pt x="497" y="458"/>
                    </a:lnTo>
                    <a:lnTo>
                      <a:pt x="472" y="443"/>
                    </a:lnTo>
                    <a:lnTo>
                      <a:pt x="447" y="428"/>
                    </a:lnTo>
                    <a:lnTo>
                      <a:pt x="421" y="412"/>
                    </a:lnTo>
                    <a:lnTo>
                      <a:pt x="397" y="395"/>
                    </a:lnTo>
                    <a:lnTo>
                      <a:pt x="363" y="370"/>
                    </a:lnTo>
                    <a:lnTo>
                      <a:pt x="330" y="346"/>
                    </a:lnTo>
                    <a:lnTo>
                      <a:pt x="299" y="322"/>
                    </a:lnTo>
                    <a:lnTo>
                      <a:pt x="268" y="296"/>
                    </a:lnTo>
                    <a:lnTo>
                      <a:pt x="240" y="271"/>
                    </a:lnTo>
                    <a:lnTo>
                      <a:pt x="213" y="245"/>
                    </a:lnTo>
                    <a:lnTo>
                      <a:pt x="187" y="220"/>
                    </a:lnTo>
                    <a:lnTo>
                      <a:pt x="164" y="194"/>
                    </a:lnTo>
                    <a:lnTo>
                      <a:pt x="142" y="169"/>
                    </a:lnTo>
                    <a:lnTo>
                      <a:pt x="122" y="144"/>
                    </a:lnTo>
                    <a:lnTo>
                      <a:pt x="102" y="118"/>
                    </a:lnTo>
                    <a:lnTo>
                      <a:pt x="86" y="94"/>
                    </a:lnTo>
                    <a:lnTo>
                      <a:pt x="71" y="70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9" y="0"/>
                    </a:lnTo>
                    <a:lnTo>
                      <a:pt x="31" y="12"/>
                    </a:lnTo>
                    <a:lnTo>
                      <a:pt x="24" y="25"/>
                    </a:lnTo>
                    <a:lnTo>
                      <a:pt x="19" y="37"/>
                    </a:lnTo>
                    <a:lnTo>
                      <a:pt x="14" y="51"/>
                    </a:lnTo>
                    <a:lnTo>
                      <a:pt x="10" y="64"/>
                    </a:lnTo>
                    <a:lnTo>
                      <a:pt x="6" y="78"/>
                    </a:lnTo>
                    <a:lnTo>
                      <a:pt x="3" y="91"/>
                    </a:lnTo>
                    <a:lnTo>
                      <a:pt x="1" y="105"/>
                    </a:lnTo>
                    <a:lnTo>
                      <a:pt x="0" y="122"/>
                    </a:lnTo>
                    <a:lnTo>
                      <a:pt x="1" y="142"/>
                    </a:lnTo>
                    <a:lnTo>
                      <a:pt x="3" y="163"/>
                    </a:lnTo>
                    <a:lnTo>
                      <a:pt x="6" y="184"/>
                    </a:lnTo>
                    <a:lnTo>
                      <a:pt x="11" y="206"/>
                    </a:lnTo>
                    <a:lnTo>
                      <a:pt x="18" y="230"/>
                    </a:lnTo>
                    <a:lnTo>
                      <a:pt x="25" y="253"/>
                    </a:lnTo>
                    <a:lnTo>
                      <a:pt x="35" y="276"/>
                    </a:lnTo>
                    <a:lnTo>
                      <a:pt x="44" y="299"/>
                    </a:lnTo>
                    <a:lnTo>
                      <a:pt x="54" y="322"/>
                    </a:lnTo>
                    <a:lnTo>
                      <a:pt x="65" y="343"/>
                    </a:lnTo>
                    <a:lnTo>
                      <a:pt x="77" y="363"/>
                    </a:lnTo>
                    <a:lnTo>
                      <a:pt x="89" y="381"/>
                    </a:lnTo>
                    <a:lnTo>
                      <a:pt x="101" y="399"/>
                    </a:lnTo>
                    <a:lnTo>
                      <a:pt x="115" y="413"/>
                    </a:lnTo>
                    <a:lnTo>
                      <a:pt x="128" y="425"/>
                    </a:lnTo>
                    <a:lnTo>
                      <a:pt x="145" y="436"/>
                    </a:lnTo>
                    <a:lnTo>
                      <a:pt x="178" y="458"/>
                    </a:lnTo>
                    <a:lnTo>
                      <a:pt x="226" y="489"/>
                    </a:lnTo>
                    <a:lnTo>
                      <a:pt x="282" y="526"/>
                    </a:lnTo>
                    <a:lnTo>
                      <a:pt x="343" y="569"/>
                    </a:lnTo>
                    <a:lnTo>
                      <a:pt x="405" y="612"/>
                    </a:lnTo>
                    <a:lnTo>
                      <a:pt x="435" y="634"/>
                    </a:lnTo>
                    <a:lnTo>
                      <a:pt x="464" y="657"/>
                    </a:lnTo>
                    <a:lnTo>
                      <a:pt x="491" y="677"/>
                    </a:lnTo>
                    <a:lnTo>
                      <a:pt x="516" y="698"/>
                    </a:lnTo>
                    <a:lnTo>
                      <a:pt x="522" y="703"/>
                    </a:lnTo>
                    <a:lnTo>
                      <a:pt x="522" y="711"/>
                    </a:lnTo>
                    <a:lnTo>
                      <a:pt x="522" y="714"/>
                    </a:lnTo>
                    <a:lnTo>
                      <a:pt x="522" y="717"/>
                    </a:lnTo>
                    <a:lnTo>
                      <a:pt x="545" y="722"/>
                    </a:lnTo>
                    <a:lnTo>
                      <a:pt x="566" y="727"/>
                    </a:lnTo>
                    <a:lnTo>
                      <a:pt x="587" y="731"/>
                    </a:lnTo>
                    <a:lnTo>
                      <a:pt x="610" y="734"/>
                    </a:lnTo>
                    <a:lnTo>
                      <a:pt x="630" y="737"/>
                    </a:lnTo>
                    <a:lnTo>
                      <a:pt x="651" y="739"/>
                    </a:lnTo>
                    <a:lnTo>
                      <a:pt x="671" y="740"/>
                    </a:lnTo>
                    <a:lnTo>
                      <a:pt x="692" y="741"/>
                    </a:lnTo>
                    <a:lnTo>
                      <a:pt x="712" y="742"/>
                    </a:lnTo>
                    <a:lnTo>
                      <a:pt x="731" y="741"/>
                    </a:lnTo>
                    <a:lnTo>
                      <a:pt x="751" y="741"/>
                    </a:lnTo>
                    <a:lnTo>
                      <a:pt x="769" y="739"/>
                    </a:lnTo>
                    <a:lnTo>
                      <a:pt x="789" y="737"/>
                    </a:lnTo>
                    <a:lnTo>
                      <a:pt x="807" y="735"/>
                    </a:lnTo>
                    <a:lnTo>
                      <a:pt x="824" y="731"/>
                    </a:lnTo>
                    <a:lnTo>
                      <a:pt x="842" y="728"/>
                    </a:lnTo>
                    <a:lnTo>
                      <a:pt x="859" y="723"/>
                    </a:lnTo>
                    <a:lnTo>
                      <a:pt x="875" y="718"/>
                    </a:lnTo>
                    <a:lnTo>
                      <a:pt x="891" y="713"/>
                    </a:lnTo>
                    <a:lnTo>
                      <a:pt x="906" y="707"/>
                    </a:lnTo>
                    <a:lnTo>
                      <a:pt x="921" y="700"/>
                    </a:lnTo>
                    <a:lnTo>
                      <a:pt x="936" y="693"/>
                    </a:lnTo>
                    <a:lnTo>
                      <a:pt x="950" y="685"/>
                    </a:lnTo>
                    <a:lnTo>
                      <a:pt x="963" y="676"/>
                    </a:lnTo>
                    <a:lnTo>
                      <a:pt x="975" y="668"/>
                    </a:lnTo>
                    <a:lnTo>
                      <a:pt x="987" y="658"/>
                    </a:lnTo>
                    <a:lnTo>
                      <a:pt x="998" y="647"/>
                    </a:lnTo>
                    <a:lnTo>
                      <a:pt x="1009" y="636"/>
                    </a:lnTo>
                    <a:lnTo>
                      <a:pt x="1019" y="625"/>
                    </a:lnTo>
                    <a:lnTo>
                      <a:pt x="1028" y="613"/>
                    </a:lnTo>
                    <a:lnTo>
                      <a:pt x="1037" y="600"/>
                    </a:lnTo>
                    <a:lnTo>
                      <a:pt x="1044" y="587"/>
                    </a:lnTo>
                    <a:lnTo>
                      <a:pt x="1045" y="586"/>
                    </a:lnTo>
                    <a:lnTo>
                      <a:pt x="1046" y="584"/>
                    </a:lnTo>
                    <a:lnTo>
                      <a:pt x="1046" y="571"/>
                    </a:lnTo>
                    <a:lnTo>
                      <a:pt x="1044" y="550"/>
                    </a:lnTo>
                    <a:lnTo>
                      <a:pt x="1042" y="531"/>
                    </a:lnTo>
                    <a:lnTo>
                      <a:pt x="1037" y="511"/>
                    </a:lnTo>
                    <a:lnTo>
                      <a:pt x="1032" y="49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Freeform 148"/>
              <p:cNvSpPr>
                <a:spLocks/>
              </p:cNvSpPr>
              <p:nvPr/>
            </p:nvSpPr>
            <p:spPr bwMode="auto">
              <a:xfrm>
                <a:off x="515" y="533"/>
                <a:ext cx="59" cy="41"/>
              </a:xfrm>
              <a:custGeom>
                <a:avLst/>
                <a:gdLst>
                  <a:gd name="T0" fmla="*/ 382 w 993"/>
                  <a:gd name="T1" fmla="*/ 530 h 704"/>
                  <a:gd name="T2" fmla="*/ 433 w 993"/>
                  <a:gd name="T3" fmla="*/ 561 h 704"/>
                  <a:gd name="T4" fmla="*/ 483 w 993"/>
                  <a:gd name="T5" fmla="*/ 589 h 704"/>
                  <a:gd name="T6" fmla="*/ 533 w 993"/>
                  <a:gd name="T7" fmla="*/ 616 h 704"/>
                  <a:gd name="T8" fmla="*/ 582 w 993"/>
                  <a:gd name="T9" fmla="*/ 638 h 704"/>
                  <a:gd name="T10" fmla="*/ 628 w 993"/>
                  <a:gd name="T11" fmla="*/ 657 h 704"/>
                  <a:gd name="T12" fmla="*/ 675 w 993"/>
                  <a:gd name="T13" fmla="*/ 673 h 704"/>
                  <a:gd name="T14" fmla="*/ 718 w 993"/>
                  <a:gd name="T15" fmla="*/ 686 h 704"/>
                  <a:gd name="T16" fmla="*/ 761 w 993"/>
                  <a:gd name="T17" fmla="*/ 696 h 704"/>
                  <a:gd name="T18" fmla="*/ 800 w 993"/>
                  <a:gd name="T19" fmla="*/ 702 h 704"/>
                  <a:gd name="T20" fmla="*/ 837 w 993"/>
                  <a:gd name="T21" fmla="*/ 704 h 704"/>
                  <a:gd name="T22" fmla="*/ 871 w 993"/>
                  <a:gd name="T23" fmla="*/ 703 h 704"/>
                  <a:gd name="T24" fmla="*/ 902 w 993"/>
                  <a:gd name="T25" fmla="*/ 698 h 704"/>
                  <a:gd name="T26" fmla="*/ 928 w 993"/>
                  <a:gd name="T27" fmla="*/ 689 h 704"/>
                  <a:gd name="T28" fmla="*/ 950 w 993"/>
                  <a:gd name="T29" fmla="*/ 676 h 704"/>
                  <a:gd name="T30" fmla="*/ 969 w 993"/>
                  <a:gd name="T31" fmla="*/ 660 h 704"/>
                  <a:gd name="T32" fmla="*/ 982 w 993"/>
                  <a:gd name="T33" fmla="*/ 642 h 704"/>
                  <a:gd name="T34" fmla="*/ 990 w 993"/>
                  <a:gd name="T35" fmla="*/ 622 h 704"/>
                  <a:gd name="T36" fmla="*/ 986 w 993"/>
                  <a:gd name="T37" fmla="*/ 593 h 704"/>
                  <a:gd name="T38" fmla="*/ 970 w 993"/>
                  <a:gd name="T39" fmla="*/ 562 h 704"/>
                  <a:gd name="T40" fmla="*/ 950 w 993"/>
                  <a:gd name="T41" fmla="*/ 533 h 704"/>
                  <a:gd name="T42" fmla="*/ 927 w 993"/>
                  <a:gd name="T43" fmla="*/ 506 h 704"/>
                  <a:gd name="T44" fmla="*/ 899 w 993"/>
                  <a:gd name="T45" fmla="*/ 484 h 704"/>
                  <a:gd name="T46" fmla="*/ 805 w 993"/>
                  <a:gd name="T47" fmla="*/ 423 h 704"/>
                  <a:gd name="T48" fmla="*/ 681 w 993"/>
                  <a:gd name="T49" fmla="*/ 340 h 704"/>
                  <a:gd name="T50" fmla="*/ 588 w 993"/>
                  <a:gd name="T51" fmla="*/ 278 h 704"/>
                  <a:gd name="T52" fmla="*/ 549 w 993"/>
                  <a:gd name="T53" fmla="*/ 257 h 704"/>
                  <a:gd name="T54" fmla="*/ 454 w 993"/>
                  <a:gd name="T55" fmla="*/ 213 h 704"/>
                  <a:gd name="T56" fmla="*/ 431 w 993"/>
                  <a:gd name="T57" fmla="*/ 201 h 704"/>
                  <a:gd name="T58" fmla="*/ 401 w 993"/>
                  <a:gd name="T59" fmla="*/ 175 h 704"/>
                  <a:gd name="T60" fmla="*/ 369 w 993"/>
                  <a:gd name="T61" fmla="*/ 142 h 704"/>
                  <a:gd name="T62" fmla="*/ 315 w 993"/>
                  <a:gd name="T63" fmla="*/ 91 h 704"/>
                  <a:gd name="T64" fmla="*/ 259 w 993"/>
                  <a:gd name="T65" fmla="*/ 42 h 704"/>
                  <a:gd name="T66" fmla="*/ 230 w 993"/>
                  <a:gd name="T67" fmla="*/ 22 h 704"/>
                  <a:gd name="T68" fmla="*/ 204 w 993"/>
                  <a:gd name="T69" fmla="*/ 8 h 704"/>
                  <a:gd name="T70" fmla="*/ 179 w 993"/>
                  <a:gd name="T71" fmla="*/ 1 h 704"/>
                  <a:gd name="T72" fmla="*/ 168 w 993"/>
                  <a:gd name="T73" fmla="*/ 0 h 704"/>
                  <a:gd name="T74" fmla="*/ 156 w 993"/>
                  <a:gd name="T75" fmla="*/ 1 h 704"/>
                  <a:gd name="T76" fmla="*/ 119 w 993"/>
                  <a:gd name="T77" fmla="*/ 15 h 704"/>
                  <a:gd name="T78" fmla="*/ 84 w 993"/>
                  <a:gd name="T79" fmla="*/ 33 h 704"/>
                  <a:gd name="T80" fmla="*/ 51 w 993"/>
                  <a:gd name="T81" fmla="*/ 57 h 704"/>
                  <a:gd name="T82" fmla="*/ 22 w 993"/>
                  <a:gd name="T83" fmla="*/ 87 h 704"/>
                  <a:gd name="T84" fmla="*/ 10 w 993"/>
                  <a:gd name="T85" fmla="*/ 102 h 704"/>
                  <a:gd name="T86" fmla="*/ 0 w 993"/>
                  <a:gd name="T87" fmla="*/ 118 h 704"/>
                  <a:gd name="T88" fmla="*/ 19 w 993"/>
                  <a:gd name="T89" fmla="*/ 164 h 704"/>
                  <a:gd name="T90" fmla="*/ 47 w 993"/>
                  <a:gd name="T91" fmla="*/ 212 h 704"/>
                  <a:gd name="T92" fmla="*/ 83 w 993"/>
                  <a:gd name="T93" fmla="*/ 262 h 704"/>
                  <a:gd name="T94" fmla="*/ 125 w 993"/>
                  <a:gd name="T95" fmla="*/ 312 h 704"/>
                  <a:gd name="T96" fmla="*/ 174 w 993"/>
                  <a:gd name="T97" fmla="*/ 363 h 704"/>
                  <a:gd name="T98" fmla="*/ 229 w 993"/>
                  <a:gd name="T99" fmla="*/ 414 h 704"/>
                  <a:gd name="T100" fmla="*/ 291 w 993"/>
                  <a:gd name="T101" fmla="*/ 464 h 704"/>
                  <a:gd name="T102" fmla="*/ 358 w 993"/>
                  <a:gd name="T103" fmla="*/ 513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93" h="704">
                    <a:moveTo>
                      <a:pt x="358" y="513"/>
                    </a:moveTo>
                    <a:lnTo>
                      <a:pt x="382" y="530"/>
                    </a:lnTo>
                    <a:lnTo>
                      <a:pt x="408" y="546"/>
                    </a:lnTo>
                    <a:lnTo>
                      <a:pt x="433" y="561"/>
                    </a:lnTo>
                    <a:lnTo>
                      <a:pt x="458" y="576"/>
                    </a:lnTo>
                    <a:lnTo>
                      <a:pt x="483" y="589"/>
                    </a:lnTo>
                    <a:lnTo>
                      <a:pt x="508" y="603"/>
                    </a:lnTo>
                    <a:lnTo>
                      <a:pt x="533" y="616"/>
                    </a:lnTo>
                    <a:lnTo>
                      <a:pt x="557" y="627"/>
                    </a:lnTo>
                    <a:lnTo>
                      <a:pt x="582" y="638"/>
                    </a:lnTo>
                    <a:lnTo>
                      <a:pt x="605" y="648"/>
                    </a:lnTo>
                    <a:lnTo>
                      <a:pt x="628" y="657"/>
                    </a:lnTo>
                    <a:lnTo>
                      <a:pt x="652" y="665"/>
                    </a:lnTo>
                    <a:lnTo>
                      <a:pt x="675" y="673"/>
                    </a:lnTo>
                    <a:lnTo>
                      <a:pt x="697" y="680"/>
                    </a:lnTo>
                    <a:lnTo>
                      <a:pt x="718" y="686"/>
                    </a:lnTo>
                    <a:lnTo>
                      <a:pt x="741" y="691"/>
                    </a:lnTo>
                    <a:lnTo>
                      <a:pt x="761" y="696"/>
                    </a:lnTo>
                    <a:lnTo>
                      <a:pt x="781" y="699"/>
                    </a:lnTo>
                    <a:lnTo>
                      <a:pt x="800" y="702"/>
                    </a:lnTo>
                    <a:lnTo>
                      <a:pt x="820" y="703"/>
                    </a:lnTo>
                    <a:lnTo>
                      <a:pt x="837" y="704"/>
                    </a:lnTo>
                    <a:lnTo>
                      <a:pt x="854" y="704"/>
                    </a:lnTo>
                    <a:lnTo>
                      <a:pt x="871" y="703"/>
                    </a:lnTo>
                    <a:lnTo>
                      <a:pt x="886" y="701"/>
                    </a:lnTo>
                    <a:lnTo>
                      <a:pt x="902" y="698"/>
                    </a:lnTo>
                    <a:lnTo>
                      <a:pt x="915" y="694"/>
                    </a:lnTo>
                    <a:lnTo>
                      <a:pt x="928" y="689"/>
                    </a:lnTo>
                    <a:lnTo>
                      <a:pt x="940" y="683"/>
                    </a:lnTo>
                    <a:lnTo>
                      <a:pt x="950" y="676"/>
                    </a:lnTo>
                    <a:lnTo>
                      <a:pt x="960" y="669"/>
                    </a:lnTo>
                    <a:lnTo>
                      <a:pt x="969" y="660"/>
                    </a:lnTo>
                    <a:lnTo>
                      <a:pt x="976" y="651"/>
                    </a:lnTo>
                    <a:lnTo>
                      <a:pt x="982" y="642"/>
                    </a:lnTo>
                    <a:lnTo>
                      <a:pt x="987" y="632"/>
                    </a:lnTo>
                    <a:lnTo>
                      <a:pt x="990" y="622"/>
                    </a:lnTo>
                    <a:lnTo>
                      <a:pt x="993" y="611"/>
                    </a:lnTo>
                    <a:lnTo>
                      <a:pt x="986" y="593"/>
                    </a:lnTo>
                    <a:lnTo>
                      <a:pt x="979" y="577"/>
                    </a:lnTo>
                    <a:lnTo>
                      <a:pt x="970" y="562"/>
                    </a:lnTo>
                    <a:lnTo>
                      <a:pt x="961" y="547"/>
                    </a:lnTo>
                    <a:lnTo>
                      <a:pt x="950" y="533"/>
                    </a:lnTo>
                    <a:lnTo>
                      <a:pt x="939" y="520"/>
                    </a:lnTo>
                    <a:lnTo>
                      <a:pt x="927" y="506"/>
                    </a:lnTo>
                    <a:lnTo>
                      <a:pt x="914" y="494"/>
                    </a:lnTo>
                    <a:lnTo>
                      <a:pt x="899" y="484"/>
                    </a:lnTo>
                    <a:lnTo>
                      <a:pt x="859" y="458"/>
                    </a:lnTo>
                    <a:lnTo>
                      <a:pt x="805" y="423"/>
                    </a:lnTo>
                    <a:lnTo>
                      <a:pt x="743" y="381"/>
                    </a:lnTo>
                    <a:lnTo>
                      <a:pt x="681" y="340"/>
                    </a:lnTo>
                    <a:lnTo>
                      <a:pt x="626" y="303"/>
                    </a:lnTo>
                    <a:lnTo>
                      <a:pt x="588" y="278"/>
                    </a:lnTo>
                    <a:lnTo>
                      <a:pt x="573" y="267"/>
                    </a:lnTo>
                    <a:lnTo>
                      <a:pt x="549" y="257"/>
                    </a:lnTo>
                    <a:lnTo>
                      <a:pt x="502" y="234"/>
                    </a:lnTo>
                    <a:lnTo>
                      <a:pt x="454" y="213"/>
                    </a:lnTo>
                    <a:lnTo>
                      <a:pt x="433" y="203"/>
                    </a:lnTo>
                    <a:lnTo>
                      <a:pt x="431" y="201"/>
                    </a:lnTo>
                    <a:lnTo>
                      <a:pt x="417" y="189"/>
                    </a:lnTo>
                    <a:lnTo>
                      <a:pt x="401" y="175"/>
                    </a:lnTo>
                    <a:lnTo>
                      <a:pt x="386" y="160"/>
                    </a:lnTo>
                    <a:lnTo>
                      <a:pt x="369" y="142"/>
                    </a:lnTo>
                    <a:lnTo>
                      <a:pt x="343" y="117"/>
                    </a:lnTo>
                    <a:lnTo>
                      <a:pt x="315" y="91"/>
                    </a:lnTo>
                    <a:lnTo>
                      <a:pt x="287" y="65"/>
                    </a:lnTo>
                    <a:lnTo>
                      <a:pt x="259" y="42"/>
                    </a:lnTo>
                    <a:lnTo>
                      <a:pt x="245" y="32"/>
                    </a:lnTo>
                    <a:lnTo>
                      <a:pt x="230" y="22"/>
                    </a:lnTo>
                    <a:lnTo>
                      <a:pt x="217" y="15"/>
                    </a:lnTo>
                    <a:lnTo>
                      <a:pt x="204" y="8"/>
                    </a:lnTo>
                    <a:lnTo>
                      <a:pt x="191" y="4"/>
                    </a:lnTo>
                    <a:lnTo>
                      <a:pt x="179" y="1"/>
                    </a:lnTo>
                    <a:lnTo>
                      <a:pt x="174" y="0"/>
                    </a:lnTo>
                    <a:lnTo>
                      <a:pt x="168" y="0"/>
                    </a:lnTo>
                    <a:lnTo>
                      <a:pt x="163" y="1"/>
                    </a:lnTo>
                    <a:lnTo>
                      <a:pt x="156" y="1"/>
                    </a:lnTo>
                    <a:lnTo>
                      <a:pt x="137" y="7"/>
                    </a:lnTo>
                    <a:lnTo>
                      <a:pt x="119" y="15"/>
                    </a:lnTo>
                    <a:lnTo>
                      <a:pt x="101" y="23"/>
                    </a:lnTo>
                    <a:lnTo>
                      <a:pt x="84" y="33"/>
                    </a:lnTo>
                    <a:lnTo>
                      <a:pt x="66" y="44"/>
                    </a:lnTo>
                    <a:lnTo>
                      <a:pt x="51" y="57"/>
                    </a:lnTo>
                    <a:lnTo>
                      <a:pt x="36" y="72"/>
                    </a:lnTo>
                    <a:lnTo>
                      <a:pt x="22" y="87"/>
                    </a:lnTo>
                    <a:lnTo>
                      <a:pt x="16" y="94"/>
                    </a:lnTo>
                    <a:lnTo>
                      <a:pt x="10" y="102"/>
                    </a:lnTo>
                    <a:lnTo>
                      <a:pt x="5" y="110"/>
                    </a:lnTo>
                    <a:lnTo>
                      <a:pt x="0" y="118"/>
                    </a:lnTo>
                    <a:lnTo>
                      <a:pt x="8" y="141"/>
                    </a:lnTo>
                    <a:lnTo>
                      <a:pt x="19" y="164"/>
                    </a:lnTo>
                    <a:lnTo>
                      <a:pt x="32" y="188"/>
                    </a:lnTo>
                    <a:lnTo>
                      <a:pt x="47" y="212"/>
                    </a:lnTo>
                    <a:lnTo>
                      <a:pt x="63" y="236"/>
                    </a:lnTo>
                    <a:lnTo>
                      <a:pt x="83" y="262"/>
                    </a:lnTo>
                    <a:lnTo>
                      <a:pt x="103" y="287"/>
                    </a:lnTo>
                    <a:lnTo>
                      <a:pt x="125" y="312"/>
                    </a:lnTo>
                    <a:lnTo>
                      <a:pt x="148" y="338"/>
                    </a:lnTo>
                    <a:lnTo>
                      <a:pt x="174" y="363"/>
                    </a:lnTo>
                    <a:lnTo>
                      <a:pt x="201" y="389"/>
                    </a:lnTo>
                    <a:lnTo>
                      <a:pt x="229" y="414"/>
                    </a:lnTo>
                    <a:lnTo>
                      <a:pt x="260" y="440"/>
                    </a:lnTo>
                    <a:lnTo>
                      <a:pt x="291" y="464"/>
                    </a:lnTo>
                    <a:lnTo>
                      <a:pt x="324" y="488"/>
                    </a:lnTo>
                    <a:lnTo>
                      <a:pt x="358" y="5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Freeform 149"/>
              <p:cNvSpPr>
                <a:spLocks/>
              </p:cNvSpPr>
              <p:nvPr/>
            </p:nvSpPr>
            <p:spPr bwMode="auto">
              <a:xfrm>
                <a:off x="515" y="533"/>
                <a:ext cx="59" cy="41"/>
              </a:xfrm>
              <a:custGeom>
                <a:avLst/>
                <a:gdLst>
                  <a:gd name="T0" fmla="*/ 382 w 993"/>
                  <a:gd name="T1" fmla="*/ 530 h 704"/>
                  <a:gd name="T2" fmla="*/ 433 w 993"/>
                  <a:gd name="T3" fmla="*/ 561 h 704"/>
                  <a:gd name="T4" fmla="*/ 483 w 993"/>
                  <a:gd name="T5" fmla="*/ 589 h 704"/>
                  <a:gd name="T6" fmla="*/ 533 w 993"/>
                  <a:gd name="T7" fmla="*/ 616 h 704"/>
                  <a:gd name="T8" fmla="*/ 582 w 993"/>
                  <a:gd name="T9" fmla="*/ 638 h 704"/>
                  <a:gd name="T10" fmla="*/ 628 w 993"/>
                  <a:gd name="T11" fmla="*/ 657 h 704"/>
                  <a:gd name="T12" fmla="*/ 675 w 993"/>
                  <a:gd name="T13" fmla="*/ 673 h 704"/>
                  <a:gd name="T14" fmla="*/ 718 w 993"/>
                  <a:gd name="T15" fmla="*/ 686 h 704"/>
                  <a:gd name="T16" fmla="*/ 761 w 993"/>
                  <a:gd name="T17" fmla="*/ 696 h 704"/>
                  <a:gd name="T18" fmla="*/ 800 w 993"/>
                  <a:gd name="T19" fmla="*/ 702 h 704"/>
                  <a:gd name="T20" fmla="*/ 837 w 993"/>
                  <a:gd name="T21" fmla="*/ 704 h 704"/>
                  <a:gd name="T22" fmla="*/ 871 w 993"/>
                  <a:gd name="T23" fmla="*/ 703 h 704"/>
                  <a:gd name="T24" fmla="*/ 902 w 993"/>
                  <a:gd name="T25" fmla="*/ 698 h 704"/>
                  <a:gd name="T26" fmla="*/ 928 w 993"/>
                  <a:gd name="T27" fmla="*/ 689 h 704"/>
                  <a:gd name="T28" fmla="*/ 950 w 993"/>
                  <a:gd name="T29" fmla="*/ 676 h 704"/>
                  <a:gd name="T30" fmla="*/ 969 w 993"/>
                  <a:gd name="T31" fmla="*/ 660 h 704"/>
                  <a:gd name="T32" fmla="*/ 982 w 993"/>
                  <a:gd name="T33" fmla="*/ 642 h 704"/>
                  <a:gd name="T34" fmla="*/ 990 w 993"/>
                  <a:gd name="T35" fmla="*/ 622 h 704"/>
                  <a:gd name="T36" fmla="*/ 986 w 993"/>
                  <a:gd name="T37" fmla="*/ 593 h 704"/>
                  <a:gd name="T38" fmla="*/ 970 w 993"/>
                  <a:gd name="T39" fmla="*/ 562 h 704"/>
                  <a:gd name="T40" fmla="*/ 950 w 993"/>
                  <a:gd name="T41" fmla="*/ 533 h 704"/>
                  <a:gd name="T42" fmla="*/ 927 w 993"/>
                  <a:gd name="T43" fmla="*/ 506 h 704"/>
                  <a:gd name="T44" fmla="*/ 899 w 993"/>
                  <a:gd name="T45" fmla="*/ 484 h 704"/>
                  <a:gd name="T46" fmla="*/ 805 w 993"/>
                  <a:gd name="T47" fmla="*/ 423 h 704"/>
                  <a:gd name="T48" fmla="*/ 681 w 993"/>
                  <a:gd name="T49" fmla="*/ 340 h 704"/>
                  <a:gd name="T50" fmla="*/ 588 w 993"/>
                  <a:gd name="T51" fmla="*/ 278 h 704"/>
                  <a:gd name="T52" fmla="*/ 549 w 993"/>
                  <a:gd name="T53" fmla="*/ 257 h 704"/>
                  <a:gd name="T54" fmla="*/ 454 w 993"/>
                  <a:gd name="T55" fmla="*/ 213 h 704"/>
                  <a:gd name="T56" fmla="*/ 431 w 993"/>
                  <a:gd name="T57" fmla="*/ 201 h 704"/>
                  <a:gd name="T58" fmla="*/ 401 w 993"/>
                  <a:gd name="T59" fmla="*/ 175 h 704"/>
                  <a:gd name="T60" fmla="*/ 369 w 993"/>
                  <a:gd name="T61" fmla="*/ 142 h 704"/>
                  <a:gd name="T62" fmla="*/ 315 w 993"/>
                  <a:gd name="T63" fmla="*/ 91 h 704"/>
                  <a:gd name="T64" fmla="*/ 259 w 993"/>
                  <a:gd name="T65" fmla="*/ 42 h 704"/>
                  <a:gd name="T66" fmla="*/ 230 w 993"/>
                  <a:gd name="T67" fmla="*/ 22 h 704"/>
                  <a:gd name="T68" fmla="*/ 204 w 993"/>
                  <a:gd name="T69" fmla="*/ 8 h 704"/>
                  <a:gd name="T70" fmla="*/ 179 w 993"/>
                  <a:gd name="T71" fmla="*/ 1 h 704"/>
                  <a:gd name="T72" fmla="*/ 168 w 993"/>
                  <a:gd name="T73" fmla="*/ 0 h 704"/>
                  <a:gd name="T74" fmla="*/ 156 w 993"/>
                  <a:gd name="T75" fmla="*/ 1 h 704"/>
                  <a:gd name="T76" fmla="*/ 119 w 993"/>
                  <a:gd name="T77" fmla="*/ 15 h 704"/>
                  <a:gd name="T78" fmla="*/ 84 w 993"/>
                  <a:gd name="T79" fmla="*/ 33 h 704"/>
                  <a:gd name="T80" fmla="*/ 51 w 993"/>
                  <a:gd name="T81" fmla="*/ 57 h 704"/>
                  <a:gd name="T82" fmla="*/ 22 w 993"/>
                  <a:gd name="T83" fmla="*/ 87 h 704"/>
                  <a:gd name="T84" fmla="*/ 10 w 993"/>
                  <a:gd name="T85" fmla="*/ 102 h 704"/>
                  <a:gd name="T86" fmla="*/ 0 w 993"/>
                  <a:gd name="T87" fmla="*/ 118 h 704"/>
                  <a:gd name="T88" fmla="*/ 19 w 993"/>
                  <a:gd name="T89" fmla="*/ 164 h 704"/>
                  <a:gd name="T90" fmla="*/ 47 w 993"/>
                  <a:gd name="T91" fmla="*/ 212 h 704"/>
                  <a:gd name="T92" fmla="*/ 83 w 993"/>
                  <a:gd name="T93" fmla="*/ 262 h 704"/>
                  <a:gd name="T94" fmla="*/ 125 w 993"/>
                  <a:gd name="T95" fmla="*/ 312 h 704"/>
                  <a:gd name="T96" fmla="*/ 174 w 993"/>
                  <a:gd name="T97" fmla="*/ 363 h 704"/>
                  <a:gd name="T98" fmla="*/ 229 w 993"/>
                  <a:gd name="T99" fmla="*/ 414 h 704"/>
                  <a:gd name="T100" fmla="*/ 291 w 993"/>
                  <a:gd name="T101" fmla="*/ 464 h 704"/>
                  <a:gd name="T102" fmla="*/ 358 w 993"/>
                  <a:gd name="T103" fmla="*/ 513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93" h="704">
                    <a:moveTo>
                      <a:pt x="358" y="513"/>
                    </a:moveTo>
                    <a:lnTo>
                      <a:pt x="382" y="530"/>
                    </a:lnTo>
                    <a:lnTo>
                      <a:pt x="408" y="546"/>
                    </a:lnTo>
                    <a:lnTo>
                      <a:pt x="433" y="561"/>
                    </a:lnTo>
                    <a:lnTo>
                      <a:pt x="458" y="576"/>
                    </a:lnTo>
                    <a:lnTo>
                      <a:pt x="483" y="589"/>
                    </a:lnTo>
                    <a:lnTo>
                      <a:pt x="508" y="603"/>
                    </a:lnTo>
                    <a:lnTo>
                      <a:pt x="533" y="616"/>
                    </a:lnTo>
                    <a:lnTo>
                      <a:pt x="557" y="627"/>
                    </a:lnTo>
                    <a:lnTo>
                      <a:pt x="582" y="638"/>
                    </a:lnTo>
                    <a:lnTo>
                      <a:pt x="605" y="648"/>
                    </a:lnTo>
                    <a:lnTo>
                      <a:pt x="628" y="657"/>
                    </a:lnTo>
                    <a:lnTo>
                      <a:pt x="652" y="665"/>
                    </a:lnTo>
                    <a:lnTo>
                      <a:pt x="675" y="673"/>
                    </a:lnTo>
                    <a:lnTo>
                      <a:pt x="697" y="680"/>
                    </a:lnTo>
                    <a:lnTo>
                      <a:pt x="718" y="686"/>
                    </a:lnTo>
                    <a:lnTo>
                      <a:pt x="741" y="691"/>
                    </a:lnTo>
                    <a:lnTo>
                      <a:pt x="761" y="696"/>
                    </a:lnTo>
                    <a:lnTo>
                      <a:pt x="781" y="699"/>
                    </a:lnTo>
                    <a:lnTo>
                      <a:pt x="800" y="702"/>
                    </a:lnTo>
                    <a:lnTo>
                      <a:pt x="820" y="703"/>
                    </a:lnTo>
                    <a:lnTo>
                      <a:pt x="837" y="704"/>
                    </a:lnTo>
                    <a:lnTo>
                      <a:pt x="854" y="704"/>
                    </a:lnTo>
                    <a:lnTo>
                      <a:pt x="871" y="703"/>
                    </a:lnTo>
                    <a:lnTo>
                      <a:pt x="886" y="701"/>
                    </a:lnTo>
                    <a:lnTo>
                      <a:pt x="902" y="698"/>
                    </a:lnTo>
                    <a:lnTo>
                      <a:pt x="915" y="694"/>
                    </a:lnTo>
                    <a:lnTo>
                      <a:pt x="928" y="689"/>
                    </a:lnTo>
                    <a:lnTo>
                      <a:pt x="940" y="683"/>
                    </a:lnTo>
                    <a:lnTo>
                      <a:pt x="950" y="676"/>
                    </a:lnTo>
                    <a:lnTo>
                      <a:pt x="960" y="669"/>
                    </a:lnTo>
                    <a:lnTo>
                      <a:pt x="969" y="660"/>
                    </a:lnTo>
                    <a:lnTo>
                      <a:pt x="976" y="651"/>
                    </a:lnTo>
                    <a:lnTo>
                      <a:pt x="982" y="642"/>
                    </a:lnTo>
                    <a:lnTo>
                      <a:pt x="987" y="632"/>
                    </a:lnTo>
                    <a:lnTo>
                      <a:pt x="990" y="622"/>
                    </a:lnTo>
                    <a:lnTo>
                      <a:pt x="993" y="611"/>
                    </a:lnTo>
                    <a:lnTo>
                      <a:pt x="986" y="593"/>
                    </a:lnTo>
                    <a:lnTo>
                      <a:pt x="979" y="577"/>
                    </a:lnTo>
                    <a:lnTo>
                      <a:pt x="970" y="562"/>
                    </a:lnTo>
                    <a:lnTo>
                      <a:pt x="961" y="547"/>
                    </a:lnTo>
                    <a:lnTo>
                      <a:pt x="950" y="533"/>
                    </a:lnTo>
                    <a:lnTo>
                      <a:pt x="939" y="520"/>
                    </a:lnTo>
                    <a:lnTo>
                      <a:pt x="927" y="506"/>
                    </a:lnTo>
                    <a:lnTo>
                      <a:pt x="914" y="494"/>
                    </a:lnTo>
                    <a:lnTo>
                      <a:pt x="899" y="484"/>
                    </a:lnTo>
                    <a:lnTo>
                      <a:pt x="859" y="458"/>
                    </a:lnTo>
                    <a:lnTo>
                      <a:pt x="805" y="423"/>
                    </a:lnTo>
                    <a:lnTo>
                      <a:pt x="743" y="381"/>
                    </a:lnTo>
                    <a:lnTo>
                      <a:pt x="681" y="340"/>
                    </a:lnTo>
                    <a:lnTo>
                      <a:pt x="626" y="303"/>
                    </a:lnTo>
                    <a:lnTo>
                      <a:pt x="588" y="278"/>
                    </a:lnTo>
                    <a:lnTo>
                      <a:pt x="573" y="267"/>
                    </a:lnTo>
                    <a:lnTo>
                      <a:pt x="549" y="257"/>
                    </a:lnTo>
                    <a:lnTo>
                      <a:pt x="502" y="234"/>
                    </a:lnTo>
                    <a:lnTo>
                      <a:pt x="454" y="213"/>
                    </a:lnTo>
                    <a:lnTo>
                      <a:pt x="433" y="203"/>
                    </a:lnTo>
                    <a:lnTo>
                      <a:pt x="431" y="201"/>
                    </a:lnTo>
                    <a:lnTo>
                      <a:pt x="417" y="189"/>
                    </a:lnTo>
                    <a:lnTo>
                      <a:pt x="401" y="175"/>
                    </a:lnTo>
                    <a:lnTo>
                      <a:pt x="386" y="160"/>
                    </a:lnTo>
                    <a:lnTo>
                      <a:pt x="369" y="142"/>
                    </a:lnTo>
                    <a:lnTo>
                      <a:pt x="343" y="117"/>
                    </a:lnTo>
                    <a:lnTo>
                      <a:pt x="315" y="91"/>
                    </a:lnTo>
                    <a:lnTo>
                      <a:pt x="287" y="65"/>
                    </a:lnTo>
                    <a:lnTo>
                      <a:pt x="259" y="42"/>
                    </a:lnTo>
                    <a:lnTo>
                      <a:pt x="245" y="32"/>
                    </a:lnTo>
                    <a:lnTo>
                      <a:pt x="230" y="22"/>
                    </a:lnTo>
                    <a:lnTo>
                      <a:pt x="217" y="15"/>
                    </a:lnTo>
                    <a:lnTo>
                      <a:pt x="204" y="8"/>
                    </a:lnTo>
                    <a:lnTo>
                      <a:pt x="191" y="4"/>
                    </a:lnTo>
                    <a:lnTo>
                      <a:pt x="179" y="1"/>
                    </a:lnTo>
                    <a:lnTo>
                      <a:pt x="174" y="0"/>
                    </a:lnTo>
                    <a:lnTo>
                      <a:pt x="168" y="0"/>
                    </a:lnTo>
                    <a:lnTo>
                      <a:pt x="163" y="1"/>
                    </a:lnTo>
                    <a:lnTo>
                      <a:pt x="156" y="1"/>
                    </a:lnTo>
                    <a:lnTo>
                      <a:pt x="137" y="7"/>
                    </a:lnTo>
                    <a:lnTo>
                      <a:pt x="119" y="15"/>
                    </a:lnTo>
                    <a:lnTo>
                      <a:pt x="101" y="23"/>
                    </a:lnTo>
                    <a:lnTo>
                      <a:pt x="84" y="33"/>
                    </a:lnTo>
                    <a:lnTo>
                      <a:pt x="66" y="44"/>
                    </a:lnTo>
                    <a:lnTo>
                      <a:pt x="51" y="57"/>
                    </a:lnTo>
                    <a:lnTo>
                      <a:pt x="36" y="72"/>
                    </a:lnTo>
                    <a:lnTo>
                      <a:pt x="22" y="87"/>
                    </a:lnTo>
                    <a:lnTo>
                      <a:pt x="16" y="94"/>
                    </a:lnTo>
                    <a:lnTo>
                      <a:pt x="10" y="102"/>
                    </a:lnTo>
                    <a:lnTo>
                      <a:pt x="5" y="110"/>
                    </a:lnTo>
                    <a:lnTo>
                      <a:pt x="0" y="118"/>
                    </a:lnTo>
                    <a:lnTo>
                      <a:pt x="8" y="141"/>
                    </a:lnTo>
                    <a:lnTo>
                      <a:pt x="19" y="164"/>
                    </a:lnTo>
                    <a:lnTo>
                      <a:pt x="32" y="188"/>
                    </a:lnTo>
                    <a:lnTo>
                      <a:pt x="47" y="212"/>
                    </a:lnTo>
                    <a:lnTo>
                      <a:pt x="63" y="236"/>
                    </a:lnTo>
                    <a:lnTo>
                      <a:pt x="83" y="262"/>
                    </a:lnTo>
                    <a:lnTo>
                      <a:pt x="103" y="287"/>
                    </a:lnTo>
                    <a:lnTo>
                      <a:pt x="125" y="312"/>
                    </a:lnTo>
                    <a:lnTo>
                      <a:pt x="148" y="338"/>
                    </a:lnTo>
                    <a:lnTo>
                      <a:pt x="174" y="363"/>
                    </a:lnTo>
                    <a:lnTo>
                      <a:pt x="201" y="389"/>
                    </a:lnTo>
                    <a:lnTo>
                      <a:pt x="229" y="414"/>
                    </a:lnTo>
                    <a:lnTo>
                      <a:pt x="260" y="440"/>
                    </a:lnTo>
                    <a:lnTo>
                      <a:pt x="291" y="464"/>
                    </a:lnTo>
                    <a:lnTo>
                      <a:pt x="324" y="488"/>
                    </a:lnTo>
                    <a:lnTo>
                      <a:pt x="358" y="51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Freeform 150"/>
              <p:cNvSpPr>
                <a:spLocks/>
              </p:cNvSpPr>
              <p:nvPr/>
            </p:nvSpPr>
            <p:spPr bwMode="auto">
              <a:xfrm>
                <a:off x="488" y="464"/>
                <a:ext cx="39" cy="40"/>
              </a:xfrm>
              <a:custGeom>
                <a:avLst/>
                <a:gdLst>
                  <a:gd name="T0" fmla="*/ 593 w 667"/>
                  <a:gd name="T1" fmla="*/ 637 h 675"/>
                  <a:gd name="T2" fmla="*/ 612 w 667"/>
                  <a:gd name="T3" fmla="*/ 618 h 675"/>
                  <a:gd name="T4" fmla="*/ 629 w 667"/>
                  <a:gd name="T5" fmla="*/ 596 h 675"/>
                  <a:gd name="T6" fmla="*/ 643 w 667"/>
                  <a:gd name="T7" fmla="*/ 572 h 675"/>
                  <a:gd name="T8" fmla="*/ 653 w 667"/>
                  <a:gd name="T9" fmla="*/ 545 h 675"/>
                  <a:gd name="T10" fmla="*/ 660 w 667"/>
                  <a:gd name="T11" fmla="*/ 515 h 675"/>
                  <a:gd name="T12" fmla="*/ 665 w 667"/>
                  <a:gd name="T13" fmla="*/ 483 h 675"/>
                  <a:gd name="T14" fmla="*/ 667 w 667"/>
                  <a:gd name="T15" fmla="*/ 449 h 675"/>
                  <a:gd name="T16" fmla="*/ 319 w 667"/>
                  <a:gd name="T17" fmla="*/ 58 h 675"/>
                  <a:gd name="T18" fmla="*/ 290 w 667"/>
                  <a:gd name="T19" fmla="*/ 34 h 675"/>
                  <a:gd name="T20" fmla="*/ 259 w 667"/>
                  <a:gd name="T21" fmla="*/ 16 h 675"/>
                  <a:gd name="T22" fmla="*/ 225 w 667"/>
                  <a:gd name="T23" fmla="*/ 4 h 675"/>
                  <a:gd name="T24" fmla="*/ 190 w 667"/>
                  <a:gd name="T25" fmla="*/ 0 h 675"/>
                  <a:gd name="T26" fmla="*/ 155 w 667"/>
                  <a:gd name="T27" fmla="*/ 2 h 675"/>
                  <a:gd name="T28" fmla="*/ 120 w 667"/>
                  <a:gd name="T29" fmla="*/ 12 h 675"/>
                  <a:gd name="T30" fmla="*/ 88 w 667"/>
                  <a:gd name="T31" fmla="*/ 27 h 675"/>
                  <a:gd name="T32" fmla="*/ 58 w 667"/>
                  <a:gd name="T33" fmla="*/ 49 h 675"/>
                  <a:gd name="T34" fmla="*/ 42 w 667"/>
                  <a:gd name="T35" fmla="*/ 66 h 675"/>
                  <a:gd name="T36" fmla="*/ 29 w 667"/>
                  <a:gd name="T37" fmla="*/ 84 h 675"/>
                  <a:gd name="T38" fmla="*/ 18 w 667"/>
                  <a:gd name="T39" fmla="*/ 105 h 675"/>
                  <a:gd name="T40" fmla="*/ 9 w 667"/>
                  <a:gd name="T41" fmla="*/ 125 h 675"/>
                  <a:gd name="T42" fmla="*/ 3 w 667"/>
                  <a:gd name="T43" fmla="*/ 150 h 675"/>
                  <a:gd name="T44" fmla="*/ 0 w 667"/>
                  <a:gd name="T45" fmla="*/ 174 h 675"/>
                  <a:gd name="T46" fmla="*/ 0 w 667"/>
                  <a:gd name="T47" fmla="*/ 199 h 675"/>
                  <a:gd name="T48" fmla="*/ 4 w 667"/>
                  <a:gd name="T49" fmla="*/ 223 h 675"/>
                  <a:gd name="T50" fmla="*/ 11 w 667"/>
                  <a:gd name="T51" fmla="*/ 247 h 675"/>
                  <a:gd name="T52" fmla="*/ 20 w 667"/>
                  <a:gd name="T53" fmla="*/ 269 h 675"/>
                  <a:gd name="T54" fmla="*/ 33 w 667"/>
                  <a:gd name="T55" fmla="*/ 291 h 675"/>
                  <a:gd name="T56" fmla="*/ 50 w 667"/>
                  <a:gd name="T57" fmla="*/ 311 h 675"/>
                  <a:gd name="T58" fmla="*/ 293 w 667"/>
                  <a:gd name="T59" fmla="*/ 509 h 675"/>
                  <a:gd name="T60" fmla="*/ 316 w 667"/>
                  <a:gd name="T61" fmla="*/ 529 h 675"/>
                  <a:gd name="T62" fmla="*/ 335 w 667"/>
                  <a:gd name="T63" fmla="*/ 554 h 675"/>
                  <a:gd name="T64" fmla="*/ 440 w 667"/>
                  <a:gd name="T65" fmla="*/ 672 h 675"/>
                  <a:gd name="T66" fmla="*/ 475 w 667"/>
                  <a:gd name="T67" fmla="*/ 675 h 675"/>
                  <a:gd name="T68" fmla="*/ 496 w 667"/>
                  <a:gd name="T69" fmla="*/ 675 h 675"/>
                  <a:gd name="T70" fmla="*/ 517 w 667"/>
                  <a:gd name="T71" fmla="*/ 672 h 675"/>
                  <a:gd name="T72" fmla="*/ 538 w 667"/>
                  <a:gd name="T73" fmla="*/ 667 h 675"/>
                  <a:gd name="T74" fmla="*/ 556 w 667"/>
                  <a:gd name="T75" fmla="*/ 660 h 675"/>
                  <a:gd name="T76" fmla="*/ 574 w 667"/>
                  <a:gd name="T77" fmla="*/ 651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7" h="675">
                    <a:moveTo>
                      <a:pt x="583" y="645"/>
                    </a:moveTo>
                    <a:lnTo>
                      <a:pt x="593" y="637"/>
                    </a:lnTo>
                    <a:lnTo>
                      <a:pt x="603" y="628"/>
                    </a:lnTo>
                    <a:lnTo>
                      <a:pt x="612" y="618"/>
                    </a:lnTo>
                    <a:lnTo>
                      <a:pt x="622" y="607"/>
                    </a:lnTo>
                    <a:lnTo>
                      <a:pt x="629" y="596"/>
                    </a:lnTo>
                    <a:lnTo>
                      <a:pt x="636" y="584"/>
                    </a:lnTo>
                    <a:lnTo>
                      <a:pt x="643" y="572"/>
                    </a:lnTo>
                    <a:lnTo>
                      <a:pt x="648" y="559"/>
                    </a:lnTo>
                    <a:lnTo>
                      <a:pt x="653" y="545"/>
                    </a:lnTo>
                    <a:lnTo>
                      <a:pt x="657" y="530"/>
                    </a:lnTo>
                    <a:lnTo>
                      <a:pt x="660" y="515"/>
                    </a:lnTo>
                    <a:lnTo>
                      <a:pt x="663" y="499"/>
                    </a:lnTo>
                    <a:lnTo>
                      <a:pt x="665" y="483"/>
                    </a:lnTo>
                    <a:lnTo>
                      <a:pt x="666" y="466"/>
                    </a:lnTo>
                    <a:lnTo>
                      <a:pt x="667" y="449"/>
                    </a:lnTo>
                    <a:lnTo>
                      <a:pt x="667" y="431"/>
                    </a:lnTo>
                    <a:lnTo>
                      <a:pt x="319" y="58"/>
                    </a:lnTo>
                    <a:lnTo>
                      <a:pt x="305" y="45"/>
                    </a:lnTo>
                    <a:lnTo>
                      <a:pt x="290" y="34"/>
                    </a:lnTo>
                    <a:lnTo>
                      <a:pt x="275" y="24"/>
                    </a:lnTo>
                    <a:lnTo>
                      <a:pt x="259" y="16"/>
                    </a:lnTo>
                    <a:lnTo>
                      <a:pt x="242" y="10"/>
                    </a:lnTo>
                    <a:lnTo>
                      <a:pt x="225" y="4"/>
                    </a:lnTo>
                    <a:lnTo>
                      <a:pt x="207" y="1"/>
                    </a:lnTo>
                    <a:lnTo>
                      <a:pt x="190" y="0"/>
                    </a:lnTo>
                    <a:lnTo>
                      <a:pt x="172" y="0"/>
                    </a:lnTo>
                    <a:lnTo>
                      <a:pt x="155" y="2"/>
                    </a:lnTo>
                    <a:lnTo>
                      <a:pt x="138" y="5"/>
                    </a:lnTo>
                    <a:lnTo>
                      <a:pt x="120" y="12"/>
                    </a:lnTo>
                    <a:lnTo>
                      <a:pt x="103" y="19"/>
                    </a:lnTo>
                    <a:lnTo>
                      <a:pt x="88" y="27"/>
                    </a:lnTo>
                    <a:lnTo>
                      <a:pt x="72" y="37"/>
                    </a:lnTo>
                    <a:lnTo>
                      <a:pt x="58" y="49"/>
                    </a:lnTo>
                    <a:lnTo>
                      <a:pt x="50" y="58"/>
                    </a:lnTo>
                    <a:lnTo>
                      <a:pt x="42" y="66"/>
                    </a:lnTo>
                    <a:lnTo>
                      <a:pt x="35" y="75"/>
                    </a:lnTo>
                    <a:lnTo>
                      <a:pt x="29" y="84"/>
                    </a:lnTo>
                    <a:lnTo>
                      <a:pt x="23" y="94"/>
                    </a:lnTo>
                    <a:lnTo>
                      <a:pt x="18" y="105"/>
                    </a:lnTo>
                    <a:lnTo>
                      <a:pt x="13" y="115"/>
                    </a:lnTo>
                    <a:lnTo>
                      <a:pt x="9" y="125"/>
                    </a:lnTo>
                    <a:lnTo>
                      <a:pt x="6" y="138"/>
                    </a:lnTo>
                    <a:lnTo>
                      <a:pt x="3" y="150"/>
                    </a:lnTo>
                    <a:lnTo>
                      <a:pt x="1" y="162"/>
                    </a:lnTo>
                    <a:lnTo>
                      <a:pt x="0" y="174"/>
                    </a:lnTo>
                    <a:lnTo>
                      <a:pt x="0" y="187"/>
                    </a:lnTo>
                    <a:lnTo>
                      <a:pt x="0" y="199"/>
                    </a:lnTo>
                    <a:lnTo>
                      <a:pt x="2" y="212"/>
                    </a:lnTo>
                    <a:lnTo>
                      <a:pt x="4" y="223"/>
                    </a:lnTo>
                    <a:lnTo>
                      <a:pt x="7" y="235"/>
                    </a:lnTo>
                    <a:lnTo>
                      <a:pt x="11" y="247"/>
                    </a:lnTo>
                    <a:lnTo>
                      <a:pt x="15" y="258"/>
                    </a:lnTo>
                    <a:lnTo>
                      <a:pt x="20" y="269"/>
                    </a:lnTo>
                    <a:lnTo>
                      <a:pt x="26" y="281"/>
                    </a:lnTo>
                    <a:lnTo>
                      <a:pt x="33" y="291"/>
                    </a:lnTo>
                    <a:lnTo>
                      <a:pt x="41" y="301"/>
                    </a:lnTo>
                    <a:lnTo>
                      <a:pt x="50" y="311"/>
                    </a:lnTo>
                    <a:lnTo>
                      <a:pt x="89" y="352"/>
                    </a:lnTo>
                    <a:lnTo>
                      <a:pt x="293" y="509"/>
                    </a:lnTo>
                    <a:lnTo>
                      <a:pt x="305" y="518"/>
                    </a:lnTo>
                    <a:lnTo>
                      <a:pt x="316" y="529"/>
                    </a:lnTo>
                    <a:lnTo>
                      <a:pt x="326" y="542"/>
                    </a:lnTo>
                    <a:lnTo>
                      <a:pt x="335" y="554"/>
                    </a:lnTo>
                    <a:lnTo>
                      <a:pt x="417" y="668"/>
                    </a:lnTo>
                    <a:lnTo>
                      <a:pt x="440" y="672"/>
                    </a:lnTo>
                    <a:lnTo>
                      <a:pt x="464" y="675"/>
                    </a:lnTo>
                    <a:lnTo>
                      <a:pt x="475" y="675"/>
                    </a:lnTo>
                    <a:lnTo>
                      <a:pt x="486" y="675"/>
                    </a:lnTo>
                    <a:lnTo>
                      <a:pt x="496" y="675"/>
                    </a:lnTo>
                    <a:lnTo>
                      <a:pt x="507" y="673"/>
                    </a:lnTo>
                    <a:lnTo>
                      <a:pt x="517" y="672"/>
                    </a:lnTo>
                    <a:lnTo>
                      <a:pt x="527" y="670"/>
                    </a:lnTo>
                    <a:lnTo>
                      <a:pt x="538" y="667"/>
                    </a:lnTo>
                    <a:lnTo>
                      <a:pt x="547" y="664"/>
                    </a:lnTo>
                    <a:lnTo>
                      <a:pt x="556" y="660"/>
                    </a:lnTo>
                    <a:lnTo>
                      <a:pt x="565" y="656"/>
                    </a:lnTo>
                    <a:lnTo>
                      <a:pt x="574" y="651"/>
                    </a:lnTo>
                    <a:lnTo>
                      <a:pt x="583" y="6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Freeform 151"/>
              <p:cNvSpPr>
                <a:spLocks/>
              </p:cNvSpPr>
              <p:nvPr/>
            </p:nvSpPr>
            <p:spPr bwMode="auto">
              <a:xfrm>
                <a:off x="488" y="464"/>
                <a:ext cx="39" cy="40"/>
              </a:xfrm>
              <a:custGeom>
                <a:avLst/>
                <a:gdLst>
                  <a:gd name="T0" fmla="*/ 593 w 667"/>
                  <a:gd name="T1" fmla="*/ 637 h 675"/>
                  <a:gd name="T2" fmla="*/ 612 w 667"/>
                  <a:gd name="T3" fmla="*/ 618 h 675"/>
                  <a:gd name="T4" fmla="*/ 629 w 667"/>
                  <a:gd name="T5" fmla="*/ 596 h 675"/>
                  <a:gd name="T6" fmla="*/ 643 w 667"/>
                  <a:gd name="T7" fmla="*/ 572 h 675"/>
                  <a:gd name="T8" fmla="*/ 653 w 667"/>
                  <a:gd name="T9" fmla="*/ 545 h 675"/>
                  <a:gd name="T10" fmla="*/ 660 w 667"/>
                  <a:gd name="T11" fmla="*/ 515 h 675"/>
                  <a:gd name="T12" fmla="*/ 665 w 667"/>
                  <a:gd name="T13" fmla="*/ 483 h 675"/>
                  <a:gd name="T14" fmla="*/ 667 w 667"/>
                  <a:gd name="T15" fmla="*/ 449 h 675"/>
                  <a:gd name="T16" fmla="*/ 319 w 667"/>
                  <a:gd name="T17" fmla="*/ 58 h 675"/>
                  <a:gd name="T18" fmla="*/ 290 w 667"/>
                  <a:gd name="T19" fmla="*/ 34 h 675"/>
                  <a:gd name="T20" fmla="*/ 259 w 667"/>
                  <a:gd name="T21" fmla="*/ 16 h 675"/>
                  <a:gd name="T22" fmla="*/ 225 w 667"/>
                  <a:gd name="T23" fmla="*/ 4 h 675"/>
                  <a:gd name="T24" fmla="*/ 190 w 667"/>
                  <a:gd name="T25" fmla="*/ 0 h 675"/>
                  <a:gd name="T26" fmla="*/ 155 w 667"/>
                  <a:gd name="T27" fmla="*/ 2 h 675"/>
                  <a:gd name="T28" fmla="*/ 120 w 667"/>
                  <a:gd name="T29" fmla="*/ 12 h 675"/>
                  <a:gd name="T30" fmla="*/ 88 w 667"/>
                  <a:gd name="T31" fmla="*/ 27 h 675"/>
                  <a:gd name="T32" fmla="*/ 58 w 667"/>
                  <a:gd name="T33" fmla="*/ 49 h 675"/>
                  <a:gd name="T34" fmla="*/ 42 w 667"/>
                  <a:gd name="T35" fmla="*/ 66 h 675"/>
                  <a:gd name="T36" fmla="*/ 29 w 667"/>
                  <a:gd name="T37" fmla="*/ 84 h 675"/>
                  <a:gd name="T38" fmla="*/ 18 w 667"/>
                  <a:gd name="T39" fmla="*/ 105 h 675"/>
                  <a:gd name="T40" fmla="*/ 9 w 667"/>
                  <a:gd name="T41" fmla="*/ 125 h 675"/>
                  <a:gd name="T42" fmla="*/ 3 w 667"/>
                  <a:gd name="T43" fmla="*/ 150 h 675"/>
                  <a:gd name="T44" fmla="*/ 0 w 667"/>
                  <a:gd name="T45" fmla="*/ 174 h 675"/>
                  <a:gd name="T46" fmla="*/ 0 w 667"/>
                  <a:gd name="T47" fmla="*/ 199 h 675"/>
                  <a:gd name="T48" fmla="*/ 4 w 667"/>
                  <a:gd name="T49" fmla="*/ 223 h 675"/>
                  <a:gd name="T50" fmla="*/ 11 w 667"/>
                  <a:gd name="T51" fmla="*/ 247 h 675"/>
                  <a:gd name="T52" fmla="*/ 20 w 667"/>
                  <a:gd name="T53" fmla="*/ 269 h 675"/>
                  <a:gd name="T54" fmla="*/ 33 w 667"/>
                  <a:gd name="T55" fmla="*/ 291 h 675"/>
                  <a:gd name="T56" fmla="*/ 50 w 667"/>
                  <a:gd name="T57" fmla="*/ 311 h 675"/>
                  <a:gd name="T58" fmla="*/ 293 w 667"/>
                  <a:gd name="T59" fmla="*/ 509 h 675"/>
                  <a:gd name="T60" fmla="*/ 316 w 667"/>
                  <a:gd name="T61" fmla="*/ 529 h 675"/>
                  <a:gd name="T62" fmla="*/ 335 w 667"/>
                  <a:gd name="T63" fmla="*/ 554 h 675"/>
                  <a:gd name="T64" fmla="*/ 440 w 667"/>
                  <a:gd name="T65" fmla="*/ 672 h 675"/>
                  <a:gd name="T66" fmla="*/ 475 w 667"/>
                  <a:gd name="T67" fmla="*/ 675 h 675"/>
                  <a:gd name="T68" fmla="*/ 496 w 667"/>
                  <a:gd name="T69" fmla="*/ 675 h 675"/>
                  <a:gd name="T70" fmla="*/ 517 w 667"/>
                  <a:gd name="T71" fmla="*/ 672 h 675"/>
                  <a:gd name="T72" fmla="*/ 538 w 667"/>
                  <a:gd name="T73" fmla="*/ 667 h 675"/>
                  <a:gd name="T74" fmla="*/ 556 w 667"/>
                  <a:gd name="T75" fmla="*/ 660 h 675"/>
                  <a:gd name="T76" fmla="*/ 574 w 667"/>
                  <a:gd name="T77" fmla="*/ 651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7" h="675">
                    <a:moveTo>
                      <a:pt x="583" y="645"/>
                    </a:moveTo>
                    <a:lnTo>
                      <a:pt x="593" y="637"/>
                    </a:lnTo>
                    <a:lnTo>
                      <a:pt x="603" y="628"/>
                    </a:lnTo>
                    <a:lnTo>
                      <a:pt x="612" y="618"/>
                    </a:lnTo>
                    <a:lnTo>
                      <a:pt x="622" y="607"/>
                    </a:lnTo>
                    <a:lnTo>
                      <a:pt x="629" y="596"/>
                    </a:lnTo>
                    <a:lnTo>
                      <a:pt x="636" y="584"/>
                    </a:lnTo>
                    <a:lnTo>
                      <a:pt x="643" y="572"/>
                    </a:lnTo>
                    <a:lnTo>
                      <a:pt x="648" y="559"/>
                    </a:lnTo>
                    <a:lnTo>
                      <a:pt x="653" y="545"/>
                    </a:lnTo>
                    <a:lnTo>
                      <a:pt x="657" y="530"/>
                    </a:lnTo>
                    <a:lnTo>
                      <a:pt x="660" y="515"/>
                    </a:lnTo>
                    <a:lnTo>
                      <a:pt x="663" y="499"/>
                    </a:lnTo>
                    <a:lnTo>
                      <a:pt x="665" y="483"/>
                    </a:lnTo>
                    <a:lnTo>
                      <a:pt x="666" y="466"/>
                    </a:lnTo>
                    <a:lnTo>
                      <a:pt x="667" y="449"/>
                    </a:lnTo>
                    <a:lnTo>
                      <a:pt x="667" y="431"/>
                    </a:lnTo>
                    <a:lnTo>
                      <a:pt x="319" y="58"/>
                    </a:lnTo>
                    <a:lnTo>
                      <a:pt x="305" y="45"/>
                    </a:lnTo>
                    <a:lnTo>
                      <a:pt x="290" y="34"/>
                    </a:lnTo>
                    <a:lnTo>
                      <a:pt x="275" y="24"/>
                    </a:lnTo>
                    <a:lnTo>
                      <a:pt x="259" y="16"/>
                    </a:lnTo>
                    <a:lnTo>
                      <a:pt x="242" y="10"/>
                    </a:lnTo>
                    <a:lnTo>
                      <a:pt x="225" y="4"/>
                    </a:lnTo>
                    <a:lnTo>
                      <a:pt x="207" y="1"/>
                    </a:lnTo>
                    <a:lnTo>
                      <a:pt x="190" y="0"/>
                    </a:lnTo>
                    <a:lnTo>
                      <a:pt x="172" y="0"/>
                    </a:lnTo>
                    <a:lnTo>
                      <a:pt x="155" y="2"/>
                    </a:lnTo>
                    <a:lnTo>
                      <a:pt x="138" y="5"/>
                    </a:lnTo>
                    <a:lnTo>
                      <a:pt x="120" y="12"/>
                    </a:lnTo>
                    <a:lnTo>
                      <a:pt x="103" y="19"/>
                    </a:lnTo>
                    <a:lnTo>
                      <a:pt x="88" y="27"/>
                    </a:lnTo>
                    <a:lnTo>
                      <a:pt x="72" y="37"/>
                    </a:lnTo>
                    <a:lnTo>
                      <a:pt x="58" y="49"/>
                    </a:lnTo>
                    <a:lnTo>
                      <a:pt x="50" y="58"/>
                    </a:lnTo>
                    <a:lnTo>
                      <a:pt x="42" y="66"/>
                    </a:lnTo>
                    <a:lnTo>
                      <a:pt x="35" y="75"/>
                    </a:lnTo>
                    <a:lnTo>
                      <a:pt x="29" y="84"/>
                    </a:lnTo>
                    <a:lnTo>
                      <a:pt x="23" y="94"/>
                    </a:lnTo>
                    <a:lnTo>
                      <a:pt x="18" y="105"/>
                    </a:lnTo>
                    <a:lnTo>
                      <a:pt x="13" y="115"/>
                    </a:lnTo>
                    <a:lnTo>
                      <a:pt x="9" y="125"/>
                    </a:lnTo>
                    <a:lnTo>
                      <a:pt x="6" y="138"/>
                    </a:lnTo>
                    <a:lnTo>
                      <a:pt x="3" y="150"/>
                    </a:lnTo>
                    <a:lnTo>
                      <a:pt x="1" y="162"/>
                    </a:lnTo>
                    <a:lnTo>
                      <a:pt x="0" y="174"/>
                    </a:lnTo>
                    <a:lnTo>
                      <a:pt x="0" y="187"/>
                    </a:lnTo>
                    <a:lnTo>
                      <a:pt x="0" y="199"/>
                    </a:lnTo>
                    <a:lnTo>
                      <a:pt x="2" y="212"/>
                    </a:lnTo>
                    <a:lnTo>
                      <a:pt x="4" y="223"/>
                    </a:lnTo>
                    <a:lnTo>
                      <a:pt x="7" y="235"/>
                    </a:lnTo>
                    <a:lnTo>
                      <a:pt x="11" y="247"/>
                    </a:lnTo>
                    <a:lnTo>
                      <a:pt x="15" y="258"/>
                    </a:lnTo>
                    <a:lnTo>
                      <a:pt x="20" y="269"/>
                    </a:lnTo>
                    <a:lnTo>
                      <a:pt x="26" y="281"/>
                    </a:lnTo>
                    <a:lnTo>
                      <a:pt x="33" y="291"/>
                    </a:lnTo>
                    <a:lnTo>
                      <a:pt x="41" y="301"/>
                    </a:lnTo>
                    <a:lnTo>
                      <a:pt x="50" y="311"/>
                    </a:lnTo>
                    <a:lnTo>
                      <a:pt x="89" y="352"/>
                    </a:lnTo>
                    <a:lnTo>
                      <a:pt x="293" y="509"/>
                    </a:lnTo>
                    <a:lnTo>
                      <a:pt x="305" y="518"/>
                    </a:lnTo>
                    <a:lnTo>
                      <a:pt x="316" y="529"/>
                    </a:lnTo>
                    <a:lnTo>
                      <a:pt x="326" y="542"/>
                    </a:lnTo>
                    <a:lnTo>
                      <a:pt x="335" y="554"/>
                    </a:lnTo>
                    <a:lnTo>
                      <a:pt x="417" y="668"/>
                    </a:lnTo>
                    <a:lnTo>
                      <a:pt x="440" y="672"/>
                    </a:lnTo>
                    <a:lnTo>
                      <a:pt x="464" y="675"/>
                    </a:lnTo>
                    <a:lnTo>
                      <a:pt x="475" y="675"/>
                    </a:lnTo>
                    <a:lnTo>
                      <a:pt x="486" y="675"/>
                    </a:lnTo>
                    <a:lnTo>
                      <a:pt x="496" y="675"/>
                    </a:lnTo>
                    <a:lnTo>
                      <a:pt x="507" y="673"/>
                    </a:lnTo>
                    <a:lnTo>
                      <a:pt x="517" y="672"/>
                    </a:lnTo>
                    <a:lnTo>
                      <a:pt x="527" y="670"/>
                    </a:lnTo>
                    <a:lnTo>
                      <a:pt x="538" y="667"/>
                    </a:lnTo>
                    <a:lnTo>
                      <a:pt x="547" y="664"/>
                    </a:lnTo>
                    <a:lnTo>
                      <a:pt x="556" y="660"/>
                    </a:lnTo>
                    <a:lnTo>
                      <a:pt x="565" y="656"/>
                    </a:lnTo>
                    <a:lnTo>
                      <a:pt x="574" y="651"/>
                    </a:lnTo>
                    <a:lnTo>
                      <a:pt x="583" y="645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Freeform 152"/>
              <p:cNvSpPr>
                <a:spLocks/>
              </p:cNvSpPr>
              <p:nvPr/>
            </p:nvSpPr>
            <p:spPr bwMode="auto">
              <a:xfrm>
                <a:off x="492" y="508"/>
                <a:ext cx="39" cy="34"/>
              </a:xfrm>
              <a:custGeom>
                <a:avLst/>
                <a:gdLst>
                  <a:gd name="T0" fmla="*/ 419 w 649"/>
                  <a:gd name="T1" fmla="*/ 129 h 580"/>
                  <a:gd name="T2" fmla="*/ 389 w 649"/>
                  <a:gd name="T3" fmla="*/ 85 h 580"/>
                  <a:gd name="T4" fmla="*/ 364 w 649"/>
                  <a:gd name="T5" fmla="*/ 49 h 580"/>
                  <a:gd name="T6" fmla="*/ 349 w 649"/>
                  <a:gd name="T7" fmla="*/ 27 h 580"/>
                  <a:gd name="T8" fmla="*/ 343 w 649"/>
                  <a:gd name="T9" fmla="*/ 18 h 580"/>
                  <a:gd name="T10" fmla="*/ 340 w 649"/>
                  <a:gd name="T11" fmla="*/ 13 h 580"/>
                  <a:gd name="T12" fmla="*/ 332 w 649"/>
                  <a:gd name="T13" fmla="*/ 0 h 580"/>
                  <a:gd name="T14" fmla="*/ 326 w 649"/>
                  <a:gd name="T15" fmla="*/ 17 h 580"/>
                  <a:gd name="T16" fmla="*/ 320 w 649"/>
                  <a:gd name="T17" fmla="*/ 32 h 580"/>
                  <a:gd name="T18" fmla="*/ 312 w 649"/>
                  <a:gd name="T19" fmla="*/ 48 h 580"/>
                  <a:gd name="T20" fmla="*/ 302 w 649"/>
                  <a:gd name="T21" fmla="*/ 63 h 580"/>
                  <a:gd name="T22" fmla="*/ 290 w 649"/>
                  <a:gd name="T23" fmla="*/ 76 h 580"/>
                  <a:gd name="T24" fmla="*/ 277 w 649"/>
                  <a:gd name="T25" fmla="*/ 87 h 580"/>
                  <a:gd name="T26" fmla="*/ 264 w 649"/>
                  <a:gd name="T27" fmla="*/ 98 h 580"/>
                  <a:gd name="T28" fmla="*/ 249 w 649"/>
                  <a:gd name="T29" fmla="*/ 107 h 580"/>
                  <a:gd name="T30" fmla="*/ 233 w 649"/>
                  <a:gd name="T31" fmla="*/ 114 h 580"/>
                  <a:gd name="T32" fmla="*/ 215 w 649"/>
                  <a:gd name="T33" fmla="*/ 121 h 580"/>
                  <a:gd name="T34" fmla="*/ 197 w 649"/>
                  <a:gd name="T35" fmla="*/ 126 h 580"/>
                  <a:gd name="T36" fmla="*/ 178 w 649"/>
                  <a:gd name="T37" fmla="*/ 130 h 580"/>
                  <a:gd name="T38" fmla="*/ 159 w 649"/>
                  <a:gd name="T39" fmla="*/ 133 h 580"/>
                  <a:gd name="T40" fmla="*/ 138 w 649"/>
                  <a:gd name="T41" fmla="*/ 135 h 580"/>
                  <a:gd name="T42" fmla="*/ 116 w 649"/>
                  <a:gd name="T43" fmla="*/ 135 h 580"/>
                  <a:gd name="T44" fmla="*/ 94 w 649"/>
                  <a:gd name="T45" fmla="*/ 134 h 580"/>
                  <a:gd name="T46" fmla="*/ 72 w 649"/>
                  <a:gd name="T47" fmla="*/ 132 h 580"/>
                  <a:gd name="T48" fmla="*/ 48 w 649"/>
                  <a:gd name="T49" fmla="*/ 129 h 580"/>
                  <a:gd name="T50" fmla="*/ 24 w 649"/>
                  <a:gd name="T51" fmla="*/ 124 h 580"/>
                  <a:gd name="T52" fmla="*/ 0 w 649"/>
                  <a:gd name="T53" fmla="*/ 119 h 580"/>
                  <a:gd name="T54" fmla="*/ 330 w 649"/>
                  <a:gd name="T55" fmla="*/ 580 h 580"/>
                  <a:gd name="T56" fmla="*/ 334 w 649"/>
                  <a:gd name="T57" fmla="*/ 568 h 580"/>
                  <a:gd name="T58" fmla="*/ 339 w 649"/>
                  <a:gd name="T59" fmla="*/ 557 h 580"/>
                  <a:gd name="T60" fmla="*/ 345 w 649"/>
                  <a:gd name="T61" fmla="*/ 545 h 580"/>
                  <a:gd name="T62" fmla="*/ 351 w 649"/>
                  <a:gd name="T63" fmla="*/ 534 h 580"/>
                  <a:gd name="T64" fmla="*/ 358 w 649"/>
                  <a:gd name="T65" fmla="*/ 523 h 580"/>
                  <a:gd name="T66" fmla="*/ 365 w 649"/>
                  <a:gd name="T67" fmla="*/ 512 h 580"/>
                  <a:gd name="T68" fmla="*/ 373 w 649"/>
                  <a:gd name="T69" fmla="*/ 502 h 580"/>
                  <a:gd name="T70" fmla="*/ 382 w 649"/>
                  <a:gd name="T71" fmla="*/ 491 h 580"/>
                  <a:gd name="T72" fmla="*/ 397 w 649"/>
                  <a:gd name="T73" fmla="*/ 474 h 580"/>
                  <a:gd name="T74" fmla="*/ 414 w 649"/>
                  <a:gd name="T75" fmla="*/ 458 h 580"/>
                  <a:gd name="T76" fmla="*/ 432 w 649"/>
                  <a:gd name="T77" fmla="*/ 444 h 580"/>
                  <a:gd name="T78" fmla="*/ 451 w 649"/>
                  <a:gd name="T79" fmla="*/ 431 h 580"/>
                  <a:gd name="T80" fmla="*/ 471 w 649"/>
                  <a:gd name="T81" fmla="*/ 419 h 580"/>
                  <a:gd name="T82" fmla="*/ 492 w 649"/>
                  <a:gd name="T83" fmla="*/ 408 h 580"/>
                  <a:gd name="T84" fmla="*/ 513 w 649"/>
                  <a:gd name="T85" fmla="*/ 400 h 580"/>
                  <a:gd name="T86" fmla="*/ 535 w 649"/>
                  <a:gd name="T87" fmla="*/ 393 h 580"/>
                  <a:gd name="T88" fmla="*/ 549 w 649"/>
                  <a:gd name="T89" fmla="*/ 391 h 580"/>
                  <a:gd name="T90" fmla="*/ 563 w 649"/>
                  <a:gd name="T91" fmla="*/ 391 h 580"/>
                  <a:gd name="T92" fmla="*/ 576 w 649"/>
                  <a:gd name="T93" fmla="*/ 393 h 580"/>
                  <a:gd name="T94" fmla="*/ 590 w 649"/>
                  <a:gd name="T95" fmla="*/ 397 h 580"/>
                  <a:gd name="T96" fmla="*/ 605 w 649"/>
                  <a:gd name="T97" fmla="*/ 402 h 580"/>
                  <a:gd name="T98" fmla="*/ 619 w 649"/>
                  <a:gd name="T99" fmla="*/ 409 h 580"/>
                  <a:gd name="T100" fmla="*/ 635 w 649"/>
                  <a:gd name="T101" fmla="*/ 418 h 580"/>
                  <a:gd name="T102" fmla="*/ 649 w 649"/>
                  <a:gd name="T103" fmla="*/ 427 h 580"/>
                  <a:gd name="T104" fmla="*/ 419 w 649"/>
                  <a:gd name="T105" fmla="*/ 129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9" h="580">
                    <a:moveTo>
                      <a:pt x="419" y="129"/>
                    </a:moveTo>
                    <a:lnTo>
                      <a:pt x="389" y="85"/>
                    </a:lnTo>
                    <a:lnTo>
                      <a:pt x="364" y="49"/>
                    </a:lnTo>
                    <a:lnTo>
                      <a:pt x="349" y="27"/>
                    </a:lnTo>
                    <a:lnTo>
                      <a:pt x="343" y="18"/>
                    </a:lnTo>
                    <a:lnTo>
                      <a:pt x="340" y="13"/>
                    </a:lnTo>
                    <a:lnTo>
                      <a:pt x="332" y="0"/>
                    </a:lnTo>
                    <a:lnTo>
                      <a:pt x="326" y="17"/>
                    </a:lnTo>
                    <a:lnTo>
                      <a:pt x="320" y="32"/>
                    </a:lnTo>
                    <a:lnTo>
                      <a:pt x="312" y="48"/>
                    </a:lnTo>
                    <a:lnTo>
                      <a:pt x="302" y="63"/>
                    </a:lnTo>
                    <a:lnTo>
                      <a:pt x="290" y="76"/>
                    </a:lnTo>
                    <a:lnTo>
                      <a:pt x="277" y="87"/>
                    </a:lnTo>
                    <a:lnTo>
                      <a:pt x="264" y="98"/>
                    </a:lnTo>
                    <a:lnTo>
                      <a:pt x="249" y="107"/>
                    </a:lnTo>
                    <a:lnTo>
                      <a:pt x="233" y="114"/>
                    </a:lnTo>
                    <a:lnTo>
                      <a:pt x="215" y="121"/>
                    </a:lnTo>
                    <a:lnTo>
                      <a:pt x="197" y="126"/>
                    </a:lnTo>
                    <a:lnTo>
                      <a:pt x="178" y="130"/>
                    </a:lnTo>
                    <a:lnTo>
                      <a:pt x="159" y="133"/>
                    </a:lnTo>
                    <a:lnTo>
                      <a:pt x="138" y="135"/>
                    </a:lnTo>
                    <a:lnTo>
                      <a:pt x="116" y="135"/>
                    </a:lnTo>
                    <a:lnTo>
                      <a:pt x="94" y="134"/>
                    </a:lnTo>
                    <a:lnTo>
                      <a:pt x="72" y="132"/>
                    </a:lnTo>
                    <a:lnTo>
                      <a:pt x="48" y="129"/>
                    </a:lnTo>
                    <a:lnTo>
                      <a:pt x="24" y="124"/>
                    </a:lnTo>
                    <a:lnTo>
                      <a:pt x="0" y="119"/>
                    </a:lnTo>
                    <a:lnTo>
                      <a:pt x="330" y="580"/>
                    </a:lnTo>
                    <a:lnTo>
                      <a:pt x="334" y="568"/>
                    </a:lnTo>
                    <a:lnTo>
                      <a:pt x="339" y="557"/>
                    </a:lnTo>
                    <a:lnTo>
                      <a:pt x="345" y="545"/>
                    </a:lnTo>
                    <a:lnTo>
                      <a:pt x="351" y="534"/>
                    </a:lnTo>
                    <a:lnTo>
                      <a:pt x="358" y="523"/>
                    </a:lnTo>
                    <a:lnTo>
                      <a:pt x="365" y="512"/>
                    </a:lnTo>
                    <a:lnTo>
                      <a:pt x="373" y="502"/>
                    </a:lnTo>
                    <a:lnTo>
                      <a:pt x="382" y="491"/>
                    </a:lnTo>
                    <a:lnTo>
                      <a:pt x="397" y="474"/>
                    </a:lnTo>
                    <a:lnTo>
                      <a:pt x="414" y="458"/>
                    </a:lnTo>
                    <a:lnTo>
                      <a:pt x="432" y="444"/>
                    </a:lnTo>
                    <a:lnTo>
                      <a:pt x="451" y="431"/>
                    </a:lnTo>
                    <a:lnTo>
                      <a:pt x="471" y="419"/>
                    </a:lnTo>
                    <a:lnTo>
                      <a:pt x="492" y="408"/>
                    </a:lnTo>
                    <a:lnTo>
                      <a:pt x="513" y="400"/>
                    </a:lnTo>
                    <a:lnTo>
                      <a:pt x="535" y="393"/>
                    </a:lnTo>
                    <a:lnTo>
                      <a:pt x="549" y="391"/>
                    </a:lnTo>
                    <a:lnTo>
                      <a:pt x="563" y="391"/>
                    </a:lnTo>
                    <a:lnTo>
                      <a:pt x="576" y="393"/>
                    </a:lnTo>
                    <a:lnTo>
                      <a:pt x="590" y="397"/>
                    </a:lnTo>
                    <a:lnTo>
                      <a:pt x="605" y="402"/>
                    </a:lnTo>
                    <a:lnTo>
                      <a:pt x="619" y="409"/>
                    </a:lnTo>
                    <a:lnTo>
                      <a:pt x="635" y="418"/>
                    </a:lnTo>
                    <a:lnTo>
                      <a:pt x="649" y="427"/>
                    </a:lnTo>
                    <a:lnTo>
                      <a:pt x="419" y="1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Freeform 153"/>
              <p:cNvSpPr>
                <a:spLocks/>
              </p:cNvSpPr>
              <p:nvPr/>
            </p:nvSpPr>
            <p:spPr bwMode="auto">
              <a:xfrm>
                <a:off x="492" y="508"/>
                <a:ext cx="39" cy="34"/>
              </a:xfrm>
              <a:custGeom>
                <a:avLst/>
                <a:gdLst>
                  <a:gd name="T0" fmla="*/ 419 w 649"/>
                  <a:gd name="T1" fmla="*/ 129 h 580"/>
                  <a:gd name="T2" fmla="*/ 389 w 649"/>
                  <a:gd name="T3" fmla="*/ 85 h 580"/>
                  <a:gd name="T4" fmla="*/ 364 w 649"/>
                  <a:gd name="T5" fmla="*/ 49 h 580"/>
                  <a:gd name="T6" fmla="*/ 349 w 649"/>
                  <a:gd name="T7" fmla="*/ 27 h 580"/>
                  <a:gd name="T8" fmla="*/ 343 w 649"/>
                  <a:gd name="T9" fmla="*/ 18 h 580"/>
                  <a:gd name="T10" fmla="*/ 340 w 649"/>
                  <a:gd name="T11" fmla="*/ 13 h 580"/>
                  <a:gd name="T12" fmla="*/ 332 w 649"/>
                  <a:gd name="T13" fmla="*/ 0 h 580"/>
                  <a:gd name="T14" fmla="*/ 326 w 649"/>
                  <a:gd name="T15" fmla="*/ 17 h 580"/>
                  <a:gd name="T16" fmla="*/ 320 w 649"/>
                  <a:gd name="T17" fmla="*/ 32 h 580"/>
                  <a:gd name="T18" fmla="*/ 312 w 649"/>
                  <a:gd name="T19" fmla="*/ 48 h 580"/>
                  <a:gd name="T20" fmla="*/ 302 w 649"/>
                  <a:gd name="T21" fmla="*/ 63 h 580"/>
                  <a:gd name="T22" fmla="*/ 290 w 649"/>
                  <a:gd name="T23" fmla="*/ 76 h 580"/>
                  <a:gd name="T24" fmla="*/ 277 w 649"/>
                  <a:gd name="T25" fmla="*/ 87 h 580"/>
                  <a:gd name="T26" fmla="*/ 264 w 649"/>
                  <a:gd name="T27" fmla="*/ 98 h 580"/>
                  <a:gd name="T28" fmla="*/ 249 w 649"/>
                  <a:gd name="T29" fmla="*/ 107 h 580"/>
                  <a:gd name="T30" fmla="*/ 233 w 649"/>
                  <a:gd name="T31" fmla="*/ 114 h 580"/>
                  <a:gd name="T32" fmla="*/ 215 w 649"/>
                  <a:gd name="T33" fmla="*/ 121 h 580"/>
                  <a:gd name="T34" fmla="*/ 197 w 649"/>
                  <a:gd name="T35" fmla="*/ 126 h 580"/>
                  <a:gd name="T36" fmla="*/ 178 w 649"/>
                  <a:gd name="T37" fmla="*/ 130 h 580"/>
                  <a:gd name="T38" fmla="*/ 159 w 649"/>
                  <a:gd name="T39" fmla="*/ 133 h 580"/>
                  <a:gd name="T40" fmla="*/ 138 w 649"/>
                  <a:gd name="T41" fmla="*/ 135 h 580"/>
                  <a:gd name="T42" fmla="*/ 116 w 649"/>
                  <a:gd name="T43" fmla="*/ 135 h 580"/>
                  <a:gd name="T44" fmla="*/ 94 w 649"/>
                  <a:gd name="T45" fmla="*/ 134 h 580"/>
                  <a:gd name="T46" fmla="*/ 72 w 649"/>
                  <a:gd name="T47" fmla="*/ 132 h 580"/>
                  <a:gd name="T48" fmla="*/ 48 w 649"/>
                  <a:gd name="T49" fmla="*/ 129 h 580"/>
                  <a:gd name="T50" fmla="*/ 24 w 649"/>
                  <a:gd name="T51" fmla="*/ 124 h 580"/>
                  <a:gd name="T52" fmla="*/ 0 w 649"/>
                  <a:gd name="T53" fmla="*/ 119 h 580"/>
                  <a:gd name="T54" fmla="*/ 330 w 649"/>
                  <a:gd name="T55" fmla="*/ 580 h 580"/>
                  <a:gd name="T56" fmla="*/ 334 w 649"/>
                  <a:gd name="T57" fmla="*/ 568 h 580"/>
                  <a:gd name="T58" fmla="*/ 339 w 649"/>
                  <a:gd name="T59" fmla="*/ 557 h 580"/>
                  <a:gd name="T60" fmla="*/ 345 w 649"/>
                  <a:gd name="T61" fmla="*/ 545 h 580"/>
                  <a:gd name="T62" fmla="*/ 351 w 649"/>
                  <a:gd name="T63" fmla="*/ 534 h 580"/>
                  <a:gd name="T64" fmla="*/ 358 w 649"/>
                  <a:gd name="T65" fmla="*/ 523 h 580"/>
                  <a:gd name="T66" fmla="*/ 365 w 649"/>
                  <a:gd name="T67" fmla="*/ 512 h 580"/>
                  <a:gd name="T68" fmla="*/ 373 w 649"/>
                  <a:gd name="T69" fmla="*/ 502 h 580"/>
                  <a:gd name="T70" fmla="*/ 382 w 649"/>
                  <a:gd name="T71" fmla="*/ 491 h 580"/>
                  <a:gd name="T72" fmla="*/ 397 w 649"/>
                  <a:gd name="T73" fmla="*/ 474 h 580"/>
                  <a:gd name="T74" fmla="*/ 414 w 649"/>
                  <a:gd name="T75" fmla="*/ 458 h 580"/>
                  <a:gd name="T76" fmla="*/ 432 w 649"/>
                  <a:gd name="T77" fmla="*/ 444 h 580"/>
                  <a:gd name="T78" fmla="*/ 451 w 649"/>
                  <a:gd name="T79" fmla="*/ 431 h 580"/>
                  <a:gd name="T80" fmla="*/ 471 w 649"/>
                  <a:gd name="T81" fmla="*/ 419 h 580"/>
                  <a:gd name="T82" fmla="*/ 492 w 649"/>
                  <a:gd name="T83" fmla="*/ 408 h 580"/>
                  <a:gd name="T84" fmla="*/ 513 w 649"/>
                  <a:gd name="T85" fmla="*/ 400 h 580"/>
                  <a:gd name="T86" fmla="*/ 535 w 649"/>
                  <a:gd name="T87" fmla="*/ 393 h 580"/>
                  <a:gd name="T88" fmla="*/ 549 w 649"/>
                  <a:gd name="T89" fmla="*/ 391 h 580"/>
                  <a:gd name="T90" fmla="*/ 563 w 649"/>
                  <a:gd name="T91" fmla="*/ 391 h 580"/>
                  <a:gd name="T92" fmla="*/ 576 w 649"/>
                  <a:gd name="T93" fmla="*/ 393 h 580"/>
                  <a:gd name="T94" fmla="*/ 590 w 649"/>
                  <a:gd name="T95" fmla="*/ 397 h 580"/>
                  <a:gd name="T96" fmla="*/ 605 w 649"/>
                  <a:gd name="T97" fmla="*/ 402 h 580"/>
                  <a:gd name="T98" fmla="*/ 619 w 649"/>
                  <a:gd name="T99" fmla="*/ 409 h 580"/>
                  <a:gd name="T100" fmla="*/ 635 w 649"/>
                  <a:gd name="T101" fmla="*/ 418 h 580"/>
                  <a:gd name="T102" fmla="*/ 649 w 649"/>
                  <a:gd name="T103" fmla="*/ 427 h 580"/>
                  <a:gd name="T104" fmla="*/ 419 w 649"/>
                  <a:gd name="T105" fmla="*/ 129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9" h="580">
                    <a:moveTo>
                      <a:pt x="419" y="129"/>
                    </a:moveTo>
                    <a:lnTo>
                      <a:pt x="389" y="85"/>
                    </a:lnTo>
                    <a:lnTo>
                      <a:pt x="364" y="49"/>
                    </a:lnTo>
                    <a:lnTo>
                      <a:pt x="349" y="27"/>
                    </a:lnTo>
                    <a:lnTo>
                      <a:pt x="343" y="18"/>
                    </a:lnTo>
                    <a:lnTo>
                      <a:pt x="340" y="13"/>
                    </a:lnTo>
                    <a:lnTo>
                      <a:pt x="332" y="0"/>
                    </a:lnTo>
                    <a:lnTo>
                      <a:pt x="326" y="17"/>
                    </a:lnTo>
                    <a:lnTo>
                      <a:pt x="320" y="32"/>
                    </a:lnTo>
                    <a:lnTo>
                      <a:pt x="312" y="48"/>
                    </a:lnTo>
                    <a:lnTo>
                      <a:pt x="302" y="63"/>
                    </a:lnTo>
                    <a:lnTo>
                      <a:pt x="290" y="76"/>
                    </a:lnTo>
                    <a:lnTo>
                      <a:pt x="277" y="87"/>
                    </a:lnTo>
                    <a:lnTo>
                      <a:pt x="264" y="98"/>
                    </a:lnTo>
                    <a:lnTo>
                      <a:pt x="249" y="107"/>
                    </a:lnTo>
                    <a:lnTo>
                      <a:pt x="233" y="114"/>
                    </a:lnTo>
                    <a:lnTo>
                      <a:pt x="215" y="121"/>
                    </a:lnTo>
                    <a:lnTo>
                      <a:pt x="197" y="126"/>
                    </a:lnTo>
                    <a:lnTo>
                      <a:pt x="178" y="130"/>
                    </a:lnTo>
                    <a:lnTo>
                      <a:pt x="159" y="133"/>
                    </a:lnTo>
                    <a:lnTo>
                      <a:pt x="138" y="135"/>
                    </a:lnTo>
                    <a:lnTo>
                      <a:pt x="116" y="135"/>
                    </a:lnTo>
                    <a:lnTo>
                      <a:pt x="94" y="134"/>
                    </a:lnTo>
                    <a:lnTo>
                      <a:pt x="72" y="132"/>
                    </a:lnTo>
                    <a:lnTo>
                      <a:pt x="48" y="129"/>
                    </a:lnTo>
                    <a:lnTo>
                      <a:pt x="24" y="124"/>
                    </a:lnTo>
                    <a:lnTo>
                      <a:pt x="0" y="119"/>
                    </a:lnTo>
                    <a:lnTo>
                      <a:pt x="330" y="580"/>
                    </a:lnTo>
                    <a:lnTo>
                      <a:pt x="334" y="568"/>
                    </a:lnTo>
                    <a:lnTo>
                      <a:pt x="339" y="557"/>
                    </a:lnTo>
                    <a:lnTo>
                      <a:pt x="345" y="545"/>
                    </a:lnTo>
                    <a:lnTo>
                      <a:pt x="351" y="534"/>
                    </a:lnTo>
                    <a:lnTo>
                      <a:pt x="358" y="523"/>
                    </a:lnTo>
                    <a:lnTo>
                      <a:pt x="365" y="512"/>
                    </a:lnTo>
                    <a:lnTo>
                      <a:pt x="373" y="502"/>
                    </a:lnTo>
                    <a:lnTo>
                      <a:pt x="382" y="491"/>
                    </a:lnTo>
                    <a:lnTo>
                      <a:pt x="397" y="474"/>
                    </a:lnTo>
                    <a:lnTo>
                      <a:pt x="414" y="458"/>
                    </a:lnTo>
                    <a:lnTo>
                      <a:pt x="432" y="444"/>
                    </a:lnTo>
                    <a:lnTo>
                      <a:pt x="451" y="431"/>
                    </a:lnTo>
                    <a:lnTo>
                      <a:pt x="471" y="419"/>
                    </a:lnTo>
                    <a:lnTo>
                      <a:pt x="492" y="408"/>
                    </a:lnTo>
                    <a:lnTo>
                      <a:pt x="513" y="400"/>
                    </a:lnTo>
                    <a:lnTo>
                      <a:pt x="535" y="393"/>
                    </a:lnTo>
                    <a:lnTo>
                      <a:pt x="549" y="391"/>
                    </a:lnTo>
                    <a:lnTo>
                      <a:pt x="563" y="391"/>
                    </a:lnTo>
                    <a:lnTo>
                      <a:pt x="576" y="393"/>
                    </a:lnTo>
                    <a:lnTo>
                      <a:pt x="590" y="397"/>
                    </a:lnTo>
                    <a:lnTo>
                      <a:pt x="605" y="402"/>
                    </a:lnTo>
                    <a:lnTo>
                      <a:pt x="619" y="409"/>
                    </a:lnTo>
                    <a:lnTo>
                      <a:pt x="635" y="418"/>
                    </a:lnTo>
                    <a:lnTo>
                      <a:pt x="649" y="427"/>
                    </a:lnTo>
                    <a:lnTo>
                      <a:pt x="419" y="129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Freeform 154"/>
              <p:cNvSpPr>
                <a:spLocks/>
              </p:cNvSpPr>
              <p:nvPr/>
            </p:nvSpPr>
            <p:spPr bwMode="auto">
              <a:xfrm>
                <a:off x="465" y="476"/>
                <a:ext cx="47" cy="40"/>
              </a:xfrm>
              <a:custGeom>
                <a:avLst/>
                <a:gdLst>
                  <a:gd name="T0" fmla="*/ 786 w 806"/>
                  <a:gd name="T1" fmla="*/ 587 h 674"/>
                  <a:gd name="T2" fmla="*/ 800 w 806"/>
                  <a:gd name="T3" fmla="*/ 556 h 674"/>
                  <a:gd name="T4" fmla="*/ 795 w 806"/>
                  <a:gd name="T5" fmla="*/ 523 h 674"/>
                  <a:gd name="T6" fmla="*/ 766 w 806"/>
                  <a:gd name="T7" fmla="*/ 481 h 674"/>
                  <a:gd name="T8" fmla="*/ 729 w 806"/>
                  <a:gd name="T9" fmla="*/ 430 h 674"/>
                  <a:gd name="T10" fmla="*/ 685 w 806"/>
                  <a:gd name="T11" fmla="*/ 375 h 674"/>
                  <a:gd name="T12" fmla="*/ 637 w 806"/>
                  <a:gd name="T13" fmla="*/ 323 h 674"/>
                  <a:gd name="T14" fmla="*/ 585 w 806"/>
                  <a:gd name="T15" fmla="*/ 281 h 674"/>
                  <a:gd name="T16" fmla="*/ 536 w 806"/>
                  <a:gd name="T17" fmla="*/ 242 h 674"/>
                  <a:gd name="T18" fmla="*/ 502 w 806"/>
                  <a:gd name="T19" fmla="*/ 216 h 674"/>
                  <a:gd name="T20" fmla="*/ 482 w 806"/>
                  <a:gd name="T21" fmla="*/ 198 h 674"/>
                  <a:gd name="T22" fmla="*/ 269 w 806"/>
                  <a:gd name="T23" fmla="*/ 33 h 674"/>
                  <a:gd name="T24" fmla="*/ 239 w 806"/>
                  <a:gd name="T25" fmla="*/ 15 h 674"/>
                  <a:gd name="T26" fmla="*/ 208 w 806"/>
                  <a:gd name="T27" fmla="*/ 4 h 674"/>
                  <a:gd name="T28" fmla="*/ 175 w 806"/>
                  <a:gd name="T29" fmla="*/ 0 h 674"/>
                  <a:gd name="T30" fmla="*/ 143 w 806"/>
                  <a:gd name="T31" fmla="*/ 3 h 674"/>
                  <a:gd name="T32" fmla="*/ 111 w 806"/>
                  <a:gd name="T33" fmla="*/ 12 h 674"/>
                  <a:gd name="T34" fmla="*/ 82 w 806"/>
                  <a:gd name="T35" fmla="*/ 28 h 674"/>
                  <a:gd name="T36" fmla="*/ 55 w 806"/>
                  <a:gd name="T37" fmla="*/ 49 h 674"/>
                  <a:gd name="T38" fmla="*/ 32 w 806"/>
                  <a:gd name="T39" fmla="*/ 78 h 674"/>
                  <a:gd name="T40" fmla="*/ 21 w 806"/>
                  <a:gd name="T41" fmla="*/ 97 h 674"/>
                  <a:gd name="T42" fmla="*/ 12 w 806"/>
                  <a:gd name="T43" fmla="*/ 117 h 674"/>
                  <a:gd name="T44" fmla="*/ 6 w 806"/>
                  <a:gd name="T45" fmla="*/ 139 h 674"/>
                  <a:gd name="T46" fmla="*/ 1 w 806"/>
                  <a:gd name="T47" fmla="*/ 162 h 674"/>
                  <a:gd name="T48" fmla="*/ 0 w 806"/>
                  <a:gd name="T49" fmla="*/ 197 h 674"/>
                  <a:gd name="T50" fmla="*/ 5 w 806"/>
                  <a:gd name="T51" fmla="*/ 231 h 674"/>
                  <a:gd name="T52" fmla="*/ 16 w 806"/>
                  <a:gd name="T53" fmla="*/ 265 h 674"/>
                  <a:gd name="T54" fmla="*/ 32 w 806"/>
                  <a:gd name="T55" fmla="*/ 294 h 674"/>
                  <a:gd name="T56" fmla="*/ 50 w 806"/>
                  <a:gd name="T57" fmla="*/ 314 h 674"/>
                  <a:gd name="T58" fmla="*/ 70 w 806"/>
                  <a:gd name="T59" fmla="*/ 332 h 674"/>
                  <a:gd name="T60" fmla="*/ 474 w 806"/>
                  <a:gd name="T61" fmla="*/ 658 h 674"/>
                  <a:gd name="T62" fmla="*/ 522 w 806"/>
                  <a:gd name="T63" fmla="*/ 668 h 674"/>
                  <a:gd name="T64" fmla="*/ 568 w 806"/>
                  <a:gd name="T65" fmla="*/ 673 h 674"/>
                  <a:gd name="T66" fmla="*/ 612 w 806"/>
                  <a:gd name="T67" fmla="*/ 674 h 674"/>
                  <a:gd name="T68" fmla="*/ 652 w 806"/>
                  <a:gd name="T69" fmla="*/ 669 h 674"/>
                  <a:gd name="T70" fmla="*/ 689 w 806"/>
                  <a:gd name="T71" fmla="*/ 660 h 674"/>
                  <a:gd name="T72" fmla="*/ 723 w 806"/>
                  <a:gd name="T73" fmla="*/ 646 h 674"/>
                  <a:gd name="T74" fmla="*/ 751 w 806"/>
                  <a:gd name="T75" fmla="*/ 626 h 674"/>
                  <a:gd name="T76" fmla="*/ 776 w 806"/>
                  <a:gd name="T77" fmla="*/ 602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6" h="674">
                    <a:moveTo>
                      <a:pt x="776" y="602"/>
                    </a:moveTo>
                    <a:lnTo>
                      <a:pt x="786" y="587"/>
                    </a:lnTo>
                    <a:lnTo>
                      <a:pt x="794" y="571"/>
                    </a:lnTo>
                    <a:lnTo>
                      <a:pt x="800" y="556"/>
                    </a:lnTo>
                    <a:lnTo>
                      <a:pt x="806" y="539"/>
                    </a:lnTo>
                    <a:lnTo>
                      <a:pt x="795" y="523"/>
                    </a:lnTo>
                    <a:lnTo>
                      <a:pt x="783" y="503"/>
                    </a:lnTo>
                    <a:lnTo>
                      <a:pt x="766" y="481"/>
                    </a:lnTo>
                    <a:lnTo>
                      <a:pt x="749" y="456"/>
                    </a:lnTo>
                    <a:lnTo>
                      <a:pt x="729" y="430"/>
                    </a:lnTo>
                    <a:lnTo>
                      <a:pt x="708" y="402"/>
                    </a:lnTo>
                    <a:lnTo>
                      <a:pt x="685" y="375"/>
                    </a:lnTo>
                    <a:lnTo>
                      <a:pt x="662" y="349"/>
                    </a:lnTo>
                    <a:lnTo>
                      <a:pt x="637" y="323"/>
                    </a:lnTo>
                    <a:lnTo>
                      <a:pt x="612" y="301"/>
                    </a:lnTo>
                    <a:lnTo>
                      <a:pt x="585" y="281"/>
                    </a:lnTo>
                    <a:lnTo>
                      <a:pt x="560" y="262"/>
                    </a:lnTo>
                    <a:lnTo>
                      <a:pt x="536" y="242"/>
                    </a:lnTo>
                    <a:lnTo>
                      <a:pt x="513" y="225"/>
                    </a:lnTo>
                    <a:lnTo>
                      <a:pt x="502" y="216"/>
                    </a:lnTo>
                    <a:lnTo>
                      <a:pt x="492" y="207"/>
                    </a:lnTo>
                    <a:lnTo>
                      <a:pt x="482" y="198"/>
                    </a:lnTo>
                    <a:lnTo>
                      <a:pt x="473" y="189"/>
                    </a:lnTo>
                    <a:lnTo>
                      <a:pt x="269" y="33"/>
                    </a:lnTo>
                    <a:lnTo>
                      <a:pt x="254" y="23"/>
                    </a:lnTo>
                    <a:lnTo>
                      <a:pt x="239" y="15"/>
                    </a:lnTo>
                    <a:lnTo>
                      <a:pt x="224" y="8"/>
                    </a:lnTo>
                    <a:lnTo>
                      <a:pt x="208" y="4"/>
                    </a:lnTo>
                    <a:lnTo>
                      <a:pt x="191" y="1"/>
                    </a:lnTo>
                    <a:lnTo>
                      <a:pt x="175" y="0"/>
                    </a:lnTo>
                    <a:lnTo>
                      <a:pt x="159" y="0"/>
                    </a:lnTo>
                    <a:lnTo>
                      <a:pt x="143" y="3"/>
                    </a:lnTo>
                    <a:lnTo>
                      <a:pt x="128" y="7"/>
                    </a:lnTo>
                    <a:lnTo>
                      <a:pt x="111" y="12"/>
                    </a:lnTo>
                    <a:lnTo>
                      <a:pt x="96" y="19"/>
                    </a:lnTo>
                    <a:lnTo>
                      <a:pt x="82" y="28"/>
                    </a:lnTo>
                    <a:lnTo>
                      <a:pt x="68" y="38"/>
                    </a:lnTo>
                    <a:lnTo>
                      <a:pt x="55" y="49"/>
                    </a:lnTo>
                    <a:lnTo>
                      <a:pt x="44" y="62"/>
                    </a:lnTo>
                    <a:lnTo>
                      <a:pt x="32" y="78"/>
                    </a:lnTo>
                    <a:lnTo>
                      <a:pt x="26" y="87"/>
                    </a:lnTo>
                    <a:lnTo>
                      <a:pt x="21" y="97"/>
                    </a:lnTo>
                    <a:lnTo>
                      <a:pt x="16" y="107"/>
                    </a:lnTo>
                    <a:lnTo>
                      <a:pt x="12" y="117"/>
                    </a:lnTo>
                    <a:lnTo>
                      <a:pt x="8" y="128"/>
                    </a:lnTo>
                    <a:lnTo>
                      <a:pt x="6" y="139"/>
                    </a:lnTo>
                    <a:lnTo>
                      <a:pt x="3" y="150"/>
                    </a:lnTo>
                    <a:lnTo>
                      <a:pt x="1" y="162"/>
                    </a:lnTo>
                    <a:lnTo>
                      <a:pt x="0" y="179"/>
                    </a:lnTo>
                    <a:lnTo>
                      <a:pt x="0" y="197"/>
                    </a:lnTo>
                    <a:lnTo>
                      <a:pt x="2" y="214"/>
                    </a:lnTo>
                    <a:lnTo>
                      <a:pt x="5" y="231"/>
                    </a:lnTo>
                    <a:lnTo>
                      <a:pt x="10" y="249"/>
                    </a:lnTo>
                    <a:lnTo>
                      <a:pt x="16" y="265"/>
                    </a:lnTo>
                    <a:lnTo>
                      <a:pt x="24" y="280"/>
                    </a:lnTo>
                    <a:lnTo>
                      <a:pt x="32" y="294"/>
                    </a:lnTo>
                    <a:lnTo>
                      <a:pt x="41" y="304"/>
                    </a:lnTo>
                    <a:lnTo>
                      <a:pt x="50" y="314"/>
                    </a:lnTo>
                    <a:lnTo>
                      <a:pt x="59" y="324"/>
                    </a:lnTo>
                    <a:lnTo>
                      <a:pt x="70" y="332"/>
                    </a:lnTo>
                    <a:lnTo>
                      <a:pt x="451" y="625"/>
                    </a:lnTo>
                    <a:lnTo>
                      <a:pt x="474" y="658"/>
                    </a:lnTo>
                    <a:lnTo>
                      <a:pt x="498" y="663"/>
                    </a:lnTo>
                    <a:lnTo>
                      <a:pt x="522" y="668"/>
                    </a:lnTo>
                    <a:lnTo>
                      <a:pt x="546" y="671"/>
                    </a:lnTo>
                    <a:lnTo>
                      <a:pt x="568" y="673"/>
                    </a:lnTo>
                    <a:lnTo>
                      <a:pt x="590" y="674"/>
                    </a:lnTo>
                    <a:lnTo>
                      <a:pt x="612" y="674"/>
                    </a:lnTo>
                    <a:lnTo>
                      <a:pt x="633" y="672"/>
                    </a:lnTo>
                    <a:lnTo>
                      <a:pt x="652" y="669"/>
                    </a:lnTo>
                    <a:lnTo>
                      <a:pt x="671" y="665"/>
                    </a:lnTo>
                    <a:lnTo>
                      <a:pt x="689" y="660"/>
                    </a:lnTo>
                    <a:lnTo>
                      <a:pt x="707" y="653"/>
                    </a:lnTo>
                    <a:lnTo>
                      <a:pt x="723" y="646"/>
                    </a:lnTo>
                    <a:lnTo>
                      <a:pt x="738" y="637"/>
                    </a:lnTo>
                    <a:lnTo>
                      <a:pt x="751" y="626"/>
                    </a:lnTo>
                    <a:lnTo>
                      <a:pt x="764" y="615"/>
                    </a:lnTo>
                    <a:lnTo>
                      <a:pt x="776" y="6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Freeform 155"/>
              <p:cNvSpPr>
                <a:spLocks/>
              </p:cNvSpPr>
              <p:nvPr/>
            </p:nvSpPr>
            <p:spPr bwMode="auto">
              <a:xfrm>
                <a:off x="465" y="476"/>
                <a:ext cx="47" cy="40"/>
              </a:xfrm>
              <a:custGeom>
                <a:avLst/>
                <a:gdLst>
                  <a:gd name="T0" fmla="*/ 786 w 806"/>
                  <a:gd name="T1" fmla="*/ 587 h 674"/>
                  <a:gd name="T2" fmla="*/ 800 w 806"/>
                  <a:gd name="T3" fmla="*/ 556 h 674"/>
                  <a:gd name="T4" fmla="*/ 795 w 806"/>
                  <a:gd name="T5" fmla="*/ 523 h 674"/>
                  <a:gd name="T6" fmla="*/ 766 w 806"/>
                  <a:gd name="T7" fmla="*/ 481 h 674"/>
                  <a:gd name="T8" fmla="*/ 729 w 806"/>
                  <a:gd name="T9" fmla="*/ 430 h 674"/>
                  <a:gd name="T10" fmla="*/ 685 w 806"/>
                  <a:gd name="T11" fmla="*/ 375 h 674"/>
                  <a:gd name="T12" fmla="*/ 637 w 806"/>
                  <a:gd name="T13" fmla="*/ 323 h 674"/>
                  <a:gd name="T14" fmla="*/ 585 w 806"/>
                  <a:gd name="T15" fmla="*/ 281 h 674"/>
                  <a:gd name="T16" fmla="*/ 536 w 806"/>
                  <a:gd name="T17" fmla="*/ 242 h 674"/>
                  <a:gd name="T18" fmla="*/ 502 w 806"/>
                  <a:gd name="T19" fmla="*/ 216 h 674"/>
                  <a:gd name="T20" fmla="*/ 482 w 806"/>
                  <a:gd name="T21" fmla="*/ 198 h 674"/>
                  <a:gd name="T22" fmla="*/ 269 w 806"/>
                  <a:gd name="T23" fmla="*/ 33 h 674"/>
                  <a:gd name="T24" fmla="*/ 239 w 806"/>
                  <a:gd name="T25" fmla="*/ 15 h 674"/>
                  <a:gd name="T26" fmla="*/ 208 w 806"/>
                  <a:gd name="T27" fmla="*/ 4 h 674"/>
                  <a:gd name="T28" fmla="*/ 175 w 806"/>
                  <a:gd name="T29" fmla="*/ 0 h 674"/>
                  <a:gd name="T30" fmla="*/ 143 w 806"/>
                  <a:gd name="T31" fmla="*/ 3 h 674"/>
                  <a:gd name="T32" fmla="*/ 111 w 806"/>
                  <a:gd name="T33" fmla="*/ 12 h 674"/>
                  <a:gd name="T34" fmla="*/ 82 w 806"/>
                  <a:gd name="T35" fmla="*/ 28 h 674"/>
                  <a:gd name="T36" fmla="*/ 55 w 806"/>
                  <a:gd name="T37" fmla="*/ 49 h 674"/>
                  <a:gd name="T38" fmla="*/ 32 w 806"/>
                  <a:gd name="T39" fmla="*/ 78 h 674"/>
                  <a:gd name="T40" fmla="*/ 21 w 806"/>
                  <a:gd name="T41" fmla="*/ 97 h 674"/>
                  <a:gd name="T42" fmla="*/ 12 w 806"/>
                  <a:gd name="T43" fmla="*/ 117 h 674"/>
                  <a:gd name="T44" fmla="*/ 6 w 806"/>
                  <a:gd name="T45" fmla="*/ 139 h 674"/>
                  <a:gd name="T46" fmla="*/ 1 w 806"/>
                  <a:gd name="T47" fmla="*/ 162 h 674"/>
                  <a:gd name="T48" fmla="*/ 0 w 806"/>
                  <a:gd name="T49" fmla="*/ 197 h 674"/>
                  <a:gd name="T50" fmla="*/ 5 w 806"/>
                  <a:gd name="T51" fmla="*/ 231 h 674"/>
                  <a:gd name="T52" fmla="*/ 16 w 806"/>
                  <a:gd name="T53" fmla="*/ 265 h 674"/>
                  <a:gd name="T54" fmla="*/ 32 w 806"/>
                  <a:gd name="T55" fmla="*/ 294 h 674"/>
                  <a:gd name="T56" fmla="*/ 50 w 806"/>
                  <a:gd name="T57" fmla="*/ 314 h 674"/>
                  <a:gd name="T58" fmla="*/ 70 w 806"/>
                  <a:gd name="T59" fmla="*/ 332 h 674"/>
                  <a:gd name="T60" fmla="*/ 474 w 806"/>
                  <a:gd name="T61" fmla="*/ 658 h 674"/>
                  <a:gd name="T62" fmla="*/ 522 w 806"/>
                  <a:gd name="T63" fmla="*/ 668 h 674"/>
                  <a:gd name="T64" fmla="*/ 568 w 806"/>
                  <a:gd name="T65" fmla="*/ 673 h 674"/>
                  <a:gd name="T66" fmla="*/ 612 w 806"/>
                  <a:gd name="T67" fmla="*/ 674 h 674"/>
                  <a:gd name="T68" fmla="*/ 652 w 806"/>
                  <a:gd name="T69" fmla="*/ 669 h 674"/>
                  <a:gd name="T70" fmla="*/ 689 w 806"/>
                  <a:gd name="T71" fmla="*/ 660 h 674"/>
                  <a:gd name="T72" fmla="*/ 723 w 806"/>
                  <a:gd name="T73" fmla="*/ 646 h 674"/>
                  <a:gd name="T74" fmla="*/ 751 w 806"/>
                  <a:gd name="T75" fmla="*/ 626 h 674"/>
                  <a:gd name="T76" fmla="*/ 776 w 806"/>
                  <a:gd name="T77" fmla="*/ 602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6" h="674">
                    <a:moveTo>
                      <a:pt x="776" y="602"/>
                    </a:moveTo>
                    <a:lnTo>
                      <a:pt x="786" y="587"/>
                    </a:lnTo>
                    <a:lnTo>
                      <a:pt x="794" y="571"/>
                    </a:lnTo>
                    <a:lnTo>
                      <a:pt x="800" y="556"/>
                    </a:lnTo>
                    <a:lnTo>
                      <a:pt x="806" y="539"/>
                    </a:lnTo>
                    <a:lnTo>
                      <a:pt x="795" y="523"/>
                    </a:lnTo>
                    <a:lnTo>
                      <a:pt x="783" y="503"/>
                    </a:lnTo>
                    <a:lnTo>
                      <a:pt x="766" y="481"/>
                    </a:lnTo>
                    <a:lnTo>
                      <a:pt x="749" y="456"/>
                    </a:lnTo>
                    <a:lnTo>
                      <a:pt x="729" y="430"/>
                    </a:lnTo>
                    <a:lnTo>
                      <a:pt x="708" y="402"/>
                    </a:lnTo>
                    <a:lnTo>
                      <a:pt x="685" y="375"/>
                    </a:lnTo>
                    <a:lnTo>
                      <a:pt x="662" y="349"/>
                    </a:lnTo>
                    <a:lnTo>
                      <a:pt x="637" y="323"/>
                    </a:lnTo>
                    <a:lnTo>
                      <a:pt x="612" y="301"/>
                    </a:lnTo>
                    <a:lnTo>
                      <a:pt x="585" y="281"/>
                    </a:lnTo>
                    <a:lnTo>
                      <a:pt x="560" y="262"/>
                    </a:lnTo>
                    <a:lnTo>
                      <a:pt x="536" y="242"/>
                    </a:lnTo>
                    <a:lnTo>
                      <a:pt x="513" y="225"/>
                    </a:lnTo>
                    <a:lnTo>
                      <a:pt x="502" y="216"/>
                    </a:lnTo>
                    <a:lnTo>
                      <a:pt x="492" y="207"/>
                    </a:lnTo>
                    <a:lnTo>
                      <a:pt x="482" y="198"/>
                    </a:lnTo>
                    <a:lnTo>
                      <a:pt x="473" y="189"/>
                    </a:lnTo>
                    <a:lnTo>
                      <a:pt x="269" y="33"/>
                    </a:lnTo>
                    <a:lnTo>
                      <a:pt x="254" y="23"/>
                    </a:lnTo>
                    <a:lnTo>
                      <a:pt x="239" y="15"/>
                    </a:lnTo>
                    <a:lnTo>
                      <a:pt x="224" y="8"/>
                    </a:lnTo>
                    <a:lnTo>
                      <a:pt x="208" y="4"/>
                    </a:lnTo>
                    <a:lnTo>
                      <a:pt x="191" y="1"/>
                    </a:lnTo>
                    <a:lnTo>
                      <a:pt x="175" y="0"/>
                    </a:lnTo>
                    <a:lnTo>
                      <a:pt x="159" y="0"/>
                    </a:lnTo>
                    <a:lnTo>
                      <a:pt x="143" y="3"/>
                    </a:lnTo>
                    <a:lnTo>
                      <a:pt x="128" y="7"/>
                    </a:lnTo>
                    <a:lnTo>
                      <a:pt x="111" y="12"/>
                    </a:lnTo>
                    <a:lnTo>
                      <a:pt x="96" y="19"/>
                    </a:lnTo>
                    <a:lnTo>
                      <a:pt x="82" y="28"/>
                    </a:lnTo>
                    <a:lnTo>
                      <a:pt x="68" y="38"/>
                    </a:lnTo>
                    <a:lnTo>
                      <a:pt x="55" y="49"/>
                    </a:lnTo>
                    <a:lnTo>
                      <a:pt x="44" y="62"/>
                    </a:lnTo>
                    <a:lnTo>
                      <a:pt x="32" y="78"/>
                    </a:lnTo>
                    <a:lnTo>
                      <a:pt x="26" y="87"/>
                    </a:lnTo>
                    <a:lnTo>
                      <a:pt x="21" y="97"/>
                    </a:lnTo>
                    <a:lnTo>
                      <a:pt x="16" y="107"/>
                    </a:lnTo>
                    <a:lnTo>
                      <a:pt x="12" y="117"/>
                    </a:lnTo>
                    <a:lnTo>
                      <a:pt x="8" y="128"/>
                    </a:lnTo>
                    <a:lnTo>
                      <a:pt x="6" y="139"/>
                    </a:lnTo>
                    <a:lnTo>
                      <a:pt x="3" y="150"/>
                    </a:lnTo>
                    <a:lnTo>
                      <a:pt x="1" y="162"/>
                    </a:lnTo>
                    <a:lnTo>
                      <a:pt x="0" y="179"/>
                    </a:lnTo>
                    <a:lnTo>
                      <a:pt x="0" y="197"/>
                    </a:lnTo>
                    <a:lnTo>
                      <a:pt x="2" y="214"/>
                    </a:lnTo>
                    <a:lnTo>
                      <a:pt x="5" y="231"/>
                    </a:lnTo>
                    <a:lnTo>
                      <a:pt x="10" y="249"/>
                    </a:lnTo>
                    <a:lnTo>
                      <a:pt x="16" y="265"/>
                    </a:lnTo>
                    <a:lnTo>
                      <a:pt x="24" y="280"/>
                    </a:lnTo>
                    <a:lnTo>
                      <a:pt x="32" y="294"/>
                    </a:lnTo>
                    <a:lnTo>
                      <a:pt x="41" y="304"/>
                    </a:lnTo>
                    <a:lnTo>
                      <a:pt x="50" y="314"/>
                    </a:lnTo>
                    <a:lnTo>
                      <a:pt x="59" y="324"/>
                    </a:lnTo>
                    <a:lnTo>
                      <a:pt x="70" y="332"/>
                    </a:lnTo>
                    <a:lnTo>
                      <a:pt x="451" y="625"/>
                    </a:lnTo>
                    <a:lnTo>
                      <a:pt x="474" y="658"/>
                    </a:lnTo>
                    <a:lnTo>
                      <a:pt x="498" y="663"/>
                    </a:lnTo>
                    <a:lnTo>
                      <a:pt x="522" y="668"/>
                    </a:lnTo>
                    <a:lnTo>
                      <a:pt x="546" y="671"/>
                    </a:lnTo>
                    <a:lnTo>
                      <a:pt x="568" y="673"/>
                    </a:lnTo>
                    <a:lnTo>
                      <a:pt x="590" y="674"/>
                    </a:lnTo>
                    <a:lnTo>
                      <a:pt x="612" y="674"/>
                    </a:lnTo>
                    <a:lnTo>
                      <a:pt x="633" y="672"/>
                    </a:lnTo>
                    <a:lnTo>
                      <a:pt x="652" y="669"/>
                    </a:lnTo>
                    <a:lnTo>
                      <a:pt x="671" y="665"/>
                    </a:lnTo>
                    <a:lnTo>
                      <a:pt x="689" y="660"/>
                    </a:lnTo>
                    <a:lnTo>
                      <a:pt x="707" y="653"/>
                    </a:lnTo>
                    <a:lnTo>
                      <a:pt x="723" y="646"/>
                    </a:lnTo>
                    <a:lnTo>
                      <a:pt x="738" y="637"/>
                    </a:lnTo>
                    <a:lnTo>
                      <a:pt x="751" y="626"/>
                    </a:lnTo>
                    <a:lnTo>
                      <a:pt x="764" y="615"/>
                    </a:lnTo>
                    <a:lnTo>
                      <a:pt x="776" y="602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Freeform 156"/>
              <p:cNvSpPr>
                <a:spLocks/>
              </p:cNvSpPr>
              <p:nvPr/>
            </p:nvSpPr>
            <p:spPr bwMode="auto">
              <a:xfrm>
                <a:off x="464" y="524"/>
                <a:ext cx="1" cy="0"/>
              </a:xfrm>
              <a:custGeom>
                <a:avLst/>
                <a:gdLst>
                  <a:gd name="T0" fmla="*/ 2 w 14"/>
                  <a:gd name="T1" fmla="*/ 0 h 9"/>
                  <a:gd name="T2" fmla="*/ 1 w 14"/>
                  <a:gd name="T3" fmla="*/ 0 h 9"/>
                  <a:gd name="T4" fmla="*/ 0 w 14"/>
                  <a:gd name="T5" fmla="*/ 1 h 9"/>
                  <a:gd name="T6" fmla="*/ 7 w 14"/>
                  <a:gd name="T7" fmla="*/ 5 h 9"/>
                  <a:gd name="T8" fmla="*/ 14 w 14"/>
                  <a:gd name="T9" fmla="*/ 9 h 9"/>
                  <a:gd name="T10" fmla="*/ 8 w 14"/>
                  <a:gd name="T11" fmla="*/ 4 h 9"/>
                  <a:gd name="T12" fmla="*/ 2 w 14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7" y="5"/>
                    </a:lnTo>
                    <a:lnTo>
                      <a:pt x="14" y="9"/>
                    </a:lnTo>
                    <a:lnTo>
                      <a:pt x="8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Freeform 157"/>
              <p:cNvSpPr>
                <a:spLocks/>
              </p:cNvSpPr>
              <p:nvPr/>
            </p:nvSpPr>
            <p:spPr bwMode="auto">
              <a:xfrm>
                <a:off x="464" y="524"/>
                <a:ext cx="1" cy="0"/>
              </a:xfrm>
              <a:custGeom>
                <a:avLst/>
                <a:gdLst>
                  <a:gd name="T0" fmla="*/ 2 w 14"/>
                  <a:gd name="T1" fmla="*/ 0 h 9"/>
                  <a:gd name="T2" fmla="*/ 1 w 14"/>
                  <a:gd name="T3" fmla="*/ 0 h 9"/>
                  <a:gd name="T4" fmla="*/ 0 w 14"/>
                  <a:gd name="T5" fmla="*/ 1 h 9"/>
                  <a:gd name="T6" fmla="*/ 7 w 14"/>
                  <a:gd name="T7" fmla="*/ 5 h 9"/>
                  <a:gd name="T8" fmla="*/ 14 w 14"/>
                  <a:gd name="T9" fmla="*/ 9 h 9"/>
                  <a:gd name="T10" fmla="*/ 8 w 14"/>
                  <a:gd name="T11" fmla="*/ 4 h 9"/>
                  <a:gd name="T12" fmla="*/ 2 w 14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7" y="5"/>
                    </a:lnTo>
                    <a:lnTo>
                      <a:pt x="14" y="9"/>
                    </a:lnTo>
                    <a:lnTo>
                      <a:pt x="8" y="4"/>
                    </a:lnTo>
                    <a:lnTo>
                      <a:pt x="2" y="0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158"/>
              <p:cNvSpPr>
                <a:spLocks/>
              </p:cNvSpPr>
              <p:nvPr/>
            </p:nvSpPr>
            <p:spPr bwMode="auto">
              <a:xfrm>
                <a:off x="465" y="524"/>
                <a:ext cx="7" cy="6"/>
              </a:xfrm>
              <a:custGeom>
                <a:avLst/>
                <a:gdLst>
                  <a:gd name="T0" fmla="*/ 132 w 133"/>
                  <a:gd name="T1" fmla="*/ 106 h 107"/>
                  <a:gd name="T2" fmla="*/ 116 w 133"/>
                  <a:gd name="T3" fmla="*/ 90 h 107"/>
                  <a:gd name="T4" fmla="*/ 99 w 133"/>
                  <a:gd name="T5" fmla="*/ 75 h 107"/>
                  <a:gd name="T6" fmla="*/ 83 w 133"/>
                  <a:gd name="T7" fmla="*/ 61 h 107"/>
                  <a:gd name="T8" fmla="*/ 67 w 133"/>
                  <a:gd name="T9" fmla="*/ 48 h 107"/>
                  <a:gd name="T10" fmla="*/ 50 w 133"/>
                  <a:gd name="T11" fmla="*/ 34 h 107"/>
                  <a:gd name="T12" fmla="*/ 34 w 133"/>
                  <a:gd name="T13" fmla="*/ 22 h 107"/>
                  <a:gd name="T14" fmla="*/ 16 w 133"/>
                  <a:gd name="T15" fmla="*/ 11 h 107"/>
                  <a:gd name="T16" fmla="*/ 0 w 133"/>
                  <a:gd name="T17" fmla="*/ 0 h 107"/>
                  <a:gd name="T18" fmla="*/ 34 w 133"/>
                  <a:gd name="T19" fmla="*/ 27 h 107"/>
                  <a:gd name="T20" fmla="*/ 67 w 133"/>
                  <a:gd name="T21" fmla="*/ 55 h 107"/>
                  <a:gd name="T22" fmla="*/ 100 w 133"/>
                  <a:gd name="T23" fmla="*/ 82 h 107"/>
                  <a:gd name="T24" fmla="*/ 133 w 133"/>
                  <a:gd name="T25" fmla="*/ 107 h 107"/>
                  <a:gd name="T26" fmla="*/ 132 w 133"/>
                  <a:gd name="T27" fmla="*/ 107 h 107"/>
                  <a:gd name="T28" fmla="*/ 132 w 133"/>
                  <a:gd name="T29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107">
                    <a:moveTo>
                      <a:pt x="132" y="106"/>
                    </a:moveTo>
                    <a:lnTo>
                      <a:pt x="116" y="90"/>
                    </a:lnTo>
                    <a:lnTo>
                      <a:pt x="99" y="75"/>
                    </a:lnTo>
                    <a:lnTo>
                      <a:pt x="83" y="61"/>
                    </a:lnTo>
                    <a:lnTo>
                      <a:pt x="67" y="48"/>
                    </a:lnTo>
                    <a:lnTo>
                      <a:pt x="50" y="34"/>
                    </a:lnTo>
                    <a:lnTo>
                      <a:pt x="34" y="22"/>
                    </a:lnTo>
                    <a:lnTo>
                      <a:pt x="16" y="11"/>
                    </a:lnTo>
                    <a:lnTo>
                      <a:pt x="0" y="0"/>
                    </a:lnTo>
                    <a:lnTo>
                      <a:pt x="34" y="27"/>
                    </a:lnTo>
                    <a:lnTo>
                      <a:pt x="67" y="55"/>
                    </a:lnTo>
                    <a:lnTo>
                      <a:pt x="100" y="82"/>
                    </a:lnTo>
                    <a:lnTo>
                      <a:pt x="133" y="107"/>
                    </a:lnTo>
                    <a:lnTo>
                      <a:pt x="132" y="107"/>
                    </a:lnTo>
                    <a:lnTo>
                      <a:pt x="132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159"/>
              <p:cNvSpPr>
                <a:spLocks/>
              </p:cNvSpPr>
              <p:nvPr/>
            </p:nvSpPr>
            <p:spPr bwMode="auto">
              <a:xfrm>
                <a:off x="465" y="524"/>
                <a:ext cx="7" cy="6"/>
              </a:xfrm>
              <a:custGeom>
                <a:avLst/>
                <a:gdLst>
                  <a:gd name="T0" fmla="*/ 132 w 133"/>
                  <a:gd name="T1" fmla="*/ 106 h 107"/>
                  <a:gd name="T2" fmla="*/ 116 w 133"/>
                  <a:gd name="T3" fmla="*/ 90 h 107"/>
                  <a:gd name="T4" fmla="*/ 99 w 133"/>
                  <a:gd name="T5" fmla="*/ 75 h 107"/>
                  <a:gd name="T6" fmla="*/ 83 w 133"/>
                  <a:gd name="T7" fmla="*/ 61 h 107"/>
                  <a:gd name="T8" fmla="*/ 67 w 133"/>
                  <a:gd name="T9" fmla="*/ 48 h 107"/>
                  <a:gd name="T10" fmla="*/ 50 w 133"/>
                  <a:gd name="T11" fmla="*/ 34 h 107"/>
                  <a:gd name="T12" fmla="*/ 34 w 133"/>
                  <a:gd name="T13" fmla="*/ 22 h 107"/>
                  <a:gd name="T14" fmla="*/ 16 w 133"/>
                  <a:gd name="T15" fmla="*/ 11 h 107"/>
                  <a:gd name="T16" fmla="*/ 0 w 133"/>
                  <a:gd name="T17" fmla="*/ 0 h 107"/>
                  <a:gd name="T18" fmla="*/ 34 w 133"/>
                  <a:gd name="T19" fmla="*/ 27 h 107"/>
                  <a:gd name="T20" fmla="*/ 67 w 133"/>
                  <a:gd name="T21" fmla="*/ 55 h 107"/>
                  <a:gd name="T22" fmla="*/ 100 w 133"/>
                  <a:gd name="T23" fmla="*/ 82 h 107"/>
                  <a:gd name="T24" fmla="*/ 133 w 133"/>
                  <a:gd name="T25" fmla="*/ 107 h 107"/>
                  <a:gd name="T26" fmla="*/ 132 w 133"/>
                  <a:gd name="T27" fmla="*/ 107 h 107"/>
                  <a:gd name="T28" fmla="*/ 132 w 133"/>
                  <a:gd name="T29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107">
                    <a:moveTo>
                      <a:pt x="132" y="106"/>
                    </a:moveTo>
                    <a:lnTo>
                      <a:pt x="116" y="90"/>
                    </a:lnTo>
                    <a:lnTo>
                      <a:pt x="99" y="75"/>
                    </a:lnTo>
                    <a:lnTo>
                      <a:pt x="83" y="61"/>
                    </a:lnTo>
                    <a:lnTo>
                      <a:pt x="67" y="48"/>
                    </a:lnTo>
                    <a:lnTo>
                      <a:pt x="50" y="34"/>
                    </a:lnTo>
                    <a:lnTo>
                      <a:pt x="34" y="22"/>
                    </a:lnTo>
                    <a:lnTo>
                      <a:pt x="16" y="11"/>
                    </a:lnTo>
                    <a:lnTo>
                      <a:pt x="0" y="0"/>
                    </a:lnTo>
                    <a:lnTo>
                      <a:pt x="34" y="27"/>
                    </a:lnTo>
                    <a:lnTo>
                      <a:pt x="67" y="55"/>
                    </a:lnTo>
                    <a:lnTo>
                      <a:pt x="100" y="82"/>
                    </a:lnTo>
                    <a:lnTo>
                      <a:pt x="133" y="107"/>
                    </a:lnTo>
                    <a:lnTo>
                      <a:pt x="132" y="107"/>
                    </a:lnTo>
                    <a:lnTo>
                      <a:pt x="132" y="106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160"/>
              <p:cNvSpPr>
                <a:spLocks/>
              </p:cNvSpPr>
              <p:nvPr/>
            </p:nvSpPr>
            <p:spPr bwMode="auto">
              <a:xfrm>
                <a:off x="459" y="524"/>
                <a:ext cx="23" cy="33"/>
              </a:xfrm>
              <a:custGeom>
                <a:avLst/>
                <a:gdLst>
                  <a:gd name="T0" fmla="*/ 353 w 390"/>
                  <a:gd name="T1" fmla="*/ 525 h 558"/>
                  <a:gd name="T2" fmla="*/ 360 w 390"/>
                  <a:gd name="T3" fmla="*/ 517 h 558"/>
                  <a:gd name="T4" fmla="*/ 366 w 390"/>
                  <a:gd name="T5" fmla="*/ 509 h 558"/>
                  <a:gd name="T6" fmla="*/ 371 w 390"/>
                  <a:gd name="T7" fmla="*/ 501 h 558"/>
                  <a:gd name="T8" fmla="*/ 376 w 390"/>
                  <a:gd name="T9" fmla="*/ 492 h 558"/>
                  <a:gd name="T10" fmla="*/ 381 w 390"/>
                  <a:gd name="T11" fmla="*/ 481 h 558"/>
                  <a:gd name="T12" fmla="*/ 384 w 390"/>
                  <a:gd name="T13" fmla="*/ 471 h 558"/>
                  <a:gd name="T14" fmla="*/ 386 w 390"/>
                  <a:gd name="T15" fmla="*/ 461 h 558"/>
                  <a:gd name="T16" fmla="*/ 388 w 390"/>
                  <a:gd name="T17" fmla="*/ 449 h 558"/>
                  <a:gd name="T18" fmla="*/ 389 w 390"/>
                  <a:gd name="T19" fmla="*/ 438 h 558"/>
                  <a:gd name="T20" fmla="*/ 390 w 390"/>
                  <a:gd name="T21" fmla="*/ 426 h 558"/>
                  <a:gd name="T22" fmla="*/ 389 w 390"/>
                  <a:gd name="T23" fmla="*/ 414 h 558"/>
                  <a:gd name="T24" fmla="*/ 388 w 390"/>
                  <a:gd name="T25" fmla="*/ 401 h 558"/>
                  <a:gd name="T26" fmla="*/ 386 w 390"/>
                  <a:gd name="T27" fmla="*/ 388 h 558"/>
                  <a:gd name="T28" fmla="*/ 384 w 390"/>
                  <a:gd name="T29" fmla="*/ 375 h 558"/>
                  <a:gd name="T30" fmla="*/ 381 w 390"/>
                  <a:gd name="T31" fmla="*/ 361 h 558"/>
                  <a:gd name="T32" fmla="*/ 376 w 390"/>
                  <a:gd name="T33" fmla="*/ 348 h 558"/>
                  <a:gd name="T34" fmla="*/ 367 w 390"/>
                  <a:gd name="T35" fmla="*/ 320 h 558"/>
                  <a:gd name="T36" fmla="*/ 355 w 390"/>
                  <a:gd name="T37" fmla="*/ 290 h 558"/>
                  <a:gd name="T38" fmla="*/ 341 w 390"/>
                  <a:gd name="T39" fmla="*/ 261 h 558"/>
                  <a:gd name="T40" fmla="*/ 324 w 390"/>
                  <a:gd name="T41" fmla="*/ 232 h 558"/>
                  <a:gd name="T42" fmla="*/ 305 w 390"/>
                  <a:gd name="T43" fmla="*/ 202 h 558"/>
                  <a:gd name="T44" fmla="*/ 283 w 390"/>
                  <a:gd name="T45" fmla="*/ 173 h 558"/>
                  <a:gd name="T46" fmla="*/ 259 w 390"/>
                  <a:gd name="T47" fmla="*/ 144 h 558"/>
                  <a:gd name="T48" fmla="*/ 234 w 390"/>
                  <a:gd name="T49" fmla="*/ 115 h 558"/>
                  <a:gd name="T50" fmla="*/ 201 w 390"/>
                  <a:gd name="T51" fmla="*/ 90 h 558"/>
                  <a:gd name="T52" fmla="*/ 168 w 390"/>
                  <a:gd name="T53" fmla="*/ 63 h 558"/>
                  <a:gd name="T54" fmla="*/ 135 w 390"/>
                  <a:gd name="T55" fmla="*/ 35 h 558"/>
                  <a:gd name="T56" fmla="*/ 101 w 390"/>
                  <a:gd name="T57" fmla="*/ 8 h 558"/>
                  <a:gd name="T58" fmla="*/ 94 w 390"/>
                  <a:gd name="T59" fmla="*/ 4 h 558"/>
                  <a:gd name="T60" fmla="*/ 87 w 390"/>
                  <a:gd name="T61" fmla="*/ 0 h 558"/>
                  <a:gd name="T62" fmla="*/ 81 w 390"/>
                  <a:gd name="T63" fmla="*/ 4 h 558"/>
                  <a:gd name="T64" fmla="*/ 75 w 390"/>
                  <a:gd name="T65" fmla="*/ 7 h 558"/>
                  <a:gd name="T66" fmla="*/ 60 w 390"/>
                  <a:gd name="T67" fmla="*/ 18 h 558"/>
                  <a:gd name="T68" fmla="*/ 46 w 390"/>
                  <a:gd name="T69" fmla="*/ 30 h 558"/>
                  <a:gd name="T70" fmla="*/ 35 w 390"/>
                  <a:gd name="T71" fmla="*/ 44 h 558"/>
                  <a:gd name="T72" fmla="*/ 25 w 390"/>
                  <a:gd name="T73" fmla="*/ 59 h 558"/>
                  <a:gd name="T74" fmla="*/ 16 w 390"/>
                  <a:gd name="T75" fmla="*/ 75 h 558"/>
                  <a:gd name="T76" fmla="*/ 9 w 390"/>
                  <a:gd name="T77" fmla="*/ 92 h 558"/>
                  <a:gd name="T78" fmla="*/ 4 w 390"/>
                  <a:gd name="T79" fmla="*/ 109 h 558"/>
                  <a:gd name="T80" fmla="*/ 1 w 390"/>
                  <a:gd name="T81" fmla="*/ 126 h 558"/>
                  <a:gd name="T82" fmla="*/ 0 w 390"/>
                  <a:gd name="T83" fmla="*/ 143 h 558"/>
                  <a:gd name="T84" fmla="*/ 0 w 390"/>
                  <a:gd name="T85" fmla="*/ 158 h 558"/>
                  <a:gd name="T86" fmla="*/ 1 w 390"/>
                  <a:gd name="T87" fmla="*/ 173 h 558"/>
                  <a:gd name="T88" fmla="*/ 4 w 390"/>
                  <a:gd name="T89" fmla="*/ 187 h 558"/>
                  <a:gd name="T90" fmla="*/ 8 w 390"/>
                  <a:gd name="T91" fmla="*/ 202 h 558"/>
                  <a:gd name="T92" fmla="*/ 14 w 390"/>
                  <a:gd name="T93" fmla="*/ 216 h 558"/>
                  <a:gd name="T94" fmla="*/ 20 w 390"/>
                  <a:gd name="T95" fmla="*/ 230 h 558"/>
                  <a:gd name="T96" fmla="*/ 28 w 390"/>
                  <a:gd name="T97" fmla="*/ 243 h 558"/>
                  <a:gd name="T98" fmla="*/ 221 w 390"/>
                  <a:gd name="T99" fmla="*/ 529 h 558"/>
                  <a:gd name="T100" fmla="*/ 234 w 390"/>
                  <a:gd name="T101" fmla="*/ 556 h 558"/>
                  <a:gd name="T102" fmla="*/ 252 w 390"/>
                  <a:gd name="T103" fmla="*/ 558 h 558"/>
                  <a:gd name="T104" fmla="*/ 269 w 390"/>
                  <a:gd name="T105" fmla="*/ 557 h 558"/>
                  <a:gd name="T106" fmla="*/ 285 w 390"/>
                  <a:gd name="T107" fmla="*/ 556 h 558"/>
                  <a:gd name="T108" fmla="*/ 302 w 390"/>
                  <a:gd name="T109" fmla="*/ 553 h 558"/>
                  <a:gd name="T110" fmla="*/ 316 w 390"/>
                  <a:gd name="T111" fmla="*/ 548 h 558"/>
                  <a:gd name="T112" fmla="*/ 329 w 390"/>
                  <a:gd name="T113" fmla="*/ 542 h 558"/>
                  <a:gd name="T114" fmla="*/ 336 w 390"/>
                  <a:gd name="T115" fmla="*/ 538 h 558"/>
                  <a:gd name="T116" fmla="*/ 342 w 390"/>
                  <a:gd name="T117" fmla="*/ 534 h 558"/>
                  <a:gd name="T118" fmla="*/ 348 w 390"/>
                  <a:gd name="T119" fmla="*/ 530 h 558"/>
                  <a:gd name="T120" fmla="*/ 353 w 390"/>
                  <a:gd name="T121" fmla="*/ 525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0" h="558">
                    <a:moveTo>
                      <a:pt x="353" y="525"/>
                    </a:moveTo>
                    <a:lnTo>
                      <a:pt x="360" y="517"/>
                    </a:lnTo>
                    <a:lnTo>
                      <a:pt x="366" y="509"/>
                    </a:lnTo>
                    <a:lnTo>
                      <a:pt x="371" y="501"/>
                    </a:lnTo>
                    <a:lnTo>
                      <a:pt x="376" y="492"/>
                    </a:lnTo>
                    <a:lnTo>
                      <a:pt x="381" y="481"/>
                    </a:lnTo>
                    <a:lnTo>
                      <a:pt x="384" y="471"/>
                    </a:lnTo>
                    <a:lnTo>
                      <a:pt x="386" y="461"/>
                    </a:lnTo>
                    <a:lnTo>
                      <a:pt x="388" y="449"/>
                    </a:lnTo>
                    <a:lnTo>
                      <a:pt x="389" y="438"/>
                    </a:lnTo>
                    <a:lnTo>
                      <a:pt x="390" y="426"/>
                    </a:lnTo>
                    <a:lnTo>
                      <a:pt x="389" y="414"/>
                    </a:lnTo>
                    <a:lnTo>
                      <a:pt x="388" y="401"/>
                    </a:lnTo>
                    <a:lnTo>
                      <a:pt x="386" y="388"/>
                    </a:lnTo>
                    <a:lnTo>
                      <a:pt x="384" y="375"/>
                    </a:lnTo>
                    <a:lnTo>
                      <a:pt x="381" y="361"/>
                    </a:lnTo>
                    <a:lnTo>
                      <a:pt x="376" y="348"/>
                    </a:lnTo>
                    <a:lnTo>
                      <a:pt x="367" y="320"/>
                    </a:lnTo>
                    <a:lnTo>
                      <a:pt x="355" y="290"/>
                    </a:lnTo>
                    <a:lnTo>
                      <a:pt x="341" y="261"/>
                    </a:lnTo>
                    <a:lnTo>
                      <a:pt x="324" y="232"/>
                    </a:lnTo>
                    <a:lnTo>
                      <a:pt x="305" y="202"/>
                    </a:lnTo>
                    <a:lnTo>
                      <a:pt x="283" y="173"/>
                    </a:lnTo>
                    <a:lnTo>
                      <a:pt x="259" y="144"/>
                    </a:lnTo>
                    <a:lnTo>
                      <a:pt x="234" y="115"/>
                    </a:lnTo>
                    <a:lnTo>
                      <a:pt x="201" y="90"/>
                    </a:lnTo>
                    <a:lnTo>
                      <a:pt x="168" y="63"/>
                    </a:lnTo>
                    <a:lnTo>
                      <a:pt x="135" y="35"/>
                    </a:lnTo>
                    <a:lnTo>
                      <a:pt x="101" y="8"/>
                    </a:lnTo>
                    <a:lnTo>
                      <a:pt x="94" y="4"/>
                    </a:lnTo>
                    <a:lnTo>
                      <a:pt x="87" y="0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60" y="18"/>
                    </a:lnTo>
                    <a:lnTo>
                      <a:pt x="46" y="30"/>
                    </a:lnTo>
                    <a:lnTo>
                      <a:pt x="35" y="44"/>
                    </a:lnTo>
                    <a:lnTo>
                      <a:pt x="25" y="59"/>
                    </a:lnTo>
                    <a:lnTo>
                      <a:pt x="16" y="75"/>
                    </a:lnTo>
                    <a:lnTo>
                      <a:pt x="9" y="92"/>
                    </a:lnTo>
                    <a:lnTo>
                      <a:pt x="4" y="109"/>
                    </a:lnTo>
                    <a:lnTo>
                      <a:pt x="1" y="126"/>
                    </a:lnTo>
                    <a:lnTo>
                      <a:pt x="0" y="143"/>
                    </a:lnTo>
                    <a:lnTo>
                      <a:pt x="0" y="158"/>
                    </a:lnTo>
                    <a:lnTo>
                      <a:pt x="1" y="173"/>
                    </a:lnTo>
                    <a:lnTo>
                      <a:pt x="4" y="187"/>
                    </a:lnTo>
                    <a:lnTo>
                      <a:pt x="8" y="202"/>
                    </a:lnTo>
                    <a:lnTo>
                      <a:pt x="14" y="216"/>
                    </a:lnTo>
                    <a:lnTo>
                      <a:pt x="20" y="230"/>
                    </a:lnTo>
                    <a:lnTo>
                      <a:pt x="28" y="243"/>
                    </a:lnTo>
                    <a:lnTo>
                      <a:pt x="221" y="529"/>
                    </a:lnTo>
                    <a:lnTo>
                      <a:pt x="234" y="556"/>
                    </a:lnTo>
                    <a:lnTo>
                      <a:pt x="252" y="558"/>
                    </a:lnTo>
                    <a:lnTo>
                      <a:pt x="269" y="557"/>
                    </a:lnTo>
                    <a:lnTo>
                      <a:pt x="285" y="556"/>
                    </a:lnTo>
                    <a:lnTo>
                      <a:pt x="302" y="553"/>
                    </a:lnTo>
                    <a:lnTo>
                      <a:pt x="316" y="548"/>
                    </a:lnTo>
                    <a:lnTo>
                      <a:pt x="329" y="542"/>
                    </a:lnTo>
                    <a:lnTo>
                      <a:pt x="336" y="538"/>
                    </a:lnTo>
                    <a:lnTo>
                      <a:pt x="342" y="534"/>
                    </a:lnTo>
                    <a:lnTo>
                      <a:pt x="348" y="530"/>
                    </a:lnTo>
                    <a:lnTo>
                      <a:pt x="353" y="5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161"/>
              <p:cNvSpPr>
                <a:spLocks/>
              </p:cNvSpPr>
              <p:nvPr/>
            </p:nvSpPr>
            <p:spPr bwMode="auto">
              <a:xfrm>
                <a:off x="459" y="524"/>
                <a:ext cx="23" cy="33"/>
              </a:xfrm>
              <a:custGeom>
                <a:avLst/>
                <a:gdLst>
                  <a:gd name="T0" fmla="*/ 353 w 390"/>
                  <a:gd name="T1" fmla="*/ 525 h 558"/>
                  <a:gd name="T2" fmla="*/ 360 w 390"/>
                  <a:gd name="T3" fmla="*/ 517 h 558"/>
                  <a:gd name="T4" fmla="*/ 366 w 390"/>
                  <a:gd name="T5" fmla="*/ 509 h 558"/>
                  <a:gd name="T6" fmla="*/ 371 w 390"/>
                  <a:gd name="T7" fmla="*/ 501 h 558"/>
                  <a:gd name="T8" fmla="*/ 376 w 390"/>
                  <a:gd name="T9" fmla="*/ 492 h 558"/>
                  <a:gd name="T10" fmla="*/ 381 w 390"/>
                  <a:gd name="T11" fmla="*/ 481 h 558"/>
                  <a:gd name="T12" fmla="*/ 384 w 390"/>
                  <a:gd name="T13" fmla="*/ 471 h 558"/>
                  <a:gd name="T14" fmla="*/ 386 w 390"/>
                  <a:gd name="T15" fmla="*/ 461 h 558"/>
                  <a:gd name="T16" fmla="*/ 388 w 390"/>
                  <a:gd name="T17" fmla="*/ 449 h 558"/>
                  <a:gd name="T18" fmla="*/ 389 w 390"/>
                  <a:gd name="T19" fmla="*/ 438 h 558"/>
                  <a:gd name="T20" fmla="*/ 390 w 390"/>
                  <a:gd name="T21" fmla="*/ 426 h 558"/>
                  <a:gd name="T22" fmla="*/ 389 w 390"/>
                  <a:gd name="T23" fmla="*/ 414 h 558"/>
                  <a:gd name="T24" fmla="*/ 388 w 390"/>
                  <a:gd name="T25" fmla="*/ 401 h 558"/>
                  <a:gd name="T26" fmla="*/ 386 w 390"/>
                  <a:gd name="T27" fmla="*/ 388 h 558"/>
                  <a:gd name="T28" fmla="*/ 384 w 390"/>
                  <a:gd name="T29" fmla="*/ 375 h 558"/>
                  <a:gd name="T30" fmla="*/ 381 w 390"/>
                  <a:gd name="T31" fmla="*/ 361 h 558"/>
                  <a:gd name="T32" fmla="*/ 376 w 390"/>
                  <a:gd name="T33" fmla="*/ 348 h 558"/>
                  <a:gd name="T34" fmla="*/ 367 w 390"/>
                  <a:gd name="T35" fmla="*/ 320 h 558"/>
                  <a:gd name="T36" fmla="*/ 355 w 390"/>
                  <a:gd name="T37" fmla="*/ 290 h 558"/>
                  <a:gd name="T38" fmla="*/ 341 w 390"/>
                  <a:gd name="T39" fmla="*/ 261 h 558"/>
                  <a:gd name="T40" fmla="*/ 324 w 390"/>
                  <a:gd name="T41" fmla="*/ 232 h 558"/>
                  <a:gd name="T42" fmla="*/ 305 w 390"/>
                  <a:gd name="T43" fmla="*/ 202 h 558"/>
                  <a:gd name="T44" fmla="*/ 283 w 390"/>
                  <a:gd name="T45" fmla="*/ 173 h 558"/>
                  <a:gd name="T46" fmla="*/ 259 w 390"/>
                  <a:gd name="T47" fmla="*/ 144 h 558"/>
                  <a:gd name="T48" fmla="*/ 234 w 390"/>
                  <a:gd name="T49" fmla="*/ 115 h 558"/>
                  <a:gd name="T50" fmla="*/ 201 w 390"/>
                  <a:gd name="T51" fmla="*/ 90 h 558"/>
                  <a:gd name="T52" fmla="*/ 168 w 390"/>
                  <a:gd name="T53" fmla="*/ 63 h 558"/>
                  <a:gd name="T54" fmla="*/ 135 w 390"/>
                  <a:gd name="T55" fmla="*/ 35 h 558"/>
                  <a:gd name="T56" fmla="*/ 101 w 390"/>
                  <a:gd name="T57" fmla="*/ 8 h 558"/>
                  <a:gd name="T58" fmla="*/ 94 w 390"/>
                  <a:gd name="T59" fmla="*/ 4 h 558"/>
                  <a:gd name="T60" fmla="*/ 87 w 390"/>
                  <a:gd name="T61" fmla="*/ 0 h 558"/>
                  <a:gd name="T62" fmla="*/ 81 w 390"/>
                  <a:gd name="T63" fmla="*/ 4 h 558"/>
                  <a:gd name="T64" fmla="*/ 75 w 390"/>
                  <a:gd name="T65" fmla="*/ 7 h 558"/>
                  <a:gd name="T66" fmla="*/ 60 w 390"/>
                  <a:gd name="T67" fmla="*/ 18 h 558"/>
                  <a:gd name="T68" fmla="*/ 46 w 390"/>
                  <a:gd name="T69" fmla="*/ 30 h 558"/>
                  <a:gd name="T70" fmla="*/ 35 w 390"/>
                  <a:gd name="T71" fmla="*/ 44 h 558"/>
                  <a:gd name="T72" fmla="*/ 25 w 390"/>
                  <a:gd name="T73" fmla="*/ 59 h 558"/>
                  <a:gd name="T74" fmla="*/ 16 w 390"/>
                  <a:gd name="T75" fmla="*/ 75 h 558"/>
                  <a:gd name="T76" fmla="*/ 9 w 390"/>
                  <a:gd name="T77" fmla="*/ 92 h 558"/>
                  <a:gd name="T78" fmla="*/ 4 w 390"/>
                  <a:gd name="T79" fmla="*/ 109 h 558"/>
                  <a:gd name="T80" fmla="*/ 1 w 390"/>
                  <a:gd name="T81" fmla="*/ 126 h 558"/>
                  <a:gd name="T82" fmla="*/ 0 w 390"/>
                  <a:gd name="T83" fmla="*/ 143 h 558"/>
                  <a:gd name="T84" fmla="*/ 0 w 390"/>
                  <a:gd name="T85" fmla="*/ 158 h 558"/>
                  <a:gd name="T86" fmla="*/ 1 w 390"/>
                  <a:gd name="T87" fmla="*/ 173 h 558"/>
                  <a:gd name="T88" fmla="*/ 4 w 390"/>
                  <a:gd name="T89" fmla="*/ 187 h 558"/>
                  <a:gd name="T90" fmla="*/ 8 w 390"/>
                  <a:gd name="T91" fmla="*/ 202 h 558"/>
                  <a:gd name="T92" fmla="*/ 14 w 390"/>
                  <a:gd name="T93" fmla="*/ 216 h 558"/>
                  <a:gd name="T94" fmla="*/ 20 w 390"/>
                  <a:gd name="T95" fmla="*/ 230 h 558"/>
                  <a:gd name="T96" fmla="*/ 28 w 390"/>
                  <a:gd name="T97" fmla="*/ 243 h 558"/>
                  <a:gd name="T98" fmla="*/ 221 w 390"/>
                  <a:gd name="T99" fmla="*/ 529 h 558"/>
                  <a:gd name="T100" fmla="*/ 234 w 390"/>
                  <a:gd name="T101" fmla="*/ 556 h 558"/>
                  <a:gd name="T102" fmla="*/ 252 w 390"/>
                  <a:gd name="T103" fmla="*/ 558 h 558"/>
                  <a:gd name="T104" fmla="*/ 269 w 390"/>
                  <a:gd name="T105" fmla="*/ 557 h 558"/>
                  <a:gd name="T106" fmla="*/ 285 w 390"/>
                  <a:gd name="T107" fmla="*/ 556 h 558"/>
                  <a:gd name="T108" fmla="*/ 302 w 390"/>
                  <a:gd name="T109" fmla="*/ 553 h 558"/>
                  <a:gd name="T110" fmla="*/ 316 w 390"/>
                  <a:gd name="T111" fmla="*/ 548 h 558"/>
                  <a:gd name="T112" fmla="*/ 329 w 390"/>
                  <a:gd name="T113" fmla="*/ 542 h 558"/>
                  <a:gd name="T114" fmla="*/ 336 w 390"/>
                  <a:gd name="T115" fmla="*/ 538 h 558"/>
                  <a:gd name="T116" fmla="*/ 342 w 390"/>
                  <a:gd name="T117" fmla="*/ 534 h 558"/>
                  <a:gd name="T118" fmla="*/ 348 w 390"/>
                  <a:gd name="T119" fmla="*/ 530 h 558"/>
                  <a:gd name="T120" fmla="*/ 353 w 390"/>
                  <a:gd name="T121" fmla="*/ 525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0" h="558">
                    <a:moveTo>
                      <a:pt x="353" y="525"/>
                    </a:moveTo>
                    <a:lnTo>
                      <a:pt x="360" y="517"/>
                    </a:lnTo>
                    <a:lnTo>
                      <a:pt x="366" y="509"/>
                    </a:lnTo>
                    <a:lnTo>
                      <a:pt x="371" y="501"/>
                    </a:lnTo>
                    <a:lnTo>
                      <a:pt x="376" y="492"/>
                    </a:lnTo>
                    <a:lnTo>
                      <a:pt x="381" y="481"/>
                    </a:lnTo>
                    <a:lnTo>
                      <a:pt x="384" y="471"/>
                    </a:lnTo>
                    <a:lnTo>
                      <a:pt x="386" y="461"/>
                    </a:lnTo>
                    <a:lnTo>
                      <a:pt x="388" y="449"/>
                    </a:lnTo>
                    <a:lnTo>
                      <a:pt x="389" y="438"/>
                    </a:lnTo>
                    <a:lnTo>
                      <a:pt x="390" y="426"/>
                    </a:lnTo>
                    <a:lnTo>
                      <a:pt x="389" y="414"/>
                    </a:lnTo>
                    <a:lnTo>
                      <a:pt x="388" y="401"/>
                    </a:lnTo>
                    <a:lnTo>
                      <a:pt x="386" y="388"/>
                    </a:lnTo>
                    <a:lnTo>
                      <a:pt x="384" y="375"/>
                    </a:lnTo>
                    <a:lnTo>
                      <a:pt x="381" y="361"/>
                    </a:lnTo>
                    <a:lnTo>
                      <a:pt x="376" y="348"/>
                    </a:lnTo>
                    <a:lnTo>
                      <a:pt x="367" y="320"/>
                    </a:lnTo>
                    <a:lnTo>
                      <a:pt x="355" y="290"/>
                    </a:lnTo>
                    <a:lnTo>
                      <a:pt x="341" y="261"/>
                    </a:lnTo>
                    <a:lnTo>
                      <a:pt x="324" y="232"/>
                    </a:lnTo>
                    <a:lnTo>
                      <a:pt x="305" y="202"/>
                    </a:lnTo>
                    <a:lnTo>
                      <a:pt x="283" y="173"/>
                    </a:lnTo>
                    <a:lnTo>
                      <a:pt x="259" y="144"/>
                    </a:lnTo>
                    <a:lnTo>
                      <a:pt x="234" y="115"/>
                    </a:lnTo>
                    <a:lnTo>
                      <a:pt x="201" y="90"/>
                    </a:lnTo>
                    <a:lnTo>
                      <a:pt x="168" y="63"/>
                    </a:lnTo>
                    <a:lnTo>
                      <a:pt x="135" y="35"/>
                    </a:lnTo>
                    <a:lnTo>
                      <a:pt x="101" y="8"/>
                    </a:lnTo>
                    <a:lnTo>
                      <a:pt x="94" y="4"/>
                    </a:lnTo>
                    <a:lnTo>
                      <a:pt x="87" y="0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60" y="18"/>
                    </a:lnTo>
                    <a:lnTo>
                      <a:pt x="46" y="30"/>
                    </a:lnTo>
                    <a:lnTo>
                      <a:pt x="35" y="44"/>
                    </a:lnTo>
                    <a:lnTo>
                      <a:pt x="25" y="59"/>
                    </a:lnTo>
                    <a:lnTo>
                      <a:pt x="16" y="75"/>
                    </a:lnTo>
                    <a:lnTo>
                      <a:pt x="9" y="92"/>
                    </a:lnTo>
                    <a:lnTo>
                      <a:pt x="4" y="109"/>
                    </a:lnTo>
                    <a:lnTo>
                      <a:pt x="1" y="126"/>
                    </a:lnTo>
                    <a:lnTo>
                      <a:pt x="0" y="143"/>
                    </a:lnTo>
                    <a:lnTo>
                      <a:pt x="0" y="158"/>
                    </a:lnTo>
                    <a:lnTo>
                      <a:pt x="1" y="173"/>
                    </a:lnTo>
                    <a:lnTo>
                      <a:pt x="4" y="187"/>
                    </a:lnTo>
                    <a:lnTo>
                      <a:pt x="8" y="202"/>
                    </a:lnTo>
                    <a:lnTo>
                      <a:pt x="14" y="216"/>
                    </a:lnTo>
                    <a:lnTo>
                      <a:pt x="20" y="230"/>
                    </a:lnTo>
                    <a:lnTo>
                      <a:pt x="28" y="243"/>
                    </a:lnTo>
                    <a:lnTo>
                      <a:pt x="221" y="529"/>
                    </a:lnTo>
                    <a:lnTo>
                      <a:pt x="234" y="556"/>
                    </a:lnTo>
                    <a:lnTo>
                      <a:pt x="252" y="558"/>
                    </a:lnTo>
                    <a:lnTo>
                      <a:pt x="269" y="557"/>
                    </a:lnTo>
                    <a:lnTo>
                      <a:pt x="285" y="556"/>
                    </a:lnTo>
                    <a:lnTo>
                      <a:pt x="302" y="553"/>
                    </a:lnTo>
                    <a:lnTo>
                      <a:pt x="316" y="548"/>
                    </a:lnTo>
                    <a:lnTo>
                      <a:pt x="329" y="542"/>
                    </a:lnTo>
                    <a:lnTo>
                      <a:pt x="336" y="538"/>
                    </a:lnTo>
                    <a:lnTo>
                      <a:pt x="342" y="534"/>
                    </a:lnTo>
                    <a:lnTo>
                      <a:pt x="348" y="530"/>
                    </a:lnTo>
                    <a:lnTo>
                      <a:pt x="353" y="525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162"/>
              <p:cNvSpPr>
                <a:spLocks/>
              </p:cNvSpPr>
              <p:nvPr/>
            </p:nvSpPr>
            <p:spPr bwMode="auto">
              <a:xfrm>
                <a:off x="454" y="498"/>
                <a:ext cx="39" cy="35"/>
              </a:xfrm>
              <a:custGeom>
                <a:avLst/>
                <a:gdLst>
                  <a:gd name="T0" fmla="*/ 656 w 671"/>
                  <a:gd name="T1" fmla="*/ 557 h 595"/>
                  <a:gd name="T2" fmla="*/ 663 w 671"/>
                  <a:gd name="T3" fmla="*/ 544 h 595"/>
                  <a:gd name="T4" fmla="*/ 668 w 671"/>
                  <a:gd name="T5" fmla="*/ 529 h 595"/>
                  <a:gd name="T6" fmla="*/ 671 w 671"/>
                  <a:gd name="T7" fmla="*/ 513 h 595"/>
                  <a:gd name="T8" fmla="*/ 670 w 671"/>
                  <a:gd name="T9" fmla="*/ 485 h 595"/>
                  <a:gd name="T10" fmla="*/ 661 w 671"/>
                  <a:gd name="T11" fmla="*/ 445 h 595"/>
                  <a:gd name="T12" fmla="*/ 645 w 671"/>
                  <a:gd name="T13" fmla="*/ 400 h 595"/>
                  <a:gd name="T14" fmla="*/ 620 w 671"/>
                  <a:gd name="T15" fmla="*/ 353 h 595"/>
                  <a:gd name="T16" fmla="*/ 588 w 671"/>
                  <a:gd name="T17" fmla="*/ 302 h 595"/>
                  <a:gd name="T18" fmla="*/ 549 w 671"/>
                  <a:gd name="T19" fmla="*/ 250 h 595"/>
                  <a:gd name="T20" fmla="*/ 488 w 671"/>
                  <a:gd name="T21" fmla="*/ 194 h 595"/>
                  <a:gd name="T22" fmla="*/ 402 w 671"/>
                  <a:gd name="T23" fmla="*/ 132 h 595"/>
                  <a:gd name="T24" fmla="*/ 326 w 671"/>
                  <a:gd name="T25" fmla="*/ 76 h 595"/>
                  <a:gd name="T26" fmla="*/ 278 w 671"/>
                  <a:gd name="T27" fmla="*/ 41 h 595"/>
                  <a:gd name="T28" fmla="*/ 260 w 671"/>
                  <a:gd name="T29" fmla="*/ 28 h 595"/>
                  <a:gd name="T30" fmla="*/ 231 w 671"/>
                  <a:gd name="T31" fmla="*/ 10 h 595"/>
                  <a:gd name="T32" fmla="*/ 220 w 671"/>
                  <a:gd name="T33" fmla="*/ 5 h 595"/>
                  <a:gd name="T34" fmla="*/ 216 w 671"/>
                  <a:gd name="T35" fmla="*/ 5 h 595"/>
                  <a:gd name="T36" fmla="*/ 200 w 671"/>
                  <a:gd name="T37" fmla="*/ 3 h 595"/>
                  <a:gd name="T38" fmla="*/ 168 w 671"/>
                  <a:gd name="T39" fmla="*/ 0 h 595"/>
                  <a:gd name="T40" fmla="*/ 134 w 671"/>
                  <a:gd name="T41" fmla="*/ 3 h 595"/>
                  <a:gd name="T42" fmla="*/ 103 w 671"/>
                  <a:gd name="T43" fmla="*/ 13 h 595"/>
                  <a:gd name="T44" fmla="*/ 74 w 671"/>
                  <a:gd name="T45" fmla="*/ 29 h 595"/>
                  <a:gd name="T46" fmla="*/ 48 w 671"/>
                  <a:gd name="T47" fmla="*/ 51 h 595"/>
                  <a:gd name="T48" fmla="*/ 30 w 671"/>
                  <a:gd name="T49" fmla="*/ 73 h 595"/>
                  <a:gd name="T50" fmla="*/ 18 w 671"/>
                  <a:gd name="T51" fmla="*/ 93 h 595"/>
                  <a:gd name="T52" fmla="*/ 9 w 671"/>
                  <a:gd name="T53" fmla="*/ 114 h 595"/>
                  <a:gd name="T54" fmla="*/ 3 w 671"/>
                  <a:gd name="T55" fmla="*/ 136 h 595"/>
                  <a:gd name="T56" fmla="*/ 0 w 671"/>
                  <a:gd name="T57" fmla="*/ 159 h 595"/>
                  <a:gd name="T58" fmla="*/ 0 w 671"/>
                  <a:gd name="T59" fmla="*/ 181 h 595"/>
                  <a:gd name="T60" fmla="*/ 3 w 671"/>
                  <a:gd name="T61" fmla="*/ 202 h 595"/>
                  <a:gd name="T62" fmla="*/ 8 w 671"/>
                  <a:gd name="T63" fmla="*/ 223 h 595"/>
                  <a:gd name="T64" fmla="*/ 16 w 671"/>
                  <a:gd name="T65" fmla="*/ 243 h 595"/>
                  <a:gd name="T66" fmla="*/ 27 w 671"/>
                  <a:gd name="T67" fmla="*/ 262 h 595"/>
                  <a:gd name="T68" fmla="*/ 39 w 671"/>
                  <a:gd name="T69" fmla="*/ 279 h 595"/>
                  <a:gd name="T70" fmla="*/ 55 w 671"/>
                  <a:gd name="T71" fmla="*/ 294 h 595"/>
                  <a:gd name="T72" fmla="*/ 339 w 671"/>
                  <a:gd name="T73" fmla="*/ 524 h 595"/>
                  <a:gd name="T74" fmla="*/ 392 w 671"/>
                  <a:gd name="T75" fmla="*/ 549 h 595"/>
                  <a:gd name="T76" fmla="*/ 442 w 671"/>
                  <a:gd name="T77" fmla="*/ 569 h 595"/>
                  <a:gd name="T78" fmla="*/ 489 w 671"/>
                  <a:gd name="T79" fmla="*/ 585 h 595"/>
                  <a:gd name="T80" fmla="*/ 531 w 671"/>
                  <a:gd name="T81" fmla="*/ 593 h 595"/>
                  <a:gd name="T82" fmla="*/ 570 w 671"/>
                  <a:gd name="T83" fmla="*/ 595 h 595"/>
                  <a:gd name="T84" fmla="*/ 603 w 671"/>
                  <a:gd name="T85" fmla="*/ 591 h 595"/>
                  <a:gd name="T86" fmla="*/ 617 w 671"/>
                  <a:gd name="T87" fmla="*/ 587 h 595"/>
                  <a:gd name="T88" fmla="*/ 631 w 671"/>
                  <a:gd name="T89" fmla="*/ 581 h 595"/>
                  <a:gd name="T90" fmla="*/ 642 w 671"/>
                  <a:gd name="T91" fmla="*/ 572 h 595"/>
                  <a:gd name="T92" fmla="*/ 652 w 671"/>
                  <a:gd name="T93" fmla="*/ 562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1" h="595">
                    <a:moveTo>
                      <a:pt x="652" y="562"/>
                    </a:moveTo>
                    <a:lnTo>
                      <a:pt x="656" y="557"/>
                    </a:lnTo>
                    <a:lnTo>
                      <a:pt x="660" y="550"/>
                    </a:lnTo>
                    <a:lnTo>
                      <a:pt x="663" y="544"/>
                    </a:lnTo>
                    <a:lnTo>
                      <a:pt x="666" y="536"/>
                    </a:lnTo>
                    <a:lnTo>
                      <a:pt x="668" y="529"/>
                    </a:lnTo>
                    <a:lnTo>
                      <a:pt x="670" y="521"/>
                    </a:lnTo>
                    <a:lnTo>
                      <a:pt x="671" y="513"/>
                    </a:lnTo>
                    <a:lnTo>
                      <a:pt x="671" y="504"/>
                    </a:lnTo>
                    <a:lnTo>
                      <a:pt x="670" y="485"/>
                    </a:lnTo>
                    <a:lnTo>
                      <a:pt x="667" y="466"/>
                    </a:lnTo>
                    <a:lnTo>
                      <a:pt x="661" y="445"/>
                    </a:lnTo>
                    <a:lnTo>
                      <a:pt x="654" y="424"/>
                    </a:lnTo>
                    <a:lnTo>
                      <a:pt x="645" y="400"/>
                    </a:lnTo>
                    <a:lnTo>
                      <a:pt x="634" y="377"/>
                    </a:lnTo>
                    <a:lnTo>
                      <a:pt x="620" y="353"/>
                    </a:lnTo>
                    <a:lnTo>
                      <a:pt x="605" y="328"/>
                    </a:lnTo>
                    <a:lnTo>
                      <a:pt x="588" y="302"/>
                    </a:lnTo>
                    <a:lnTo>
                      <a:pt x="569" y="276"/>
                    </a:lnTo>
                    <a:lnTo>
                      <a:pt x="549" y="250"/>
                    </a:lnTo>
                    <a:lnTo>
                      <a:pt x="527" y="223"/>
                    </a:lnTo>
                    <a:lnTo>
                      <a:pt x="488" y="194"/>
                    </a:lnTo>
                    <a:lnTo>
                      <a:pt x="445" y="164"/>
                    </a:lnTo>
                    <a:lnTo>
                      <a:pt x="402" y="132"/>
                    </a:lnTo>
                    <a:lnTo>
                      <a:pt x="361" y="102"/>
                    </a:lnTo>
                    <a:lnTo>
                      <a:pt x="326" y="76"/>
                    </a:lnTo>
                    <a:lnTo>
                      <a:pt x="297" y="56"/>
                    </a:lnTo>
                    <a:lnTo>
                      <a:pt x="278" y="41"/>
                    </a:lnTo>
                    <a:lnTo>
                      <a:pt x="271" y="36"/>
                    </a:lnTo>
                    <a:lnTo>
                      <a:pt x="260" y="28"/>
                    </a:lnTo>
                    <a:lnTo>
                      <a:pt x="241" y="16"/>
                    </a:lnTo>
                    <a:lnTo>
                      <a:pt x="231" y="10"/>
                    </a:lnTo>
                    <a:lnTo>
                      <a:pt x="223" y="6"/>
                    </a:lnTo>
                    <a:lnTo>
                      <a:pt x="220" y="5"/>
                    </a:lnTo>
                    <a:lnTo>
                      <a:pt x="218" y="5"/>
                    </a:lnTo>
                    <a:lnTo>
                      <a:pt x="216" y="5"/>
                    </a:lnTo>
                    <a:lnTo>
                      <a:pt x="216" y="7"/>
                    </a:lnTo>
                    <a:lnTo>
                      <a:pt x="200" y="3"/>
                    </a:lnTo>
                    <a:lnTo>
                      <a:pt x="184" y="1"/>
                    </a:lnTo>
                    <a:lnTo>
                      <a:pt x="168" y="0"/>
                    </a:lnTo>
                    <a:lnTo>
                      <a:pt x="151" y="1"/>
                    </a:lnTo>
                    <a:lnTo>
                      <a:pt x="134" y="3"/>
                    </a:lnTo>
                    <a:lnTo>
                      <a:pt x="118" y="8"/>
                    </a:lnTo>
                    <a:lnTo>
                      <a:pt x="103" y="13"/>
                    </a:lnTo>
                    <a:lnTo>
                      <a:pt x="88" y="20"/>
                    </a:lnTo>
                    <a:lnTo>
                      <a:pt x="74" y="29"/>
                    </a:lnTo>
                    <a:lnTo>
                      <a:pt x="61" y="39"/>
                    </a:lnTo>
                    <a:lnTo>
                      <a:pt x="48" y="51"/>
                    </a:lnTo>
                    <a:lnTo>
                      <a:pt x="37" y="64"/>
                    </a:lnTo>
                    <a:lnTo>
                      <a:pt x="30" y="73"/>
                    </a:lnTo>
                    <a:lnTo>
                      <a:pt x="24" y="83"/>
                    </a:lnTo>
                    <a:lnTo>
                      <a:pt x="18" y="93"/>
                    </a:lnTo>
                    <a:lnTo>
                      <a:pt x="13" y="103"/>
                    </a:lnTo>
                    <a:lnTo>
                      <a:pt x="9" y="114"/>
                    </a:lnTo>
                    <a:lnTo>
                      <a:pt x="6" y="125"/>
                    </a:lnTo>
                    <a:lnTo>
                      <a:pt x="3" y="136"/>
                    </a:lnTo>
                    <a:lnTo>
                      <a:pt x="2" y="148"/>
                    </a:lnTo>
                    <a:lnTo>
                      <a:pt x="0" y="159"/>
                    </a:lnTo>
                    <a:lnTo>
                      <a:pt x="0" y="170"/>
                    </a:lnTo>
                    <a:lnTo>
                      <a:pt x="0" y="181"/>
                    </a:lnTo>
                    <a:lnTo>
                      <a:pt x="1" y="192"/>
                    </a:lnTo>
                    <a:lnTo>
                      <a:pt x="3" y="202"/>
                    </a:lnTo>
                    <a:lnTo>
                      <a:pt x="5" y="212"/>
                    </a:lnTo>
                    <a:lnTo>
                      <a:pt x="8" y="223"/>
                    </a:lnTo>
                    <a:lnTo>
                      <a:pt x="12" y="233"/>
                    </a:lnTo>
                    <a:lnTo>
                      <a:pt x="16" y="243"/>
                    </a:lnTo>
                    <a:lnTo>
                      <a:pt x="21" y="252"/>
                    </a:lnTo>
                    <a:lnTo>
                      <a:pt x="27" y="262"/>
                    </a:lnTo>
                    <a:lnTo>
                      <a:pt x="33" y="270"/>
                    </a:lnTo>
                    <a:lnTo>
                      <a:pt x="39" y="279"/>
                    </a:lnTo>
                    <a:lnTo>
                      <a:pt x="46" y="287"/>
                    </a:lnTo>
                    <a:lnTo>
                      <a:pt x="55" y="294"/>
                    </a:lnTo>
                    <a:lnTo>
                      <a:pt x="64" y="301"/>
                    </a:lnTo>
                    <a:lnTo>
                      <a:pt x="339" y="524"/>
                    </a:lnTo>
                    <a:lnTo>
                      <a:pt x="365" y="538"/>
                    </a:lnTo>
                    <a:lnTo>
                      <a:pt x="392" y="549"/>
                    </a:lnTo>
                    <a:lnTo>
                      <a:pt x="417" y="560"/>
                    </a:lnTo>
                    <a:lnTo>
                      <a:pt x="442" y="569"/>
                    </a:lnTo>
                    <a:lnTo>
                      <a:pt x="466" y="578"/>
                    </a:lnTo>
                    <a:lnTo>
                      <a:pt x="489" y="585"/>
                    </a:lnTo>
                    <a:lnTo>
                      <a:pt x="511" y="590"/>
                    </a:lnTo>
                    <a:lnTo>
                      <a:pt x="531" y="593"/>
                    </a:lnTo>
                    <a:lnTo>
                      <a:pt x="552" y="595"/>
                    </a:lnTo>
                    <a:lnTo>
                      <a:pt x="570" y="595"/>
                    </a:lnTo>
                    <a:lnTo>
                      <a:pt x="587" y="594"/>
                    </a:lnTo>
                    <a:lnTo>
                      <a:pt x="603" y="591"/>
                    </a:lnTo>
                    <a:lnTo>
                      <a:pt x="610" y="589"/>
                    </a:lnTo>
                    <a:lnTo>
                      <a:pt x="617" y="587"/>
                    </a:lnTo>
                    <a:lnTo>
                      <a:pt x="624" y="584"/>
                    </a:lnTo>
                    <a:lnTo>
                      <a:pt x="631" y="581"/>
                    </a:lnTo>
                    <a:lnTo>
                      <a:pt x="637" y="576"/>
                    </a:lnTo>
                    <a:lnTo>
                      <a:pt x="642" y="572"/>
                    </a:lnTo>
                    <a:lnTo>
                      <a:pt x="647" y="567"/>
                    </a:lnTo>
                    <a:lnTo>
                      <a:pt x="652" y="5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163"/>
              <p:cNvSpPr>
                <a:spLocks/>
              </p:cNvSpPr>
              <p:nvPr/>
            </p:nvSpPr>
            <p:spPr bwMode="auto">
              <a:xfrm>
                <a:off x="454" y="498"/>
                <a:ext cx="39" cy="35"/>
              </a:xfrm>
              <a:custGeom>
                <a:avLst/>
                <a:gdLst>
                  <a:gd name="T0" fmla="*/ 656 w 671"/>
                  <a:gd name="T1" fmla="*/ 557 h 595"/>
                  <a:gd name="T2" fmla="*/ 663 w 671"/>
                  <a:gd name="T3" fmla="*/ 544 h 595"/>
                  <a:gd name="T4" fmla="*/ 668 w 671"/>
                  <a:gd name="T5" fmla="*/ 529 h 595"/>
                  <a:gd name="T6" fmla="*/ 671 w 671"/>
                  <a:gd name="T7" fmla="*/ 513 h 595"/>
                  <a:gd name="T8" fmla="*/ 670 w 671"/>
                  <a:gd name="T9" fmla="*/ 485 h 595"/>
                  <a:gd name="T10" fmla="*/ 661 w 671"/>
                  <a:gd name="T11" fmla="*/ 445 h 595"/>
                  <a:gd name="T12" fmla="*/ 645 w 671"/>
                  <a:gd name="T13" fmla="*/ 400 h 595"/>
                  <a:gd name="T14" fmla="*/ 620 w 671"/>
                  <a:gd name="T15" fmla="*/ 353 h 595"/>
                  <a:gd name="T16" fmla="*/ 588 w 671"/>
                  <a:gd name="T17" fmla="*/ 302 h 595"/>
                  <a:gd name="T18" fmla="*/ 549 w 671"/>
                  <a:gd name="T19" fmla="*/ 250 h 595"/>
                  <a:gd name="T20" fmla="*/ 488 w 671"/>
                  <a:gd name="T21" fmla="*/ 194 h 595"/>
                  <a:gd name="T22" fmla="*/ 402 w 671"/>
                  <a:gd name="T23" fmla="*/ 132 h 595"/>
                  <a:gd name="T24" fmla="*/ 326 w 671"/>
                  <a:gd name="T25" fmla="*/ 76 h 595"/>
                  <a:gd name="T26" fmla="*/ 278 w 671"/>
                  <a:gd name="T27" fmla="*/ 41 h 595"/>
                  <a:gd name="T28" fmla="*/ 260 w 671"/>
                  <a:gd name="T29" fmla="*/ 28 h 595"/>
                  <a:gd name="T30" fmla="*/ 231 w 671"/>
                  <a:gd name="T31" fmla="*/ 10 h 595"/>
                  <a:gd name="T32" fmla="*/ 220 w 671"/>
                  <a:gd name="T33" fmla="*/ 5 h 595"/>
                  <a:gd name="T34" fmla="*/ 216 w 671"/>
                  <a:gd name="T35" fmla="*/ 5 h 595"/>
                  <a:gd name="T36" fmla="*/ 200 w 671"/>
                  <a:gd name="T37" fmla="*/ 3 h 595"/>
                  <a:gd name="T38" fmla="*/ 168 w 671"/>
                  <a:gd name="T39" fmla="*/ 0 h 595"/>
                  <a:gd name="T40" fmla="*/ 134 w 671"/>
                  <a:gd name="T41" fmla="*/ 3 h 595"/>
                  <a:gd name="T42" fmla="*/ 103 w 671"/>
                  <a:gd name="T43" fmla="*/ 13 h 595"/>
                  <a:gd name="T44" fmla="*/ 74 w 671"/>
                  <a:gd name="T45" fmla="*/ 29 h 595"/>
                  <a:gd name="T46" fmla="*/ 48 w 671"/>
                  <a:gd name="T47" fmla="*/ 51 h 595"/>
                  <a:gd name="T48" fmla="*/ 30 w 671"/>
                  <a:gd name="T49" fmla="*/ 73 h 595"/>
                  <a:gd name="T50" fmla="*/ 18 w 671"/>
                  <a:gd name="T51" fmla="*/ 93 h 595"/>
                  <a:gd name="T52" fmla="*/ 9 w 671"/>
                  <a:gd name="T53" fmla="*/ 114 h 595"/>
                  <a:gd name="T54" fmla="*/ 3 w 671"/>
                  <a:gd name="T55" fmla="*/ 136 h 595"/>
                  <a:gd name="T56" fmla="*/ 0 w 671"/>
                  <a:gd name="T57" fmla="*/ 159 h 595"/>
                  <a:gd name="T58" fmla="*/ 0 w 671"/>
                  <a:gd name="T59" fmla="*/ 181 h 595"/>
                  <a:gd name="T60" fmla="*/ 3 w 671"/>
                  <a:gd name="T61" fmla="*/ 202 h 595"/>
                  <a:gd name="T62" fmla="*/ 8 w 671"/>
                  <a:gd name="T63" fmla="*/ 223 h 595"/>
                  <a:gd name="T64" fmla="*/ 16 w 671"/>
                  <a:gd name="T65" fmla="*/ 243 h 595"/>
                  <a:gd name="T66" fmla="*/ 27 w 671"/>
                  <a:gd name="T67" fmla="*/ 262 h 595"/>
                  <a:gd name="T68" fmla="*/ 39 w 671"/>
                  <a:gd name="T69" fmla="*/ 279 h 595"/>
                  <a:gd name="T70" fmla="*/ 55 w 671"/>
                  <a:gd name="T71" fmla="*/ 294 h 595"/>
                  <a:gd name="T72" fmla="*/ 339 w 671"/>
                  <a:gd name="T73" fmla="*/ 524 h 595"/>
                  <a:gd name="T74" fmla="*/ 392 w 671"/>
                  <a:gd name="T75" fmla="*/ 549 h 595"/>
                  <a:gd name="T76" fmla="*/ 442 w 671"/>
                  <a:gd name="T77" fmla="*/ 569 h 595"/>
                  <a:gd name="T78" fmla="*/ 489 w 671"/>
                  <a:gd name="T79" fmla="*/ 585 h 595"/>
                  <a:gd name="T80" fmla="*/ 531 w 671"/>
                  <a:gd name="T81" fmla="*/ 593 h 595"/>
                  <a:gd name="T82" fmla="*/ 570 w 671"/>
                  <a:gd name="T83" fmla="*/ 595 h 595"/>
                  <a:gd name="T84" fmla="*/ 603 w 671"/>
                  <a:gd name="T85" fmla="*/ 591 h 595"/>
                  <a:gd name="T86" fmla="*/ 617 w 671"/>
                  <a:gd name="T87" fmla="*/ 587 h 595"/>
                  <a:gd name="T88" fmla="*/ 631 w 671"/>
                  <a:gd name="T89" fmla="*/ 581 h 595"/>
                  <a:gd name="T90" fmla="*/ 642 w 671"/>
                  <a:gd name="T91" fmla="*/ 572 h 595"/>
                  <a:gd name="T92" fmla="*/ 652 w 671"/>
                  <a:gd name="T93" fmla="*/ 562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1" h="595">
                    <a:moveTo>
                      <a:pt x="652" y="562"/>
                    </a:moveTo>
                    <a:lnTo>
                      <a:pt x="656" y="557"/>
                    </a:lnTo>
                    <a:lnTo>
                      <a:pt x="660" y="550"/>
                    </a:lnTo>
                    <a:lnTo>
                      <a:pt x="663" y="544"/>
                    </a:lnTo>
                    <a:lnTo>
                      <a:pt x="666" y="536"/>
                    </a:lnTo>
                    <a:lnTo>
                      <a:pt x="668" y="529"/>
                    </a:lnTo>
                    <a:lnTo>
                      <a:pt x="670" y="521"/>
                    </a:lnTo>
                    <a:lnTo>
                      <a:pt x="671" y="513"/>
                    </a:lnTo>
                    <a:lnTo>
                      <a:pt x="671" y="504"/>
                    </a:lnTo>
                    <a:lnTo>
                      <a:pt x="670" y="485"/>
                    </a:lnTo>
                    <a:lnTo>
                      <a:pt x="667" y="466"/>
                    </a:lnTo>
                    <a:lnTo>
                      <a:pt x="661" y="445"/>
                    </a:lnTo>
                    <a:lnTo>
                      <a:pt x="654" y="424"/>
                    </a:lnTo>
                    <a:lnTo>
                      <a:pt x="645" y="400"/>
                    </a:lnTo>
                    <a:lnTo>
                      <a:pt x="634" y="377"/>
                    </a:lnTo>
                    <a:lnTo>
                      <a:pt x="620" y="353"/>
                    </a:lnTo>
                    <a:lnTo>
                      <a:pt x="605" y="328"/>
                    </a:lnTo>
                    <a:lnTo>
                      <a:pt x="588" y="302"/>
                    </a:lnTo>
                    <a:lnTo>
                      <a:pt x="569" y="276"/>
                    </a:lnTo>
                    <a:lnTo>
                      <a:pt x="549" y="250"/>
                    </a:lnTo>
                    <a:lnTo>
                      <a:pt x="527" y="223"/>
                    </a:lnTo>
                    <a:lnTo>
                      <a:pt x="488" y="194"/>
                    </a:lnTo>
                    <a:lnTo>
                      <a:pt x="445" y="164"/>
                    </a:lnTo>
                    <a:lnTo>
                      <a:pt x="402" y="132"/>
                    </a:lnTo>
                    <a:lnTo>
                      <a:pt x="361" y="102"/>
                    </a:lnTo>
                    <a:lnTo>
                      <a:pt x="326" y="76"/>
                    </a:lnTo>
                    <a:lnTo>
                      <a:pt x="297" y="56"/>
                    </a:lnTo>
                    <a:lnTo>
                      <a:pt x="278" y="41"/>
                    </a:lnTo>
                    <a:lnTo>
                      <a:pt x="271" y="36"/>
                    </a:lnTo>
                    <a:lnTo>
                      <a:pt x="260" y="28"/>
                    </a:lnTo>
                    <a:lnTo>
                      <a:pt x="241" y="16"/>
                    </a:lnTo>
                    <a:lnTo>
                      <a:pt x="231" y="10"/>
                    </a:lnTo>
                    <a:lnTo>
                      <a:pt x="223" y="6"/>
                    </a:lnTo>
                    <a:lnTo>
                      <a:pt x="220" y="5"/>
                    </a:lnTo>
                    <a:lnTo>
                      <a:pt x="218" y="5"/>
                    </a:lnTo>
                    <a:lnTo>
                      <a:pt x="216" y="5"/>
                    </a:lnTo>
                    <a:lnTo>
                      <a:pt x="216" y="7"/>
                    </a:lnTo>
                    <a:lnTo>
                      <a:pt x="200" y="3"/>
                    </a:lnTo>
                    <a:lnTo>
                      <a:pt x="184" y="1"/>
                    </a:lnTo>
                    <a:lnTo>
                      <a:pt x="168" y="0"/>
                    </a:lnTo>
                    <a:lnTo>
                      <a:pt x="151" y="1"/>
                    </a:lnTo>
                    <a:lnTo>
                      <a:pt x="134" y="3"/>
                    </a:lnTo>
                    <a:lnTo>
                      <a:pt x="118" y="8"/>
                    </a:lnTo>
                    <a:lnTo>
                      <a:pt x="103" y="13"/>
                    </a:lnTo>
                    <a:lnTo>
                      <a:pt x="88" y="20"/>
                    </a:lnTo>
                    <a:lnTo>
                      <a:pt x="74" y="29"/>
                    </a:lnTo>
                    <a:lnTo>
                      <a:pt x="61" y="39"/>
                    </a:lnTo>
                    <a:lnTo>
                      <a:pt x="48" y="51"/>
                    </a:lnTo>
                    <a:lnTo>
                      <a:pt x="37" y="64"/>
                    </a:lnTo>
                    <a:lnTo>
                      <a:pt x="30" y="73"/>
                    </a:lnTo>
                    <a:lnTo>
                      <a:pt x="24" y="83"/>
                    </a:lnTo>
                    <a:lnTo>
                      <a:pt x="18" y="93"/>
                    </a:lnTo>
                    <a:lnTo>
                      <a:pt x="13" y="103"/>
                    </a:lnTo>
                    <a:lnTo>
                      <a:pt x="9" y="114"/>
                    </a:lnTo>
                    <a:lnTo>
                      <a:pt x="6" y="125"/>
                    </a:lnTo>
                    <a:lnTo>
                      <a:pt x="3" y="136"/>
                    </a:lnTo>
                    <a:lnTo>
                      <a:pt x="2" y="148"/>
                    </a:lnTo>
                    <a:lnTo>
                      <a:pt x="0" y="159"/>
                    </a:lnTo>
                    <a:lnTo>
                      <a:pt x="0" y="170"/>
                    </a:lnTo>
                    <a:lnTo>
                      <a:pt x="0" y="181"/>
                    </a:lnTo>
                    <a:lnTo>
                      <a:pt x="1" y="192"/>
                    </a:lnTo>
                    <a:lnTo>
                      <a:pt x="3" y="202"/>
                    </a:lnTo>
                    <a:lnTo>
                      <a:pt x="5" y="212"/>
                    </a:lnTo>
                    <a:lnTo>
                      <a:pt x="8" y="223"/>
                    </a:lnTo>
                    <a:lnTo>
                      <a:pt x="12" y="233"/>
                    </a:lnTo>
                    <a:lnTo>
                      <a:pt x="16" y="243"/>
                    </a:lnTo>
                    <a:lnTo>
                      <a:pt x="21" y="252"/>
                    </a:lnTo>
                    <a:lnTo>
                      <a:pt x="27" y="262"/>
                    </a:lnTo>
                    <a:lnTo>
                      <a:pt x="33" y="270"/>
                    </a:lnTo>
                    <a:lnTo>
                      <a:pt x="39" y="279"/>
                    </a:lnTo>
                    <a:lnTo>
                      <a:pt x="46" y="287"/>
                    </a:lnTo>
                    <a:lnTo>
                      <a:pt x="55" y="294"/>
                    </a:lnTo>
                    <a:lnTo>
                      <a:pt x="64" y="301"/>
                    </a:lnTo>
                    <a:lnTo>
                      <a:pt x="339" y="524"/>
                    </a:lnTo>
                    <a:lnTo>
                      <a:pt x="365" y="538"/>
                    </a:lnTo>
                    <a:lnTo>
                      <a:pt x="392" y="549"/>
                    </a:lnTo>
                    <a:lnTo>
                      <a:pt x="417" y="560"/>
                    </a:lnTo>
                    <a:lnTo>
                      <a:pt x="442" y="569"/>
                    </a:lnTo>
                    <a:lnTo>
                      <a:pt x="466" y="578"/>
                    </a:lnTo>
                    <a:lnTo>
                      <a:pt x="489" y="585"/>
                    </a:lnTo>
                    <a:lnTo>
                      <a:pt x="511" y="590"/>
                    </a:lnTo>
                    <a:lnTo>
                      <a:pt x="531" y="593"/>
                    </a:lnTo>
                    <a:lnTo>
                      <a:pt x="552" y="595"/>
                    </a:lnTo>
                    <a:lnTo>
                      <a:pt x="570" y="595"/>
                    </a:lnTo>
                    <a:lnTo>
                      <a:pt x="587" y="594"/>
                    </a:lnTo>
                    <a:lnTo>
                      <a:pt x="603" y="591"/>
                    </a:lnTo>
                    <a:lnTo>
                      <a:pt x="610" y="589"/>
                    </a:lnTo>
                    <a:lnTo>
                      <a:pt x="617" y="587"/>
                    </a:lnTo>
                    <a:lnTo>
                      <a:pt x="624" y="584"/>
                    </a:lnTo>
                    <a:lnTo>
                      <a:pt x="631" y="581"/>
                    </a:lnTo>
                    <a:lnTo>
                      <a:pt x="637" y="576"/>
                    </a:lnTo>
                    <a:lnTo>
                      <a:pt x="642" y="572"/>
                    </a:lnTo>
                    <a:lnTo>
                      <a:pt x="647" y="567"/>
                    </a:lnTo>
                    <a:lnTo>
                      <a:pt x="652" y="562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164"/>
              <p:cNvSpPr>
                <a:spLocks/>
              </p:cNvSpPr>
              <p:nvPr/>
            </p:nvSpPr>
            <p:spPr bwMode="auto">
              <a:xfrm>
                <a:off x="518" y="534"/>
                <a:ext cx="25" cy="22"/>
              </a:xfrm>
              <a:custGeom>
                <a:avLst/>
                <a:gdLst>
                  <a:gd name="T0" fmla="*/ 2 w 422"/>
                  <a:gd name="T1" fmla="*/ 106 h 375"/>
                  <a:gd name="T2" fmla="*/ 21 w 422"/>
                  <a:gd name="T3" fmla="*/ 81 h 375"/>
                  <a:gd name="T4" fmla="*/ 47 w 422"/>
                  <a:gd name="T5" fmla="*/ 53 h 375"/>
                  <a:gd name="T6" fmla="*/ 69 w 422"/>
                  <a:gd name="T7" fmla="*/ 35 h 375"/>
                  <a:gd name="T8" fmla="*/ 92 w 422"/>
                  <a:gd name="T9" fmla="*/ 19 h 375"/>
                  <a:gd name="T10" fmla="*/ 120 w 422"/>
                  <a:gd name="T11" fmla="*/ 6 h 375"/>
                  <a:gd name="T12" fmla="*/ 141 w 422"/>
                  <a:gd name="T13" fmla="*/ 1 h 375"/>
                  <a:gd name="T14" fmla="*/ 156 w 422"/>
                  <a:gd name="T15" fmla="*/ 1 h 375"/>
                  <a:gd name="T16" fmla="*/ 170 w 422"/>
                  <a:gd name="T17" fmla="*/ 5 h 375"/>
                  <a:gd name="T18" fmla="*/ 184 w 422"/>
                  <a:gd name="T19" fmla="*/ 11 h 375"/>
                  <a:gd name="T20" fmla="*/ 207 w 422"/>
                  <a:gd name="T21" fmla="*/ 26 h 375"/>
                  <a:gd name="T22" fmla="*/ 235 w 422"/>
                  <a:gd name="T23" fmla="*/ 52 h 375"/>
                  <a:gd name="T24" fmla="*/ 276 w 422"/>
                  <a:gd name="T25" fmla="*/ 100 h 375"/>
                  <a:gd name="T26" fmla="*/ 313 w 422"/>
                  <a:gd name="T27" fmla="*/ 148 h 375"/>
                  <a:gd name="T28" fmla="*/ 336 w 422"/>
                  <a:gd name="T29" fmla="*/ 175 h 375"/>
                  <a:gd name="T30" fmla="*/ 367 w 422"/>
                  <a:gd name="T31" fmla="*/ 203 h 375"/>
                  <a:gd name="T32" fmla="*/ 398 w 422"/>
                  <a:gd name="T33" fmla="*/ 228 h 375"/>
                  <a:gd name="T34" fmla="*/ 413 w 422"/>
                  <a:gd name="T35" fmla="*/ 245 h 375"/>
                  <a:gd name="T36" fmla="*/ 420 w 422"/>
                  <a:gd name="T37" fmla="*/ 258 h 375"/>
                  <a:gd name="T38" fmla="*/ 422 w 422"/>
                  <a:gd name="T39" fmla="*/ 267 h 375"/>
                  <a:gd name="T40" fmla="*/ 421 w 422"/>
                  <a:gd name="T41" fmla="*/ 277 h 375"/>
                  <a:gd name="T42" fmla="*/ 418 w 422"/>
                  <a:gd name="T43" fmla="*/ 287 h 375"/>
                  <a:gd name="T44" fmla="*/ 410 w 422"/>
                  <a:gd name="T45" fmla="*/ 297 h 375"/>
                  <a:gd name="T46" fmla="*/ 399 w 422"/>
                  <a:gd name="T47" fmla="*/ 308 h 375"/>
                  <a:gd name="T48" fmla="*/ 374 w 422"/>
                  <a:gd name="T49" fmla="*/ 327 h 375"/>
                  <a:gd name="T50" fmla="*/ 326 w 422"/>
                  <a:gd name="T51" fmla="*/ 353 h 375"/>
                  <a:gd name="T52" fmla="*/ 287 w 422"/>
                  <a:gd name="T53" fmla="*/ 369 h 375"/>
                  <a:gd name="T54" fmla="*/ 262 w 422"/>
                  <a:gd name="T55" fmla="*/ 374 h 375"/>
                  <a:gd name="T56" fmla="*/ 249 w 422"/>
                  <a:gd name="T57" fmla="*/ 375 h 375"/>
                  <a:gd name="T58" fmla="*/ 237 w 422"/>
                  <a:gd name="T59" fmla="*/ 374 h 375"/>
                  <a:gd name="T60" fmla="*/ 227 w 422"/>
                  <a:gd name="T61" fmla="*/ 371 h 375"/>
                  <a:gd name="T62" fmla="*/ 213 w 422"/>
                  <a:gd name="T63" fmla="*/ 363 h 375"/>
                  <a:gd name="T64" fmla="*/ 195 w 422"/>
                  <a:gd name="T65" fmla="*/ 347 h 375"/>
                  <a:gd name="T66" fmla="*/ 166 w 422"/>
                  <a:gd name="T67" fmla="*/ 315 h 375"/>
                  <a:gd name="T68" fmla="*/ 130 w 422"/>
                  <a:gd name="T69" fmla="*/ 278 h 375"/>
                  <a:gd name="T70" fmla="*/ 103 w 422"/>
                  <a:gd name="T71" fmla="*/ 250 h 375"/>
                  <a:gd name="T72" fmla="*/ 66 w 422"/>
                  <a:gd name="T73" fmla="*/ 204 h 375"/>
                  <a:gd name="T74" fmla="*/ 27 w 422"/>
                  <a:gd name="T75" fmla="*/ 150 h 375"/>
                  <a:gd name="T76" fmla="*/ 3 w 422"/>
                  <a:gd name="T77" fmla="*/ 11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22" h="375">
                    <a:moveTo>
                      <a:pt x="0" y="109"/>
                    </a:moveTo>
                    <a:lnTo>
                      <a:pt x="2" y="106"/>
                    </a:lnTo>
                    <a:lnTo>
                      <a:pt x="10" y="95"/>
                    </a:lnTo>
                    <a:lnTo>
                      <a:pt x="21" y="81"/>
                    </a:lnTo>
                    <a:lnTo>
                      <a:pt x="38" y="63"/>
                    </a:lnTo>
                    <a:lnTo>
                      <a:pt x="47" y="53"/>
                    </a:lnTo>
                    <a:lnTo>
                      <a:pt x="58" y="44"/>
                    </a:lnTo>
                    <a:lnTo>
                      <a:pt x="69" y="35"/>
                    </a:lnTo>
                    <a:lnTo>
                      <a:pt x="80" y="27"/>
                    </a:lnTo>
                    <a:lnTo>
                      <a:pt x="92" y="19"/>
                    </a:lnTo>
                    <a:lnTo>
                      <a:pt x="105" y="12"/>
                    </a:lnTo>
                    <a:lnTo>
                      <a:pt x="120" y="6"/>
                    </a:lnTo>
                    <a:lnTo>
                      <a:pt x="134" y="2"/>
                    </a:lnTo>
                    <a:lnTo>
                      <a:pt x="141" y="1"/>
                    </a:lnTo>
                    <a:lnTo>
                      <a:pt x="149" y="0"/>
                    </a:lnTo>
                    <a:lnTo>
                      <a:pt x="156" y="1"/>
                    </a:lnTo>
                    <a:lnTo>
                      <a:pt x="163" y="2"/>
                    </a:lnTo>
                    <a:lnTo>
                      <a:pt x="170" y="5"/>
                    </a:lnTo>
                    <a:lnTo>
                      <a:pt x="177" y="8"/>
                    </a:lnTo>
                    <a:lnTo>
                      <a:pt x="184" y="11"/>
                    </a:lnTo>
                    <a:lnTo>
                      <a:pt x="193" y="15"/>
                    </a:lnTo>
                    <a:lnTo>
                      <a:pt x="207" y="26"/>
                    </a:lnTo>
                    <a:lnTo>
                      <a:pt x="221" y="38"/>
                    </a:lnTo>
                    <a:lnTo>
                      <a:pt x="235" y="52"/>
                    </a:lnTo>
                    <a:lnTo>
                      <a:pt x="249" y="68"/>
                    </a:lnTo>
                    <a:lnTo>
                      <a:pt x="276" y="100"/>
                    </a:lnTo>
                    <a:lnTo>
                      <a:pt x="302" y="132"/>
                    </a:lnTo>
                    <a:lnTo>
                      <a:pt x="313" y="148"/>
                    </a:lnTo>
                    <a:lnTo>
                      <a:pt x="325" y="162"/>
                    </a:lnTo>
                    <a:lnTo>
                      <a:pt x="336" y="175"/>
                    </a:lnTo>
                    <a:lnTo>
                      <a:pt x="346" y="185"/>
                    </a:lnTo>
                    <a:lnTo>
                      <a:pt x="367" y="203"/>
                    </a:lnTo>
                    <a:lnTo>
                      <a:pt x="388" y="220"/>
                    </a:lnTo>
                    <a:lnTo>
                      <a:pt x="398" y="228"/>
                    </a:lnTo>
                    <a:lnTo>
                      <a:pt x="406" y="237"/>
                    </a:lnTo>
                    <a:lnTo>
                      <a:pt x="413" y="245"/>
                    </a:lnTo>
                    <a:lnTo>
                      <a:pt x="419" y="254"/>
                    </a:lnTo>
                    <a:lnTo>
                      <a:pt x="420" y="258"/>
                    </a:lnTo>
                    <a:lnTo>
                      <a:pt x="422" y="263"/>
                    </a:lnTo>
                    <a:lnTo>
                      <a:pt x="422" y="267"/>
                    </a:lnTo>
                    <a:lnTo>
                      <a:pt x="422" y="272"/>
                    </a:lnTo>
                    <a:lnTo>
                      <a:pt x="421" y="277"/>
                    </a:lnTo>
                    <a:lnTo>
                      <a:pt x="420" y="282"/>
                    </a:lnTo>
                    <a:lnTo>
                      <a:pt x="418" y="287"/>
                    </a:lnTo>
                    <a:lnTo>
                      <a:pt x="414" y="292"/>
                    </a:lnTo>
                    <a:lnTo>
                      <a:pt x="410" y="297"/>
                    </a:lnTo>
                    <a:lnTo>
                      <a:pt x="405" y="303"/>
                    </a:lnTo>
                    <a:lnTo>
                      <a:pt x="399" y="308"/>
                    </a:lnTo>
                    <a:lnTo>
                      <a:pt x="392" y="314"/>
                    </a:lnTo>
                    <a:lnTo>
                      <a:pt x="374" y="327"/>
                    </a:lnTo>
                    <a:lnTo>
                      <a:pt x="350" y="340"/>
                    </a:lnTo>
                    <a:lnTo>
                      <a:pt x="326" y="353"/>
                    </a:lnTo>
                    <a:lnTo>
                      <a:pt x="305" y="362"/>
                    </a:lnTo>
                    <a:lnTo>
                      <a:pt x="287" y="369"/>
                    </a:lnTo>
                    <a:lnTo>
                      <a:pt x="270" y="373"/>
                    </a:lnTo>
                    <a:lnTo>
                      <a:pt x="262" y="374"/>
                    </a:lnTo>
                    <a:lnTo>
                      <a:pt x="256" y="375"/>
                    </a:lnTo>
                    <a:lnTo>
                      <a:pt x="249" y="375"/>
                    </a:lnTo>
                    <a:lnTo>
                      <a:pt x="243" y="375"/>
                    </a:lnTo>
                    <a:lnTo>
                      <a:pt x="237" y="374"/>
                    </a:lnTo>
                    <a:lnTo>
                      <a:pt x="232" y="373"/>
                    </a:lnTo>
                    <a:lnTo>
                      <a:pt x="227" y="371"/>
                    </a:lnTo>
                    <a:lnTo>
                      <a:pt x="222" y="368"/>
                    </a:lnTo>
                    <a:lnTo>
                      <a:pt x="213" y="363"/>
                    </a:lnTo>
                    <a:lnTo>
                      <a:pt x="204" y="356"/>
                    </a:lnTo>
                    <a:lnTo>
                      <a:pt x="195" y="347"/>
                    </a:lnTo>
                    <a:lnTo>
                      <a:pt x="185" y="338"/>
                    </a:lnTo>
                    <a:lnTo>
                      <a:pt x="166" y="315"/>
                    </a:lnTo>
                    <a:lnTo>
                      <a:pt x="143" y="291"/>
                    </a:lnTo>
                    <a:lnTo>
                      <a:pt x="130" y="278"/>
                    </a:lnTo>
                    <a:lnTo>
                      <a:pt x="117" y="265"/>
                    </a:lnTo>
                    <a:lnTo>
                      <a:pt x="103" y="250"/>
                    </a:lnTo>
                    <a:lnTo>
                      <a:pt x="90" y="235"/>
                    </a:lnTo>
                    <a:lnTo>
                      <a:pt x="66" y="204"/>
                    </a:lnTo>
                    <a:lnTo>
                      <a:pt x="45" y="176"/>
                    </a:lnTo>
                    <a:lnTo>
                      <a:pt x="27" y="150"/>
                    </a:lnTo>
                    <a:lnTo>
                      <a:pt x="12" y="128"/>
                    </a:lnTo>
                    <a:lnTo>
                      <a:pt x="3" y="11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165"/>
              <p:cNvSpPr>
                <a:spLocks/>
              </p:cNvSpPr>
              <p:nvPr/>
            </p:nvSpPr>
            <p:spPr bwMode="auto">
              <a:xfrm>
                <a:off x="518" y="534"/>
                <a:ext cx="25" cy="22"/>
              </a:xfrm>
              <a:custGeom>
                <a:avLst/>
                <a:gdLst>
                  <a:gd name="T0" fmla="*/ 2 w 422"/>
                  <a:gd name="T1" fmla="*/ 106 h 375"/>
                  <a:gd name="T2" fmla="*/ 21 w 422"/>
                  <a:gd name="T3" fmla="*/ 81 h 375"/>
                  <a:gd name="T4" fmla="*/ 47 w 422"/>
                  <a:gd name="T5" fmla="*/ 53 h 375"/>
                  <a:gd name="T6" fmla="*/ 69 w 422"/>
                  <a:gd name="T7" fmla="*/ 35 h 375"/>
                  <a:gd name="T8" fmla="*/ 92 w 422"/>
                  <a:gd name="T9" fmla="*/ 19 h 375"/>
                  <a:gd name="T10" fmla="*/ 120 w 422"/>
                  <a:gd name="T11" fmla="*/ 6 h 375"/>
                  <a:gd name="T12" fmla="*/ 141 w 422"/>
                  <a:gd name="T13" fmla="*/ 1 h 375"/>
                  <a:gd name="T14" fmla="*/ 156 w 422"/>
                  <a:gd name="T15" fmla="*/ 1 h 375"/>
                  <a:gd name="T16" fmla="*/ 170 w 422"/>
                  <a:gd name="T17" fmla="*/ 5 h 375"/>
                  <a:gd name="T18" fmla="*/ 184 w 422"/>
                  <a:gd name="T19" fmla="*/ 11 h 375"/>
                  <a:gd name="T20" fmla="*/ 207 w 422"/>
                  <a:gd name="T21" fmla="*/ 26 h 375"/>
                  <a:gd name="T22" fmla="*/ 235 w 422"/>
                  <a:gd name="T23" fmla="*/ 52 h 375"/>
                  <a:gd name="T24" fmla="*/ 276 w 422"/>
                  <a:gd name="T25" fmla="*/ 100 h 375"/>
                  <a:gd name="T26" fmla="*/ 313 w 422"/>
                  <a:gd name="T27" fmla="*/ 148 h 375"/>
                  <a:gd name="T28" fmla="*/ 336 w 422"/>
                  <a:gd name="T29" fmla="*/ 175 h 375"/>
                  <a:gd name="T30" fmla="*/ 367 w 422"/>
                  <a:gd name="T31" fmla="*/ 203 h 375"/>
                  <a:gd name="T32" fmla="*/ 398 w 422"/>
                  <a:gd name="T33" fmla="*/ 228 h 375"/>
                  <a:gd name="T34" fmla="*/ 413 w 422"/>
                  <a:gd name="T35" fmla="*/ 245 h 375"/>
                  <a:gd name="T36" fmla="*/ 420 w 422"/>
                  <a:gd name="T37" fmla="*/ 258 h 375"/>
                  <a:gd name="T38" fmla="*/ 422 w 422"/>
                  <a:gd name="T39" fmla="*/ 267 h 375"/>
                  <a:gd name="T40" fmla="*/ 421 w 422"/>
                  <a:gd name="T41" fmla="*/ 277 h 375"/>
                  <a:gd name="T42" fmla="*/ 418 w 422"/>
                  <a:gd name="T43" fmla="*/ 287 h 375"/>
                  <a:gd name="T44" fmla="*/ 410 w 422"/>
                  <a:gd name="T45" fmla="*/ 297 h 375"/>
                  <a:gd name="T46" fmla="*/ 399 w 422"/>
                  <a:gd name="T47" fmla="*/ 308 h 375"/>
                  <a:gd name="T48" fmla="*/ 374 w 422"/>
                  <a:gd name="T49" fmla="*/ 327 h 375"/>
                  <a:gd name="T50" fmla="*/ 326 w 422"/>
                  <a:gd name="T51" fmla="*/ 353 h 375"/>
                  <a:gd name="T52" fmla="*/ 287 w 422"/>
                  <a:gd name="T53" fmla="*/ 369 h 375"/>
                  <a:gd name="T54" fmla="*/ 262 w 422"/>
                  <a:gd name="T55" fmla="*/ 374 h 375"/>
                  <a:gd name="T56" fmla="*/ 249 w 422"/>
                  <a:gd name="T57" fmla="*/ 375 h 375"/>
                  <a:gd name="T58" fmla="*/ 237 w 422"/>
                  <a:gd name="T59" fmla="*/ 374 h 375"/>
                  <a:gd name="T60" fmla="*/ 227 w 422"/>
                  <a:gd name="T61" fmla="*/ 371 h 375"/>
                  <a:gd name="T62" fmla="*/ 213 w 422"/>
                  <a:gd name="T63" fmla="*/ 363 h 375"/>
                  <a:gd name="T64" fmla="*/ 195 w 422"/>
                  <a:gd name="T65" fmla="*/ 347 h 375"/>
                  <a:gd name="T66" fmla="*/ 166 w 422"/>
                  <a:gd name="T67" fmla="*/ 315 h 375"/>
                  <a:gd name="T68" fmla="*/ 130 w 422"/>
                  <a:gd name="T69" fmla="*/ 278 h 375"/>
                  <a:gd name="T70" fmla="*/ 103 w 422"/>
                  <a:gd name="T71" fmla="*/ 250 h 375"/>
                  <a:gd name="T72" fmla="*/ 66 w 422"/>
                  <a:gd name="T73" fmla="*/ 204 h 375"/>
                  <a:gd name="T74" fmla="*/ 27 w 422"/>
                  <a:gd name="T75" fmla="*/ 150 h 375"/>
                  <a:gd name="T76" fmla="*/ 3 w 422"/>
                  <a:gd name="T77" fmla="*/ 114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22" h="375">
                    <a:moveTo>
                      <a:pt x="0" y="109"/>
                    </a:moveTo>
                    <a:lnTo>
                      <a:pt x="2" y="106"/>
                    </a:lnTo>
                    <a:lnTo>
                      <a:pt x="10" y="95"/>
                    </a:lnTo>
                    <a:lnTo>
                      <a:pt x="21" y="81"/>
                    </a:lnTo>
                    <a:lnTo>
                      <a:pt x="38" y="63"/>
                    </a:lnTo>
                    <a:lnTo>
                      <a:pt x="47" y="53"/>
                    </a:lnTo>
                    <a:lnTo>
                      <a:pt x="58" y="44"/>
                    </a:lnTo>
                    <a:lnTo>
                      <a:pt x="69" y="35"/>
                    </a:lnTo>
                    <a:lnTo>
                      <a:pt x="80" y="27"/>
                    </a:lnTo>
                    <a:lnTo>
                      <a:pt x="92" y="19"/>
                    </a:lnTo>
                    <a:lnTo>
                      <a:pt x="105" y="12"/>
                    </a:lnTo>
                    <a:lnTo>
                      <a:pt x="120" y="6"/>
                    </a:lnTo>
                    <a:lnTo>
                      <a:pt x="134" y="2"/>
                    </a:lnTo>
                    <a:lnTo>
                      <a:pt x="141" y="1"/>
                    </a:lnTo>
                    <a:lnTo>
                      <a:pt x="149" y="0"/>
                    </a:lnTo>
                    <a:lnTo>
                      <a:pt x="156" y="1"/>
                    </a:lnTo>
                    <a:lnTo>
                      <a:pt x="163" y="2"/>
                    </a:lnTo>
                    <a:lnTo>
                      <a:pt x="170" y="5"/>
                    </a:lnTo>
                    <a:lnTo>
                      <a:pt x="177" y="8"/>
                    </a:lnTo>
                    <a:lnTo>
                      <a:pt x="184" y="11"/>
                    </a:lnTo>
                    <a:lnTo>
                      <a:pt x="193" y="15"/>
                    </a:lnTo>
                    <a:lnTo>
                      <a:pt x="207" y="26"/>
                    </a:lnTo>
                    <a:lnTo>
                      <a:pt x="221" y="38"/>
                    </a:lnTo>
                    <a:lnTo>
                      <a:pt x="235" y="52"/>
                    </a:lnTo>
                    <a:lnTo>
                      <a:pt x="249" y="68"/>
                    </a:lnTo>
                    <a:lnTo>
                      <a:pt x="276" y="100"/>
                    </a:lnTo>
                    <a:lnTo>
                      <a:pt x="302" y="132"/>
                    </a:lnTo>
                    <a:lnTo>
                      <a:pt x="313" y="148"/>
                    </a:lnTo>
                    <a:lnTo>
                      <a:pt x="325" y="162"/>
                    </a:lnTo>
                    <a:lnTo>
                      <a:pt x="336" y="175"/>
                    </a:lnTo>
                    <a:lnTo>
                      <a:pt x="346" y="185"/>
                    </a:lnTo>
                    <a:lnTo>
                      <a:pt x="367" y="203"/>
                    </a:lnTo>
                    <a:lnTo>
                      <a:pt x="388" y="220"/>
                    </a:lnTo>
                    <a:lnTo>
                      <a:pt x="398" y="228"/>
                    </a:lnTo>
                    <a:lnTo>
                      <a:pt x="406" y="237"/>
                    </a:lnTo>
                    <a:lnTo>
                      <a:pt x="413" y="245"/>
                    </a:lnTo>
                    <a:lnTo>
                      <a:pt x="419" y="254"/>
                    </a:lnTo>
                    <a:lnTo>
                      <a:pt x="420" y="258"/>
                    </a:lnTo>
                    <a:lnTo>
                      <a:pt x="422" y="263"/>
                    </a:lnTo>
                    <a:lnTo>
                      <a:pt x="422" y="267"/>
                    </a:lnTo>
                    <a:lnTo>
                      <a:pt x="422" y="272"/>
                    </a:lnTo>
                    <a:lnTo>
                      <a:pt x="421" y="277"/>
                    </a:lnTo>
                    <a:lnTo>
                      <a:pt x="420" y="282"/>
                    </a:lnTo>
                    <a:lnTo>
                      <a:pt x="418" y="287"/>
                    </a:lnTo>
                    <a:lnTo>
                      <a:pt x="414" y="292"/>
                    </a:lnTo>
                    <a:lnTo>
                      <a:pt x="410" y="297"/>
                    </a:lnTo>
                    <a:lnTo>
                      <a:pt x="405" y="303"/>
                    </a:lnTo>
                    <a:lnTo>
                      <a:pt x="399" y="308"/>
                    </a:lnTo>
                    <a:lnTo>
                      <a:pt x="392" y="314"/>
                    </a:lnTo>
                    <a:lnTo>
                      <a:pt x="374" y="327"/>
                    </a:lnTo>
                    <a:lnTo>
                      <a:pt x="350" y="340"/>
                    </a:lnTo>
                    <a:lnTo>
                      <a:pt x="326" y="353"/>
                    </a:lnTo>
                    <a:lnTo>
                      <a:pt x="305" y="362"/>
                    </a:lnTo>
                    <a:lnTo>
                      <a:pt x="287" y="369"/>
                    </a:lnTo>
                    <a:lnTo>
                      <a:pt x="270" y="373"/>
                    </a:lnTo>
                    <a:lnTo>
                      <a:pt x="262" y="374"/>
                    </a:lnTo>
                    <a:lnTo>
                      <a:pt x="256" y="375"/>
                    </a:lnTo>
                    <a:lnTo>
                      <a:pt x="249" y="375"/>
                    </a:lnTo>
                    <a:lnTo>
                      <a:pt x="243" y="375"/>
                    </a:lnTo>
                    <a:lnTo>
                      <a:pt x="237" y="374"/>
                    </a:lnTo>
                    <a:lnTo>
                      <a:pt x="232" y="373"/>
                    </a:lnTo>
                    <a:lnTo>
                      <a:pt x="227" y="371"/>
                    </a:lnTo>
                    <a:lnTo>
                      <a:pt x="222" y="368"/>
                    </a:lnTo>
                    <a:lnTo>
                      <a:pt x="213" y="363"/>
                    </a:lnTo>
                    <a:lnTo>
                      <a:pt x="204" y="356"/>
                    </a:lnTo>
                    <a:lnTo>
                      <a:pt x="195" y="347"/>
                    </a:lnTo>
                    <a:lnTo>
                      <a:pt x="185" y="338"/>
                    </a:lnTo>
                    <a:lnTo>
                      <a:pt x="166" y="315"/>
                    </a:lnTo>
                    <a:lnTo>
                      <a:pt x="143" y="291"/>
                    </a:lnTo>
                    <a:lnTo>
                      <a:pt x="130" y="278"/>
                    </a:lnTo>
                    <a:lnTo>
                      <a:pt x="117" y="265"/>
                    </a:lnTo>
                    <a:lnTo>
                      <a:pt x="103" y="250"/>
                    </a:lnTo>
                    <a:lnTo>
                      <a:pt x="90" y="235"/>
                    </a:lnTo>
                    <a:lnTo>
                      <a:pt x="66" y="204"/>
                    </a:lnTo>
                    <a:lnTo>
                      <a:pt x="45" y="176"/>
                    </a:lnTo>
                    <a:lnTo>
                      <a:pt x="27" y="150"/>
                    </a:lnTo>
                    <a:lnTo>
                      <a:pt x="12" y="128"/>
                    </a:lnTo>
                    <a:lnTo>
                      <a:pt x="3" y="114"/>
                    </a:lnTo>
                    <a:lnTo>
                      <a:pt x="0" y="109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166"/>
              <p:cNvSpPr>
                <a:spLocks/>
              </p:cNvSpPr>
              <p:nvPr/>
            </p:nvSpPr>
            <p:spPr bwMode="auto">
              <a:xfrm>
                <a:off x="481" y="576"/>
                <a:ext cx="60" cy="62"/>
              </a:xfrm>
              <a:custGeom>
                <a:avLst/>
                <a:gdLst>
                  <a:gd name="T0" fmla="*/ 843 w 1028"/>
                  <a:gd name="T1" fmla="*/ 79 h 1051"/>
                  <a:gd name="T2" fmla="*/ 819 w 1028"/>
                  <a:gd name="T3" fmla="*/ 78 h 1051"/>
                  <a:gd name="T4" fmla="*/ 748 w 1028"/>
                  <a:gd name="T5" fmla="*/ 155 h 1051"/>
                  <a:gd name="T6" fmla="*/ 672 w 1028"/>
                  <a:gd name="T7" fmla="*/ 225 h 1051"/>
                  <a:gd name="T8" fmla="*/ 592 w 1028"/>
                  <a:gd name="T9" fmla="*/ 289 h 1051"/>
                  <a:gd name="T10" fmla="*/ 549 w 1028"/>
                  <a:gd name="T11" fmla="*/ 319 h 1051"/>
                  <a:gd name="T12" fmla="*/ 507 w 1028"/>
                  <a:gd name="T13" fmla="*/ 347 h 1051"/>
                  <a:gd name="T14" fmla="*/ 417 w 1028"/>
                  <a:gd name="T15" fmla="*/ 398 h 1051"/>
                  <a:gd name="T16" fmla="*/ 371 w 1028"/>
                  <a:gd name="T17" fmla="*/ 421 h 1051"/>
                  <a:gd name="T18" fmla="*/ 324 w 1028"/>
                  <a:gd name="T19" fmla="*/ 441 h 1051"/>
                  <a:gd name="T20" fmla="*/ 276 w 1028"/>
                  <a:gd name="T21" fmla="*/ 460 h 1051"/>
                  <a:gd name="T22" fmla="*/ 227 w 1028"/>
                  <a:gd name="T23" fmla="*/ 477 h 1051"/>
                  <a:gd name="T24" fmla="*/ 179 w 1028"/>
                  <a:gd name="T25" fmla="*/ 493 h 1051"/>
                  <a:gd name="T26" fmla="*/ 128 w 1028"/>
                  <a:gd name="T27" fmla="*/ 506 h 1051"/>
                  <a:gd name="T28" fmla="*/ 154 w 1028"/>
                  <a:gd name="T29" fmla="*/ 521 h 1051"/>
                  <a:gd name="T30" fmla="*/ 148 w 1028"/>
                  <a:gd name="T31" fmla="*/ 539 h 1051"/>
                  <a:gd name="T32" fmla="*/ 144 w 1028"/>
                  <a:gd name="T33" fmla="*/ 558 h 1051"/>
                  <a:gd name="T34" fmla="*/ 134 w 1028"/>
                  <a:gd name="T35" fmla="*/ 553 h 1051"/>
                  <a:gd name="T36" fmla="*/ 94 w 1028"/>
                  <a:gd name="T37" fmla="*/ 671 h 1051"/>
                  <a:gd name="T38" fmla="*/ 58 w 1028"/>
                  <a:gd name="T39" fmla="*/ 793 h 1051"/>
                  <a:gd name="T40" fmla="*/ 27 w 1028"/>
                  <a:gd name="T41" fmla="*/ 920 h 1051"/>
                  <a:gd name="T42" fmla="*/ 0 w 1028"/>
                  <a:gd name="T43" fmla="*/ 1051 h 1051"/>
                  <a:gd name="T44" fmla="*/ 81 w 1028"/>
                  <a:gd name="T45" fmla="*/ 921 h 1051"/>
                  <a:gd name="T46" fmla="*/ 117 w 1028"/>
                  <a:gd name="T47" fmla="*/ 869 h 1051"/>
                  <a:gd name="T48" fmla="*/ 151 w 1028"/>
                  <a:gd name="T49" fmla="*/ 823 h 1051"/>
                  <a:gd name="T50" fmla="*/ 183 w 1028"/>
                  <a:gd name="T51" fmla="*/ 785 h 1051"/>
                  <a:gd name="T52" fmla="*/ 213 w 1028"/>
                  <a:gd name="T53" fmla="*/ 754 h 1051"/>
                  <a:gd name="T54" fmla="*/ 243 w 1028"/>
                  <a:gd name="T55" fmla="*/ 727 h 1051"/>
                  <a:gd name="T56" fmla="*/ 273 w 1028"/>
                  <a:gd name="T57" fmla="*/ 705 h 1051"/>
                  <a:gd name="T58" fmla="*/ 302 w 1028"/>
                  <a:gd name="T59" fmla="*/ 689 h 1051"/>
                  <a:gd name="T60" fmla="*/ 332 w 1028"/>
                  <a:gd name="T61" fmla="*/ 676 h 1051"/>
                  <a:gd name="T62" fmla="*/ 363 w 1028"/>
                  <a:gd name="T63" fmla="*/ 667 h 1051"/>
                  <a:gd name="T64" fmla="*/ 394 w 1028"/>
                  <a:gd name="T65" fmla="*/ 660 h 1051"/>
                  <a:gd name="T66" fmla="*/ 465 w 1028"/>
                  <a:gd name="T67" fmla="*/ 651 h 1051"/>
                  <a:gd name="T68" fmla="*/ 545 w 1028"/>
                  <a:gd name="T69" fmla="*/ 648 h 1051"/>
                  <a:gd name="T70" fmla="*/ 610 w 1028"/>
                  <a:gd name="T71" fmla="*/ 643 h 1051"/>
                  <a:gd name="T72" fmla="*/ 674 w 1028"/>
                  <a:gd name="T73" fmla="*/ 633 h 1051"/>
                  <a:gd name="T74" fmla="*/ 736 w 1028"/>
                  <a:gd name="T75" fmla="*/ 618 h 1051"/>
                  <a:gd name="T76" fmla="*/ 798 w 1028"/>
                  <a:gd name="T77" fmla="*/ 598 h 1051"/>
                  <a:gd name="T78" fmla="*/ 858 w 1028"/>
                  <a:gd name="T79" fmla="*/ 574 h 1051"/>
                  <a:gd name="T80" fmla="*/ 915 w 1028"/>
                  <a:gd name="T81" fmla="*/ 546 h 1051"/>
                  <a:gd name="T82" fmla="*/ 969 w 1028"/>
                  <a:gd name="T83" fmla="*/ 515 h 1051"/>
                  <a:gd name="T84" fmla="*/ 1020 w 1028"/>
                  <a:gd name="T85" fmla="*/ 481 h 1051"/>
                  <a:gd name="T86" fmla="*/ 1019 w 1028"/>
                  <a:gd name="T87" fmla="*/ 458 h 1051"/>
                  <a:gd name="T88" fmla="*/ 1019 w 1028"/>
                  <a:gd name="T89" fmla="*/ 401 h 1051"/>
                  <a:gd name="T90" fmla="*/ 1020 w 1028"/>
                  <a:gd name="T91" fmla="*/ 343 h 1051"/>
                  <a:gd name="T92" fmla="*/ 1022 w 1028"/>
                  <a:gd name="T93" fmla="*/ 287 h 1051"/>
                  <a:gd name="T94" fmla="*/ 1024 w 1028"/>
                  <a:gd name="T95" fmla="*/ 234 h 1051"/>
                  <a:gd name="T96" fmla="*/ 1027 w 1028"/>
                  <a:gd name="T97" fmla="*/ 165 h 1051"/>
                  <a:gd name="T98" fmla="*/ 1028 w 1028"/>
                  <a:gd name="T99" fmla="*/ 108 h 1051"/>
                  <a:gd name="T100" fmla="*/ 960 w 1028"/>
                  <a:gd name="T101" fmla="*/ 56 h 1051"/>
                  <a:gd name="T102" fmla="*/ 883 w 1028"/>
                  <a:gd name="T103" fmla="*/ 0 h 1051"/>
                  <a:gd name="T104" fmla="*/ 859 w 1028"/>
                  <a:gd name="T105" fmla="*/ 30 h 1051"/>
                  <a:gd name="T106" fmla="*/ 835 w 1028"/>
                  <a:gd name="T107" fmla="*/ 6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28" h="1051">
                    <a:moveTo>
                      <a:pt x="835" y="61"/>
                    </a:moveTo>
                    <a:lnTo>
                      <a:pt x="843" y="79"/>
                    </a:lnTo>
                    <a:lnTo>
                      <a:pt x="832" y="79"/>
                    </a:lnTo>
                    <a:lnTo>
                      <a:pt x="819" y="78"/>
                    </a:lnTo>
                    <a:lnTo>
                      <a:pt x="784" y="117"/>
                    </a:lnTo>
                    <a:lnTo>
                      <a:pt x="748" y="155"/>
                    </a:lnTo>
                    <a:lnTo>
                      <a:pt x="710" y="190"/>
                    </a:lnTo>
                    <a:lnTo>
                      <a:pt x="672" y="225"/>
                    </a:lnTo>
                    <a:lnTo>
                      <a:pt x="632" y="258"/>
                    </a:lnTo>
                    <a:lnTo>
                      <a:pt x="592" y="289"/>
                    </a:lnTo>
                    <a:lnTo>
                      <a:pt x="570" y="304"/>
                    </a:lnTo>
                    <a:lnTo>
                      <a:pt x="549" y="319"/>
                    </a:lnTo>
                    <a:lnTo>
                      <a:pt x="528" y="333"/>
                    </a:lnTo>
                    <a:lnTo>
                      <a:pt x="507" y="347"/>
                    </a:lnTo>
                    <a:lnTo>
                      <a:pt x="462" y="373"/>
                    </a:lnTo>
                    <a:lnTo>
                      <a:pt x="417" y="398"/>
                    </a:lnTo>
                    <a:lnTo>
                      <a:pt x="394" y="410"/>
                    </a:lnTo>
                    <a:lnTo>
                      <a:pt x="371" y="421"/>
                    </a:lnTo>
                    <a:lnTo>
                      <a:pt x="348" y="431"/>
                    </a:lnTo>
                    <a:lnTo>
                      <a:pt x="324" y="441"/>
                    </a:lnTo>
                    <a:lnTo>
                      <a:pt x="300" y="451"/>
                    </a:lnTo>
                    <a:lnTo>
                      <a:pt x="276" y="460"/>
                    </a:lnTo>
                    <a:lnTo>
                      <a:pt x="253" y="469"/>
                    </a:lnTo>
                    <a:lnTo>
                      <a:pt x="227" y="477"/>
                    </a:lnTo>
                    <a:lnTo>
                      <a:pt x="203" y="486"/>
                    </a:lnTo>
                    <a:lnTo>
                      <a:pt x="179" y="493"/>
                    </a:lnTo>
                    <a:lnTo>
                      <a:pt x="153" y="500"/>
                    </a:lnTo>
                    <a:lnTo>
                      <a:pt x="128" y="506"/>
                    </a:lnTo>
                    <a:lnTo>
                      <a:pt x="141" y="515"/>
                    </a:lnTo>
                    <a:lnTo>
                      <a:pt x="154" y="521"/>
                    </a:lnTo>
                    <a:lnTo>
                      <a:pt x="151" y="530"/>
                    </a:lnTo>
                    <a:lnTo>
                      <a:pt x="148" y="539"/>
                    </a:lnTo>
                    <a:lnTo>
                      <a:pt x="146" y="549"/>
                    </a:lnTo>
                    <a:lnTo>
                      <a:pt x="144" y="558"/>
                    </a:lnTo>
                    <a:lnTo>
                      <a:pt x="139" y="556"/>
                    </a:lnTo>
                    <a:lnTo>
                      <a:pt x="134" y="553"/>
                    </a:lnTo>
                    <a:lnTo>
                      <a:pt x="114" y="612"/>
                    </a:lnTo>
                    <a:lnTo>
                      <a:pt x="94" y="671"/>
                    </a:lnTo>
                    <a:lnTo>
                      <a:pt x="75" y="731"/>
                    </a:lnTo>
                    <a:lnTo>
                      <a:pt x="58" y="793"/>
                    </a:lnTo>
                    <a:lnTo>
                      <a:pt x="42" y="857"/>
                    </a:lnTo>
                    <a:lnTo>
                      <a:pt x="27" y="920"/>
                    </a:lnTo>
                    <a:lnTo>
                      <a:pt x="13" y="985"/>
                    </a:lnTo>
                    <a:lnTo>
                      <a:pt x="0" y="1051"/>
                    </a:lnTo>
                    <a:lnTo>
                      <a:pt x="42" y="982"/>
                    </a:lnTo>
                    <a:lnTo>
                      <a:pt x="81" y="921"/>
                    </a:lnTo>
                    <a:lnTo>
                      <a:pt x="100" y="894"/>
                    </a:lnTo>
                    <a:lnTo>
                      <a:pt x="117" y="869"/>
                    </a:lnTo>
                    <a:lnTo>
                      <a:pt x="134" y="846"/>
                    </a:lnTo>
                    <a:lnTo>
                      <a:pt x="151" y="823"/>
                    </a:lnTo>
                    <a:lnTo>
                      <a:pt x="168" y="804"/>
                    </a:lnTo>
                    <a:lnTo>
                      <a:pt x="183" y="785"/>
                    </a:lnTo>
                    <a:lnTo>
                      <a:pt x="198" y="769"/>
                    </a:lnTo>
                    <a:lnTo>
                      <a:pt x="213" y="754"/>
                    </a:lnTo>
                    <a:lnTo>
                      <a:pt x="228" y="739"/>
                    </a:lnTo>
                    <a:lnTo>
                      <a:pt x="243" y="727"/>
                    </a:lnTo>
                    <a:lnTo>
                      <a:pt x="258" y="715"/>
                    </a:lnTo>
                    <a:lnTo>
                      <a:pt x="273" y="705"/>
                    </a:lnTo>
                    <a:lnTo>
                      <a:pt x="287" y="697"/>
                    </a:lnTo>
                    <a:lnTo>
                      <a:pt x="302" y="689"/>
                    </a:lnTo>
                    <a:lnTo>
                      <a:pt x="316" y="682"/>
                    </a:lnTo>
                    <a:lnTo>
                      <a:pt x="332" y="676"/>
                    </a:lnTo>
                    <a:lnTo>
                      <a:pt x="347" y="671"/>
                    </a:lnTo>
                    <a:lnTo>
                      <a:pt x="363" y="667"/>
                    </a:lnTo>
                    <a:lnTo>
                      <a:pt x="378" y="663"/>
                    </a:lnTo>
                    <a:lnTo>
                      <a:pt x="394" y="660"/>
                    </a:lnTo>
                    <a:lnTo>
                      <a:pt x="429" y="654"/>
                    </a:lnTo>
                    <a:lnTo>
                      <a:pt x="465" y="651"/>
                    </a:lnTo>
                    <a:lnTo>
                      <a:pt x="504" y="650"/>
                    </a:lnTo>
                    <a:lnTo>
                      <a:pt x="545" y="648"/>
                    </a:lnTo>
                    <a:lnTo>
                      <a:pt x="578" y="646"/>
                    </a:lnTo>
                    <a:lnTo>
                      <a:pt x="610" y="643"/>
                    </a:lnTo>
                    <a:lnTo>
                      <a:pt x="642" y="639"/>
                    </a:lnTo>
                    <a:lnTo>
                      <a:pt x="674" y="633"/>
                    </a:lnTo>
                    <a:lnTo>
                      <a:pt x="706" y="626"/>
                    </a:lnTo>
                    <a:lnTo>
                      <a:pt x="736" y="618"/>
                    </a:lnTo>
                    <a:lnTo>
                      <a:pt x="768" y="608"/>
                    </a:lnTo>
                    <a:lnTo>
                      <a:pt x="798" y="598"/>
                    </a:lnTo>
                    <a:lnTo>
                      <a:pt x="829" y="587"/>
                    </a:lnTo>
                    <a:lnTo>
                      <a:pt x="858" y="574"/>
                    </a:lnTo>
                    <a:lnTo>
                      <a:pt x="886" y="560"/>
                    </a:lnTo>
                    <a:lnTo>
                      <a:pt x="915" y="546"/>
                    </a:lnTo>
                    <a:lnTo>
                      <a:pt x="942" y="531"/>
                    </a:lnTo>
                    <a:lnTo>
                      <a:pt x="969" y="515"/>
                    </a:lnTo>
                    <a:lnTo>
                      <a:pt x="995" y="499"/>
                    </a:lnTo>
                    <a:lnTo>
                      <a:pt x="1020" y="481"/>
                    </a:lnTo>
                    <a:lnTo>
                      <a:pt x="1020" y="469"/>
                    </a:lnTo>
                    <a:lnTo>
                      <a:pt x="1019" y="458"/>
                    </a:lnTo>
                    <a:lnTo>
                      <a:pt x="1019" y="429"/>
                    </a:lnTo>
                    <a:lnTo>
                      <a:pt x="1019" y="401"/>
                    </a:lnTo>
                    <a:lnTo>
                      <a:pt x="1019" y="371"/>
                    </a:lnTo>
                    <a:lnTo>
                      <a:pt x="1020" y="343"/>
                    </a:lnTo>
                    <a:lnTo>
                      <a:pt x="1021" y="315"/>
                    </a:lnTo>
                    <a:lnTo>
                      <a:pt x="1022" y="287"/>
                    </a:lnTo>
                    <a:lnTo>
                      <a:pt x="1023" y="260"/>
                    </a:lnTo>
                    <a:lnTo>
                      <a:pt x="1024" y="234"/>
                    </a:lnTo>
                    <a:lnTo>
                      <a:pt x="1026" y="198"/>
                    </a:lnTo>
                    <a:lnTo>
                      <a:pt x="1027" y="165"/>
                    </a:lnTo>
                    <a:lnTo>
                      <a:pt x="1028" y="136"/>
                    </a:lnTo>
                    <a:lnTo>
                      <a:pt x="1028" y="108"/>
                    </a:lnTo>
                    <a:lnTo>
                      <a:pt x="996" y="82"/>
                    </a:lnTo>
                    <a:lnTo>
                      <a:pt x="960" y="56"/>
                    </a:lnTo>
                    <a:lnTo>
                      <a:pt x="923" y="27"/>
                    </a:lnTo>
                    <a:lnTo>
                      <a:pt x="883" y="0"/>
                    </a:lnTo>
                    <a:lnTo>
                      <a:pt x="871" y="15"/>
                    </a:lnTo>
                    <a:lnTo>
                      <a:pt x="859" y="30"/>
                    </a:lnTo>
                    <a:lnTo>
                      <a:pt x="847" y="46"/>
                    </a:lnTo>
                    <a:lnTo>
                      <a:pt x="835" y="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167"/>
              <p:cNvSpPr>
                <a:spLocks/>
              </p:cNvSpPr>
              <p:nvPr/>
            </p:nvSpPr>
            <p:spPr bwMode="auto">
              <a:xfrm>
                <a:off x="481" y="576"/>
                <a:ext cx="60" cy="62"/>
              </a:xfrm>
              <a:custGeom>
                <a:avLst/>
                <a:gdLst>
                  <a:gd name="T0" fmla="*/ 843 w 1028"/>
                  <a:gd name="T1" fmla="*/ 79 h 1051"/>
                  <a:gd name="T2" fmla="*/ 819 w 1028"/>
                  <a:gd name="T3" fmla="*/ 78 h 1051"/>
                  <a:gd name="T4" fmla="*/ 748 w 1028"/>
                  <a:gd name="T5" fmla="*/ 155 h 1051"/>
                  <a:gd name="T6" fmla="*/ 672 w 1028"/>
                  <a:gd name="T7" fmla="*/ 225 h 1051"/>
                  <a:gd name="T8" fmla="*/ 592 w 1028"/>
                  <a:gd name="T9" fmla="*/ 289 h 1051"/>
                  <a:gd name="T10" fmla="*/ 549 w 1028"/>
                  <a:gd name="T11" fmla="*/ 319 h 1051"/>
                  <a:gd name="T12" fmla="*/ 507 w 1028"/>
                  <a:gd name="T13" fmla="*/ 347 h 1051"/>
                  <a:gd name="T14" fmla="*/ 417 w 1028"/>
                  <a:gd name="T15" fmla="*/ 398 h 1051"/>
                  <a:gd name="T16" fmla="*/ 371 w 1028"/>
                  <a:gd name="T17" fmla="*/ 421 h 1051"/>
                  <a:gd name="T18" fmla="*/ 324 w 1028"/>
                  <a:gd name="T19" fmla="*/ 441 h 1051"/>
                  <a:gd name="T20" fmla="*/ 276 w 1028"/>
                  <a:gd name="T21" fmla="*/ 460 h 1051"/>
                  <a:gd name="T22" fmla="*/ 227 w 1028"/>
                  <a:gd name="T23" fmla="*/ 477 h 1051"/>
                  <a:gd name="T24" fmla="*/ 179 w 1028"/>
                  <a:gd name="T25" fmla="*/ 493 h 1051"/>
                  <a:gd name="T26" fmla="*/ 128 w 1028"/>
                  <a:gd name="T27" fmla="*/ 506 h 1051"/>
                  <a:gd name="T28" fmla="*/ 154 w 1028"/>
                  <a:gd name="T29" fmla="*/ 521 h 1051"/>
                  <a:gd name="T30" fmla="*/ 148 w 1028"/>
                  <a:gd name="T31" fmla="*/ 539 h 1051"/>
                  <a:gd name="T32" fmla="*/ 144 w 1028"/>
                  <a:gd name="T33" fmla="*/ 558 h 1051"/>
                  <a:gd name="T34" fmla="*/ 134 w 1028"/>
                  <a:gd name="T35" fmla="*/ 553 h 1051"/>
                  <a:gd name="T36" fmla="*/ 94 w 1028"/>
                  <a:gd name="T37" fmla="*/ 671 h 1051"/>
                  <a:gd name="T38" fmla="*/ 58 w 1028"/>
                  <a:gd name="T39" fmla="*/ 793 h 1051"/>
                  <a:gd name="T40" fmla="*/ 27 w 1028"/>
                  <a:gd name="T41" fmla="*/ 920 h 1051"/>
                  <a:gd name="T42" fmla="*/ 0 w 1028"/>
                  <a:gd name="T43" fmla="*/ 1051 h 1051"/>
                  <a:gd name="T44" fmla="*/ 81 w 1028"/>
                  <a:gd name="T45" fmla="*/ 921 h 1051"/>
                  <a:gd name="T46" fmla="*/ 117 w 1028"/>
                  <a:gd name="T47" fmla="*/ 869 h 1051"/>
                  <a:gd name="T48" fmla="*/ 151 w 1028"/>
                  <a:gd name="T49" fmla="*/ 823 h 1051"/>
                  <a:gd name="T50" fmla="*/ 183 w 1028"/>
                  <a:gd name="T51" fmla="*/ 785 h 1051"/>
                  <a:gd name="T52" fmla="*/ 213 w 1028"/>
                  <a:gd name="T53" fmla="*/ 754 h 1051"/>
                  <a:gd name="T54" fmla="*/ 243 w 1028"/>
                  <a:gd name="T55" fmla="*/ 727 h 1051"/>
                  <a:gd name="T56" fmla="*/ 273 w 1028"/>
                  <a:gd name="T57" fmla="*/ 705 h 1051"/>
                  <a:gd name="T58" fmla="*/ 302 w 1028"/>
                  <a:gd name="T59" fmla="*/ 689 h 1051"/>
                  <a:gd name="T60" fmla="*/ 332 w 1028"/>
                  <a:gd name="T61" fmla="*/ 676 h 1051"/>
                  <a:gd name="T62" fmla="*/ 363 w 1028"/>
                  <a:gd name="T63" fmla="*/ 667 h 1051"/>
                  <a:gd name="T64" fmla="*/ 394 w 1028"/>
                  <a:gd name="T65" fmla="*/ 660 h 1051"/>
                  <a:gd name="T66" fmla="*/ 465 w 1028"/>
                  <a:gd name="T67" fmla="*/ 651 h 1051"/>
                  <a:gd name="T68" fmla="*/ 545 w 1028"/>
                  <a:gd name="T69" fmla="*/ 648 h 1051"/>
                  <a:gd name="T70" fmla="*/ 610 w 1028"/>
                  <a:gd name="T71" fmla="*/ 643 h 1051"/>
                  <a:gd name="T72" fmla="*/ 674 w 1028"/>
                  <a:gd name="T73" fmla="*/ 633 h 1051"/>
                  <a:gd name="T74" fmla="*/ 736 w 1028"/>
                  <a:gd name="T75" fmla="*/ 618 h 1051"/>
                  <a:gd name="T76" fmla="*/ 798 w 1028"/>
                  <a:gd name="T77" fmla="*/ 598 h 1051"/>
                  <a:gd name="T78" fmla="*/ 858 w 1028"/>
                  <a:gd name="T79" fmla="*/ 574 h 1051"/>
                  <a:gd name="T80" fmla="*/ 915 w 1028"/>
                  <a:gd name="T81" fmla="*/ 546 h 1051"/>
                  <a:gd name="T82" fmla="*/ 969 w 1028"/>
                  <a:gd name="T83" fmla="*/ 515 h 1051"/>
                  <a:gd name="T84" fmla="*/ 1020 w 1028"/>
                  <a:gd name="T85" fmla="*/ 481 h 1051"/>
                  <a:gd name="T86" fmla="*/ 1019 w 1028"/>
                  <a:gd name="T87" fmla="*/ 458 h 1051"/>
                  <a:gd name="T88" fmla="*/ 1019 w 1028"/>
                  <a:gd name="T89" fmla="*/ 401 h 1051"/>
                  <a:gd name="T90" fmla="*/ 1020 w 1028"/>
                  <a:gd name="T91" fmla="*/ 343 h 1051"/>
                  <a:gd name="T92" fmla="*/ 1022 w 1028"/>
                  <a:gd name="T93" fmla="*/ 287 h 1051"/>
                  <a:gd name="T94" fmla="*/ 1024 w 1028"/>
                  <a:gd name="T95" fmla="*/ 234 h 1051"/>
                  <a:gd name="T96" fmla="*/ 1027 w 1028"/>
                  <a:gd name="T97" fmla="*/ 165 h 1051"/>
                  <a:gd name="T98" fmla="*/ 1028 w 1028"/>
                  <a:gd name="T99" fmla="*/ 108 h 1051"/>
                  <a:gd name="T100" fmla="*/ 960 w 1028"/>
                  <a:gd name="T101" fmla="*/ 56 h 1051"/>
                  <a:gd name="T102" fmla="*/ 883 w 1028"/>
                  <a:gd name="T103" fmla="*/ 0 h 1051"/>
                  <a:gd name="T104" fmla="*/ 859 w 1028"/>
                  <a:gd name="T105" fmla="*/ 30 h 1051"/>
                  <a:gd name="T106" fmla="*/ 835 w 1028"/>
                  <a:gd name="T107" fmla="*/ 6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28" h="1051">
                    <a:moveTo>
                      <a:pt x="835" y="61"/>
                    </a:moveTo>
                    <a:lnTo>
                      <a:pt x="843" y="79"/>
                    </a:lnTo>
                    <a:lnTo>
                      <a:pt x="832" y="79"/>
                    </a:lnTo>
                    <a:lnTo>
                      <a:pt x="819" y="78"/>
                    </a:lnTo>
                    <a:lnTo>
                      <a:pt x="784" y="117"/>
                    </a:lnTo>
                    <a:lnTo>
                      <a:pt x="748" y="155"/>
                    </a:lnTo>
                    <a:lnTo>
                      <a:pt x="710" y="190"/>
                    </a:lnTo>
                    <a:lnTo>
                      <a:pt x="672" y="225"/>
                    </a:lnTo>
                    <a:lnTo>
                      <a:pt x="632" y="258"/>
                    </a:lnTo>
                    <a:lnTo>
                      <a:pt x="592" y="289"/>
                    </a:lnTo>
                    <a:lnTo>
                      <a:pt x="570" y="304"/>
                    </a:lnTo>
                    <a:lnTo>
                      <a:pt x="549" y="319"/>
                    </a:lnTo>
                    <a:lnTo>
                      <a:pt x="528" y="333"/>
                    </a:lnTo>
                    <a:lnTo>
                      <a:pt x="507" y="347"/>
                    </a:lnTo>
                    <a:lnTo>
                      <a:pt x="462" y="373"/>
                    </a:lnTo>
                    <a:lnTo>
                      <a:pt x="417" y="398"/>
                    </a:lnTo>
                    <a:lnTo>
                      <a:pt x="394" y="410"/>
                    </a:lnTo>
                    <a:lnTo>
                      <a:pt x="371" y="421"/>
                    </a:lnTo>
                    <a:lnTo>
                      <a:pt x="348" y="431"/>
                    </a:lnTo>
                    <a:lnTo>
                      <a:pt x="324" y="441"/>
                    </a:lnTo>
                    <a:lnTo>
                      <a:pt x="300" y="451"/>
                    </a:lnTo>
                    <a:lnTo>
                      <a:pt x="276" y="460"/>
                    </a:lnTo>
                    <a:lnTo>
                      <a:pt x="253" y="469"/>
                    </a:lnTo>
                    <a:lnTo>
                      <a:pt x="227" y="477"/>
                    </a:lnTo>
                    <a:lnTo>
                      <a:pt x="203" y="486"/>
                    </a:lnTo>
                    <a:lnTo>
                      <a:pt x="179" y="493"/>
                    </a:lnTo>
                    <a:lnTo>
                      <a:pt x="153" y="500"/>
                    </a:lnTo>
                    <a:lnTo>
                      <a:pt x="128" y="506"/>
                    </a:lnTo>
                    <a:lnTo>
                      <a:pt x="141" y="515"/>
                    </a:lnTo>
                    <a:lnTo>
                      <a:pt x="154" y="521"/>
                    </a:lnTo>
                    <a:lnTo>
                      <a:pt x="151" y="530"/>
                    </a:lnTo>
                    <a:lnTo>
                      <a:pt x="148" y="539"/>
                    </a:lnTo>
                    <a:lnTo>
                      <a:pt x="146" y="549"/>
                    </a:lnTo>
                    <a:lnTo>
                      <a:pt x="144" y="558"/>
                    </a:lnTo>
                    <a:lnTo>
                      <a:pt x="139" y="556"/>
                    </a:lnTo>
                    <a:lnTo>
                      <a:pt x="134" y="553"/>
                    </a:lnTo>
                    <a:lnTo>
                      <a:pt x="114" y="612"/>
                    </a:lnTo>
                    <a:lnTo>
                      <a:pt x="94" y="671"/>
                    </a:lnTo>
                    <a:lnTo>
                      <a:pt x="75" y="731"/>
                    </a:lnTo>
                    <a:lnTo>
                      <a:pt x="58" y="793"/>
                    </a:lnTo>
                    <a:lnTo>
                      <a:pt x="42" y="857"/>
                    </a:lnTo>
                    <a:lnTo>
                      <a:pt x="27" y="920"/>
                    </a:lnTo>
                    <a:lnTo>
                      <a:pt x="13" y="985"/>
                    </a:lnTo>
                    <a:lnTo>
                      <a:pt x="0" y="1051"/>
                    </a:lnTo>
                    <a:lnTo>
                      <a:pt x="42" y="982"/>
                    </a:lnTo>
                    <a:lnTo>
                      <a:pt x="81" y="921"/>
                    </a:lnTo>
                    <a:lnTo>
                      <a:pt x="100" y="894"/>
                    </a:lnTo>
                    <a:lnTo>
                      <a:pt x="117" y="869"/>
                    </a:lnTo>
                    <a:lnTo>
                      <a:pt x="134" y="846"/>
                    </a:lnTo>
                    <a:lnTo>
                      <a:pt x="151" y="823"/>
                    </a:lnTo>
                    <a:lnTo>
                      <a:pt x="168" y="804"/>
                    </a:lnTo>
                    <a:lnTo>
                      <a:pt x="183" y="785"/>
                    </a:lnTo>
                    <a:lnTo>
                      <a:pt x="198" y="769"/>
                    </a:lnTo>
                    <a:lnTo>
                      <a:pt x="213" y="754"/>
                    </a:lnTo>
                    <a:lnTo>
                      <a:pt x="228" y="739"/>
                    </a:lnTo>
                    <a:lnTo>
                      <a:pt x="243" y="727"/>
                    </a:lnTo>
                    <a:lnTo>
                      <a:pt x="258" y="715"/>
                    </a:lnTo>
                    <a:lnTo>
                      <a:pt x="273" y="705"/>
                    </a:lnTo>
                    <a:lnTo>
                      <a:pt x="287" y="697"/>
                    </a:lnTo>
                    <a:lnTo>
                      <a:pt x="302" y="689"/>
                    </a:lnTo>
                    <a:lnTo>
                      <a:pt x="316" y="682"/>
                    </a:lnTo>
                    <a:lnTo>
                      <a:pt x="332" y="676"/>
                    </a:lnTo>
                    <a:lnTo>
                      <a:pt x="347" y="671"/>
                    </a:lnTo>
                    <a:lnTo>
                      <a:pt x="363" y="667"/>
                    </a:lnTo>
                    <a:lnTo>
                      <a:pt x="378" y="663"/>
                    </a:lnTo>
                    <a:lnTo>
                      <a:pt x="394" y="660"/>
                    </a:lnTo>
                    <a:lnTo>
                      <a:pt x="429" y="654"/>
                    </a:lnTo>
                    <a:lnTo>
                      <a:pt x="465" y="651"/>
                    </a:lnTo>
                    <a:lnTo>
                      <a:pt x="504" y="650"/>
                    </a:lnTo>
                    <a:lnTo>
                      <a:pt x="545" y="648"/>
                    </a:lnTo>
                    <a:lnTo>
                      <a:pt x="578" y="646"/>
                    </a:lnTo>
                    <a:lnTo>
                      <a:pt x="610" y="643"/>
                    </a:lnTo>
                    <a:lnTo>
                      <a:pt x="642" y="639"/>
                    </a:lnTo>
                    <a:lnTo>
                      <a:pt x="674" y="633"/>
                    </a:lnTo>
                    <a:lnTo>
                      <a:pt x="706" y="626"/>
                    </a:lnTo>
                    <a:lnTo>
                      <a:pt x="736" y="618"/>
                    </a:lnTo>
                    <a:lnTo>
                      <a:pt x="768" y="608"/>
                    </a:lnTo>
                    <a:lnTo>
                      <a:pt x="798" y="598"/>
                    </a:lnTo>
                    <a:lnTo>
                      <a:pt x="829" y="587"/>
                    </a:lnTo>
                    <a:lnTo>
                      <a:pt x="858" y="574"/>
                    </a:lnTo>
                    <a:lnTo>
                      <a:pt x="886" y="560"/>
                    </a:lnTo>
                    <a:lnTo>
                      <a:pt x="915" y="546"/>
                    </a:lnTo>
                    <a:lnTo>
                      <a:pt x="942" y="531"/>
                    </a:lnTo>
                    <a:lnTo>
                      <a:pt x="969" y="515"/>
                    </a:lnTo>
                    <a:lnTo>
                      <a:pt x="995" y="499"/>
                    </a:lnTo>
                    <a:lnTo>
                      <a:pt x="1020" y="481"/>
                    </a:lnTo>
                    <a:lnTo>
                      <a:pt x="1020" y="469"/>
                    </a:lnTo>
                    <a:lnTo>
                      <a:pt x="1019" y="458"/>
                    </a:lnTo>
                    <a:lnTo>
                      <a:pt x="1019" y="429"/>
                    </a:lnTo>
                    <a:lnTo>
                      <a:pt x="1019" y="401"/>
                    </a:lnTo>
                    <a:lnTo>
                      <a:pt x="1019" y="371"/>
                    </a:lnTo>
                    <a:lnTo>
                      <a:pt x="1020" y="343"/>
                    </a:lnTo>
                    <a:lnTo>
                      <a:pt x="1021" y="315"/>
                    </a:lnTo>
                    <a:lnTo>
                      <a:pt x="1022" y="287"/>
                    </a:lnTo>
                    <a:lnTo>
                      <a:pt x="1023" y="260"/>
                    </a:lnTo>
                    <a:lnTo>
                      <a:pt x="1024" y="234"/>
                    </a:lnTo>
                    <a:lnTo>
                      <a:pt x="1026" y="198"/>
                    </a:lnTo>
                    <a:lnTo>
                      <a:pt x="1027" y="165"/>
                    </a:lnTo>
                    <a:lnTo>
                      <a:pt x="1028" y="136"/>
                    </a:lnTo>
                    <a:lnTo>
                      <a:pt x="1028" y="108"/>
                    </a:lnTo>
                    <a:lnTo>
                      <a:pt x="996" y="82"/>
                    </a:lnTo>
                    <a:lnTo>
                      <a:pt x="960" y="56"/>
                    </a:lnTo>
                    <a:lnTo>
                      <a:pt x="923" y="27"/>
                    </a:lnTo>
                    <a:lnTo>
                      <a:pt x="883" y="0"/>
                    </a:lnTo>
                    <a:lnTo>
                      <a:pt x="871" y="15"/>
                    </a:lnTo>
                    <a:lnTo>
                      <a:pt x="859" y="30"/>
                    </a:lnTo>
                    <a:lnTo>
                      <a:pt x="847" y="46"/>
                    </a:lnTo>
                    <a:lnTo>
                      <a:pt x="835" y="61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168"/>
              <p:cNvSpPr>
                <a:spLocks/>
              </p:cNvSpPr>
              <p:nvPr/>
            </p:nvSpPr>
            <p:spPr bwMode="auto">
              <a:xfrm>
                <a:off x="472" y="511"/>
                <a:ext cx="57" cy="95"/>
              </a:xfrm>
              <a:custGeom>
                <a:avLst/>
                <a:gdLst>
                  <a:gd name="T0" fmla="*/ 936 w 964"/>
                  <a:gd name="T1" fmla="*/ 1180 h 1609"/>
                  <a:gd name="T2" fmla="*/ 876 w 964"/>
                  <a:gd name="T3" fmla="*/ 1023 h 1609"/>
                  <a:gd name="T4" fmla="*/ 865 w 964"/>
                  <a:gd name="T5" fmla="*/ 999 h 1609"/>
                  <a:gd name="T6" fmla="*/ 814 w 964"/>
                  <a:gd name="T7" fmla="*/ 958 h 1609"/>
                  <a:gd name="T8" fmla="*/ 792 w 964"/>
                  <a:gd name="T9" fmla="*/ 946 h 1609"/>
                  <a:gd name="T10" fmla="*/ 763 w 964"/>
                  <a:gd name="T11" fmla="*/ 915 h 1609"/>
                  <a:gd name="T12" fmla="*/ 722 w 964"/>
                  <a:gd name="T13" fmla="*/ 854 h 1609"/>
                  <a:gd name="T14" fmla="*/ 687 w 964"/>
                  <a:gd name="T15" fmla="*/ 780 h 1609"/>
                  <a:gd name="T16" fmla="*/ 663 w 964"/>
                  <a:gd name="T17" fmla="*/ 704 h 1609"/>
                  <a:gd name="T18" fmla="*/ 651 w 964"/>
                  <a:gd name="T19" fmla="*/ 632 h 1609"/>
                  <a:gd name="T20" fmla="*/ 654 w 964"/>
                  <a:gd name="T21" fmla="*/ 581 h 1609"/>
                  <a:gd name="T22" fmla="*/ 548 w 964"/>
                  <a:gd name="T23" fmla="*/ 422 h 1609"/>
                  <a:gd name="T24" fmla="*/ 374 w 964"/>
                  <a:gd name="T25" fmla="*/ 180 h 1609"/>
                  <a:gd name="T26" fmla="*/ 289 w 964"/>
                  <a:gd name="T27" fmla="*/ 59 h 1609"/>
                  <a:gd name="T28" fmla="*/ 238 w 964"/>
                  <a:gd name="T29" fmla="*/ 21 h 1609"/>
                  <a:gd name="T30" fmla="*/ 252 w 964"/>
                  <a:gd name="T31" fmla="*/ 53 h 1609"/>
                  <a:gd name="T32" fmla="*/ 303 w 964"/>
                  <a:gd name="T33" fmla="*/ 130 h 1609"/>
                  <a:gd name="T34" fmla="*/ 337 w 964"/>
                  <a:gd name="T35" fmla="*/ 201 h 1609"/>
                  <a:gd name="T36" fmla="*/ 353 w 964"/>
                  <a:gd name="T37" fmla="*/ 262 h 1609"/>
                  <a:gd name="T38" fmla="*/ 353 w 964"/>
                  <a:gd name="T39" fmla="*/ 298 h 1609"/>
                  <a:gd name="T40" fmla="*/ 346 w 964"/>
                  <a:gd name="T41" fmla="*/ 321 h 1609"/>
                  <a:gd name="T42" fmla="*/ 335 w 964"/>
                  <a:gd name="T43" fmla="*/ 339 h 1609"/>
                  <a:gd name="T44" fmla="*/ 320 w 964"/>
                  <a:gd name="T45" fmla="*/ 353 h 1609"/>
                  <a:gd name="T46" fmla="*/ 300 w 964"/>
                  <a:gd name="T47" fmla="*/ 364 h 1609"/>
                  <a:gd name="T48" fmla="*/ 270 w 964"/>
                  <a:gd name="T49" fmla="*/ 371 h 1609"/>
                  <a:gd name="T50" fmla="*/ 214 w 964"/>
                  <a:gd name="T51" fmla="*/ 370 h 1609"/>
                  <a:gd name="T52" fmla="*/ 149 w 964"/>
                  <a:gd name="T53" fmla="*/ 355 h 1609"/>
                  <a:gd name="T54" fmla="*/ 75 w 964"/>
                  <a:gd name="T55" fmla="*/ 326 h 1609"/>
                  <a:gd name="T56" fmla="*/ 130 w 964"/>
                  <a:gd name="T57" fmla="*/ 388 h 1609"/>
                  <a:gd name="T58" fmla="*/ 567 w 964"/>
                  <a:gd name="T59" fmla="*/ 1285 h 1609"/>
                  <a:gd name="T60" fmla="*/ 522 w 964"/>
                  <a:gd name="T61" fmla="*/ 1315 h 1609"/>
                  <a:gd name="T62" fmla="*/ 484 w 964"/>
                  <a:gd name="T63" fmla="*/ 1011 h 1609"/>
                  <a:gd name="T64" fmla="*/ 365 w 964"/>
                  <a:gd name="T65" fmla="*/ 754 h 1609"/>
                  <a:gd name="T66" fmla="*/ 236 w 964"/>
                  <a:gd name="T67" fmla="*/ 586 h 1609"/>
                  <a:gd name="T68" fmla="*/ 129 w 964"/>
                  <a:gd name="T69" fmla="*/ 450 h 1609"/>
                  <a:gd name="T70" fmla="*/ 91 w 964"/>
                  <a:gd name="T71" fmla="*/ 405 h 1609"/>
                  <a:gd name="T72" fmla="*/ 0 w 964"/>
                  <a:gd name="T73" fmla="*/ 331 h 1609"/>
                  <a:gd name="T74" fmla="*/ 71 w 964"/>
                  <a:gd name="T75" fmla="*/ 418 h 1609"/>
                  <a:gd name="T76" fmla="*/ 121 w 964"/>
                  <a:gd name="T77" fmla="*/ 506 h 1609"/>
                  <a:gd name="T78" fmla="*/ 147 w 964"/>
                  <a:gd name="T79" fmla="*/ 577 h 1609"/>
                  <a:gd name="T80" fmla="*/ 154 w 964"/>
                  <a:gd name="T81" fmla="*/ 617 h 1609"/>
                  <a:gd name="T82" fmla="*/ 155 w 964"/>
                  <a:gd name="T83" fmla="*/ 654 h 1609"/>
                  <a:gd name="T84" fmla="*/ 150 w 964"/>
                  <a:gd name="T85" fmla="*/ 687 h 1609"/>
                  <a:gd name="T86" fmla="*/ 137 w 964"/>
                  <a:gd name="T87" fmla="*/ 717 h 1609"/>
                  <a:gd name="T88" fmla="*/ 119 w 964"/>
                  <a:gd name="T89" fmla="*/ 741 h 1609"/>
                  <a:gd name="T90" fmla="*/ 102 w 964"/>
                  <a:gd name="T91" fmla="*/ 754 h 1609"/>
                  <a:gd name="T92" fmla="*/ 68 w 964"/>
                  <a:gd name="T93" fmla="*/ 769 h 1609"/>
                  <a:gd name="T94" fmla="*/ 18 w 964"/>
                  <a:gd name="T95" fmla="*/ 774 h 1609"/>
                  <a:gd name="T96" fmla="*/ 202 w 964"/>
                  <a:gd name="T97" fmla="*/ 1490 h 1609"/>
                  <a:gd name="T98" fmla="*/ 215 w 964"/>
                  <a:gd name="T99" fmla="*/ 1539 h 1609"/>
                  <a:gd name="T100" fmla="*/ 242 w 964"/>
                  <a:gd name="T101" fmla="*/ 1580 h 1609"/>
                  <a:gd name="T102" fmla="*/ 269 w 964"/>
                  <a:gd name="T103" fmla="*/ 1607 h 1609"/>
                  <a:gd name="T104" fmla="*/ 324 w 964"/>
                  <a:gd name="T105" fmla="*/ 1596 h 1609"/>
                  <a:gd name="T106" fmla="*/ 398 w 964"/>
                  <a:gd name="T107" fmla="*/ 1572 h 1609"/>
                  <a:gd name="T108" fmla="*/ 469 w 964"/>
                  <a:gd name="T109" fmla="*/ 1544 h 1609"/>
                  <a:gd name="T110" fmla="*/ 539 w 964"/>
                  <a:gd name="T111" fmla="*/ 1513 h 1609"/>
                  <a:gd name="T112" fmla="*/ 652 w 964"/>
                  <a:gd name="T113" fmla="*/ 1450 h 1609"/>
                  <a:gd name="T114" fmla="*/ 715 w 964"/>
                  <a:gd name="T115" fmla="*/ 1407 h 1609"/>
                  <a:gd name="T116" fmla="*/ 817 w 964"/>
                  <a:gd name="T117" fmla="*/ 1328 h 1609"/>
                  <a:gd name="T118" fmla="*/ 929 w 964"/>
                  <a:gd name="T119" fmla="*/ 1220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4" h="1609">
                    <a:moveTo>
                      <a:pt x="964" y="1181"/>
                    </a:moveTo>
                    <a:lnTo>
                      <a:pt x="950" y="1181"/>
                    </a:lnTo>
                    <a:lnTo>
                      <a:pt x="936" y="1180"/>
                    </a:lnTo>
                    <a:lnTo>
                      <a:pt x="922" y="1180"/>
                    </a:lnTo>
                    <a:lnTo>
                      <a:pt x="908" y="1181"/>
                    </a:lnTo>
                    <a:lnTo>
                      <a:pt x="876" y="1023"/>
                    </a:lnTo>
                    <a:lnTo>
                      <a:pt x="872" y="1015"/>
                    </a:lnTo>
                    <a:lnTo>
                      <a:pt x="869" y="1007"/>
                    </a:lnTo>
                    <a:lnTo>
                      <a:pt x="865" y="999"/>
                    </a:lnTo>
                    <a:lnTo>
                      <a:pt x="862" y="991"/>
                    </a:lnTo>
                    <a:lnTo>
                      <a:pt x="835" y="973"/>
                    </a:lnTo>
                    <a:lnTo>
                      <a:pt x="814" y="958"/>
                    </a:lnTo>
                    <a:lnTo>
                      <a:pt x="799" y="950"/>
                    </a:lnTo>
                    <a:lnTo>
                      <a:pt x="793" y="946"/>
                    </a:lnTo>
                    <a:lnTo>
                      <a:pt x="792" y="946"/>
                    </a:lnTo>
                    <a:lnTo>
                      <a:pt x="792" y="945"/>
                    </a:lnTo>
                    <a:lnTo>
                      <a:pt x="777" y="931"/>
                    </a:lnTo>
                    <a:lnTo>
                      <a:pt x="763" y="915"/>
                    </a:lnTo>
                    <a:lnTo>
                      <a:pt x="748" y="897"/>
                    </a:lnTo>
                    <a:lnTo>
                      <a:pt x="735" y="875"/>
                    </a:lnTo>
                    <a:lnTo>
                      <a:pt x="722" y="854"/>
                    </a:lnTo>
                    <a:lnTo>
                      <a:pt x="709" y="830"/>
                    </a:lnTo>
                    <a:lnTo>
                      <a:pt x="698" y="806"/>
                    </a:lnTo>
                    <a:lnTo>
                      <a:pt x="687" y="780"/>
                    </a:lnTo>
                    <a:lnTo>
                      <a:pt x="678" y="755"/>
                    </a:lnTo>
                    <a:lnTo>
                      <a:pt x="670" y="730"/>
                    </a:lnTo>
                    <a:lnTo>
                      <a:pt x="663" y="704"/>
                    </a:lnTo>
                    <a:lnTo>
                      <a:pt x="658" y="679"/>
                    </a:lnTo>
                    <a:lnTo>
                      <a:pt x="654" y="655"/>
                    </a:lnTo>
                    <a:lnTo>
                      <a:pt x="651" y="632"/>
                    </a:lnTo>
                    <a:lnTo>
                      <a:pt x="651" y="610"/>
                    </a:lnTo>
                    <a:lnTo>
                      <a:pt x="653" y="590"/>
                    </a:lnTo>
                    <a:lnTo>
                      <a:pt x="654" y="581"/>
                    </a:lnTo>
                    <a:lnTo>
                      <a:pt x="655" y="572"/>
                    </a:lnTo>
                    <a:lnTo>
                      <a:pt x="606" y="503"/>
                    </a:lnTo>
                    <a:lnTo>
                      <a:pt x="548" y="422"/>
                    </a:lnTo>
                    <a:lnTo>
                      <a:pt x="488" y="338"/>
                    </a:lnTo>
                    <a:lnTo>
                      <a:pt x="429" y="254"/>
                    </a:lnTo>
                    <a:lnTo>
                      <a:pt x="374" y="180"/>
                    </a:lnTo>
                    <a:lnTo>
                      <a:pt x="331" y="117"/>
                    </a:lnTo>
                    <a:lnTo>
                      <a:pt x="300" y="75"/>
                    </a:lnTo>
                    <a:lnTo>
                      <a:pt x="289" y="59"/>
                    </a:lnTo>
                    <a:lnTo>
                      <a:pt x="278" y="51"/>
                    </a:lnTo>
                    <a:lnTo>
                      <a:pt x="261" y="38"/>
                    </a:lnTo>
                    <a:lnTo>
                      <a:pt x="238" y="21"/>
                    </a:lnTo>
                    <a:lnTo>
                      <a:pt x="210" y="0"/>
                    </a:lnTo>
                    <a:lnTo>
                      <a:pt x="232" y="27"/>
                    </a:lnTo>
                    <a:lnTo>
                      <a:pt x="252" y="53"/>
                    </a:lnTo>
                    <a:lnTo>
                      <a:pt x="271" y="79"/>
                    </a:lnTo>
                    <a:lnTo>
                      <a:pt x="288" y="105"/>
                    </a:lnTo>
                    <a:lnTo>
                      <a:pt x="303" y="130"/>
                    </a:lnTo>
                    <a:lnTo>
                      <a:pt x="317" y="154"/>
                    </a:lnTo>
                    <a:lnTo>
                      <a:pt x="328" y="177"/>
                    </a:lnTo>
                    <a:lnTo>
                      <a:pt x="337" y="201"/>
                    </a:lnTo>
                    <a:lnTo>
                      <a:pt x="344" y="222"/>
                    </a:lnTo>
                    <a:lnTo>
                      <a:pt x="350" y="243"/>
                    </a:lnTo>
                    <a:lnTo>
                      <a:pt x="353" y="262"/>
                    </a:lnTo>
                    <a:lnTo>
                      <a:pt x="354" y="281"/>
                    </a:lnTo>
                    <a:lnTo>
                      <a:pt x="354" y="290"/>
                    </a:lnTo>
                    <a:lnTo>
                      <a:pt x="353" y="298"/>
                    </a:lnTo>
                    <a:lnTo>
                      <a:pt x="351" y="306"/>
                    </a:lnTo>
                    <a:lnTo>
                      <a:pt x="349" y="313"/>
                    </a:lnTo>
                    <a:lnTo>
                      <a:pt x="346" y="321"/>
                    </a:lnTo>
                    <a:lnTo>
                      <a:pt x="343" y="327"/>
                    </a:lnTo>
                    <a:lnTo>
                      <a:pt x="339" y="334"/>
                    </a:lnTo>
                    <a:lnTo>
                      <a:pt x="335" y="339"/>
                    </a:lnTo>
                    <a:lnTo>
                      <a:pt x="330" y="344"/>
                    </a:lnTo>
                    <a:lnTo>
                      <a:pt x="325" y="349"/>
                    </a:lnTo>
                    <a:lnTo>
                      <a:pt x="320" y="353"/>
                    </a:lnTo>
                    <a:lnTo>
                      <a:pt x="314" y="358"/>
                    </a:lnTo>
                    <a:lnTo>
                      <a:pt x="307" y="361"/>
                    </a:lnTo>
                    <a:lnTo>
                      <a:pt x="300" y="364"/>
                    </a:lnTo>
                    <a:lnTo>
                      <a:pt x="293" y="366"/>
                    </a:lnTo>
                    <a:lnTo>
                      <a:pt x="286" y="368"/>
                    </a:lnTo>
                    <a:lnTo>
                      <a:pt x="270" y="371"/>
                    </a:lnTo>
                    <a:lnTo>
                      <a:pt x="253" y="372"/>
                    </a:lnTo>
                    <a:lnTo>
                      <a:pt x="235" y="372"/>
                    </a:lnTo>
                    <a:lnTo>
                      <a:pt x="214" y="370"/>
                    </a:lnTo>
                    <a:lnTo>
                      <a:pt x="194" y="367"/>
                    </a:lnTo>
                    <a:lnTo>
                      <a:pt x="172" y="362"/>
                    </a:lnTo>
                    <a:lnTo>
                      <a:pt x="149" y="355"/>
                    </a:lnTo>
                    <a:lnTo>
                      <a:pt x="125" y="346"/>
                    </a:lnTo>
                    <a:lnTo>
                      <a:pt x="100" y="337"/>
                    </a:lnTo>
                    <a:lnTo>
                      <a:pt x="75" y="326"/>
                    </a:lnTo>
                    <a:lnTo>
                      <a:pt x="48" y="315"/>
                    </a:lnTo>
                    <a:lnTo>
                      <a:pt x="22" y="301"/>
                    </a:lnTo>
                    <a:lnTo>
                      <a:pt x="130" y="388"/>
                    </a:lnTo>
                    <a:lnTo>
                      <a:pt x="501" y="867"/>
                    </a:lnTo>
                    <a:lnTo>
                      <a:pt x="582" y="1276"/>
                    </a:lnTo>
                    <a:lnTo>
                      <a:pt x="567" y="1285"/>
                    </a:lnTo>
                    <a:lnTo>
                      <a:pt x="551" y="1295"/>
                    </a:lnTo>
                    <a:lnTo>
                      <a:pt x="536" y="1305"/>
                    </a:lnTo>
                    <a:lnTo>
                      <a:pt x="522" y="1315"/>
                    </a:lnTo>
                    <a:lnTo>
                      <a:pt x="489" y="1037"/>
                    </a:lnTo>
                    <a:lnTo>
                      <a:pt x="487" y="1024"/>
                    </a:lnTo>
                    <a:lnTo>
                      <a:pt x="484" y="1011"/>
                    </a:lnTo>
                    <a:lnTo>
                      <a:pt x="480" y="998"/>
                    </a:lnTo>
                    <a:lnTo>
                      <a:pt x="475" y="985"/>
                    </a:lnTo>
                    <a:lnTo>
                      <a:pt x="365" y="754"/>
                    </a:lnTo>
                    <a:lnTo>
                      <a:pt x="324" y="699"/>
                    </a:lnTo>
                    <a:lnTo>
                      <a:pt x="279" y="643"/>
                    </a:lnTo>
                    <a:lnTo>
                      <a:pt x="236" y="586"/>
                    </a:lnTo>
                    <a:lnTo>
                      <a:pt x="195" y="534"/>
                    </a:lnTo>
                    <a:lnTo>
                      <a:pt x="159" y="487"/>
                    </a:lnTo>
                    <a:lnTo>
                      <a:pt x="129" y="450"/>
                    </a:lnTo>
                    <a:lnTo>
                      <a:pt x="110" y="424"/>
                    </a:lnTo>
                    <a:lnTo>
                      <a:pt x="103" y="414"/>
                    </a:lnTo>
                    <a:lnTo>
                      <a:pt x="91" y="405"/>
                    </a:lnTo>
                    <a:lnTo>
                      <a:pt x="68" y="387"/>
                    </a:lnTo>
                    <a:lnTo>
                      <a:pt x="37" y="362"/>
                    </a:lnTo>
                    <a:lnTo>
                      <a:pt x="0" y="331"/>
                    </a:lnTo>
                    <a:lnTo>
                      <a:pt x="25" y="360"/>
                    </a:lnTo>
                    <a:lnTo>
                      <a:pt x="49" y="389"/>
                    </a:lnTo>
                    <a:lnTo>
                      <a:pt x="71" y="418"/>
                    </a:lnTo>
                    <a:lnTo>
                      <a:pt x="90" y="448"/>
                    </a:lnTo>
                    <a:lnTo>
                      <a:pt x="107" y="477"/>
                    </a:lnTo>
                    <a:lnTo>
                      <a:pt x="121" y="506"/>
                    </a:lnTo>
                    <a:lnTo>
                      <a:pt x="133" y="536"/>
                    </a:lnTo>
                    <a:lnTo>
                      <a:pt x="142" y="564"/>
                    </a:lnTo>
                    <a:lnTo>
                      <a:pt x="147" y="577"/>
                    </a:lnTo>
                    <a:lnTo>
                      <a:pt x="150" y="591"/>
                    </a:lnTo>
                    <a:lnTo>
                      <a:pt x="152" y="604"/>
                    </a:lnTo>
                    <a:lnTo>
                      <a:pt x="154" y="617"/>
                    </a:lnTo>
                    <a:lnTo>
                      <a:pt x="155" y="630"/>
                    </a:lnTo>
                    <a:lnTo>
                      <a:pt x="156" y="642"/>
                    </a:lnTo>
                    <a:lnTo>
                      <a:pt x="155" y="654"/>
                    </a:lnTo>
                    <a:lnTo>
                      <a:pt x="154" y="665"/>
                    </a:lnTo>
                    <a:lnTo>
                      <a:pt x="152" y="677"/>
                    </a:lnTo>
                    <a:lnTo>
                      <a:pt x="150" y="687"/>
                    </a:lnTo>
                    <a:lnTo>
                      <a:pt x="147" y="697"/>
                    </a:lnTo>
                    <a:lnTo>
                      <a:pt x="142" y="708"/>
                    </a:lnTo>
                    <a:lnTo>
                      <a:pt x="137" y="717"/>
                    </a:lnTo>
                    <a:lnTo>
                      <a:pt x="132" y="725"/>
                    </a:lnTo>
                    <a:lnTo>
                      <a:pt x="126" y="733"/>
                    </a:lnTo>
                    <a:lnTo>
                      <a:pt x="119" y="741"/>
                    </a:lnTo>
                    <a:lnTo>
                      <a:pt x="114" y="746"/>
                    </a:lnTo>
                    <a:lnTo>
                      <a:pt x="108" y="750"/>
                    </a:lnTo>
                    <a:lnTo>
                      <a:pt x="102" y="754"/>
                    </a:lnTo>
                    <a:lnTo>
                      <a:pt x="95" y="758"/>
                    </a:lnTo>
                    <a:lnTo>
                      <a:pt x="82" y="764"/>
                    </a:lnTo>
                    <a:lnTo>
                      <a:pt x="68" y="769"/>
                    </a:lnTo>
                    <a:lnTo>
                      <a:pt x="51" y="772"/>
                    </a:lnTo>
                    <a:lnTo>
                      <a:pt x="35" y="773"/>
                    </a:lnTo>
                    <a:lnTo>
                      <a:pt x="18" y="774"/>
                    </a:lnTo>
                    <a:lnTo>
                      <a:pt x="0" y="772"/>
                    </a:lnTo>
                    <a:lnTo>
                      <a:pt x="157" y="1105"/>
                    </a:lnTo>
                    <a:lnTo>
                      <a:pt x="202" y="1490"/>
                    </a:lnTo>
                    <a:lnTo>
                      <a:pt x="205" y="1508"/>
                    </a:lnTo>
                    <a:lnTo>
                      <a:pt x="209" y="1524"/>
                    </a:lnTo>
                    <a:lnTo>
                      <a:pt x="215" y="1539"/>
                    </a:lnTo>
                    <a:lnTo>
                      <a:pt x="222" y="1554"/>
                    </a:lnTo>
                    <a:lnTo>
                      <a:pt x="232" y="1568"/>
                    </a:lnTo>
                    <a:lnTo>
                      <a:pt x="242" y="1580"/>
                    </a:lnTo>
                    <a:lnTo>
                      <a:pt x="253" y="1593"/>
                    </a:lnTo>
                    <a:lnTo>
                      <a:pt x="266" y="1604"/>
                    </a:lnTo>
                    <a:lnTo>
                      <a:pt x="269" y="1607"/>
                    </a:lnTo>
                    <a:lnTo>
                      <a:pt x="273" y="1609"/>
                    </a:lnTo>
                    <a:lnTo>
                      <a:pt x="298" y="1603"/>
                    </a:lnTo>
                    <a:lnTo>
                      <a:pt x="324" y="1596"/>
                    </a:lnTo>
                    <a:lnTo>
                      <a:pt x="348" y="1589"/>
                    </a:lnTo>
                    <a:lnTo>
                      <a:pt x="372" y="1580"/>
                    </a:lnTo>
                    <a:lnTo>
                      <a:pt x="398" y="1572"/>
                    </a:lnTo>
                    <a:lnTo>
                      <a:pt x="421" y="1563"/>
                    </a:lnTo>
                    <a:lnTo>
                      <a:pt x="445" y="1554"/>
                    </a:lnTo>
                    <a:lnTo>
                      <a:pt x="469" y="1544"/>
                    </a:lnTo>
                    <a:lnTo>
                      <a:pt x="493" y="1534"/>
                    </a:lnTo>
                    <a:lnTo>
                      <a:pt x="516" y="1524"/>
                    </a:lnTo>
                    <a:lnTo>
                      <a:pt x="539" y="1513"/>
                    </a:lnTo>
                    <a:lnTo>
                      <a:pt x="562" y="1501"/>
                    </a:lnTo>
                    <a:lnTo>
                      <a:pt x="607" y="1476"/>
                    </a:lnTo>
                    <a:lnTo>
                      <a:pt x="652" y="1450"/>
                    </a:lnTo>
                    <a:lnTo>
                      <a:pt x="673" y="1436"/>
                    </a:lnTo>
                    <a:lnTo>
                      <a:pt x="694" y="1422"/>
                    </a:lnTo>
                    <a:lnTo>
                      <a:pt x="715" y="1407"/>
                    </a:lnTo>
                    <a:lnTo>
                      <a:pt x="737" y="1392"/>
                    </a:lnTo>
                    <a:lnTo>
                      <a:pt x="777" y="1361"/>
                    </a:lnTo>
                    <a:lnTo>
                      <a:pt x="817" y="1328"/>
                    </a:lnTo>
                    <a:lnTo>
                      <a:pt x="855" y="1293"/>
                    </a:lnTo>
                    <a:lnTo>
                      <a:pt x="893" y="1258"/>
                    </a:lnTo>
                    <a:lnTo>
                      <a:pt x="929" y="1220"/>
                    </a:lnTo>
                    <a:lnTo>
                      <a:pt x="964" y="11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169"/>
              <p:cNvSpPr>
                <a:spLocks/>
              </p:cNvSpPr>
              <p:nvPr/>
            </p:nvSpPr>
            <p:spPr bwMode="auto">
              <a:xfrm>
                <a:off x="472" y="511"/>
                <a:ext cx="57" cy="95"/>
              </a:xfrm>
              <a:custGeom>
                <a:avLst/>
                <a:gdLst>
                  <a:gd name="T0" fmla="*/ 936 w 964"/>
                  <a:gd name="T1" fmla="*/ 1180 h 1609"/>
                  <a:gd name="T2" fmla="*/ 876 w 964"/>
                  <a:gd name="T3" fmla="*/ 1023 h 1609"/>
                  <a:gd name="T4" fmla="*/ 865 w 964"/>
                  <a:gd name="T5" fmla="*/ 999 h 1609"/>
                  <a:gd name="T6" fmla="*/ 814 w 964"/>
                  <a:gd name="T7" fmla="*/ 958 h 1609"/>
                  <a:gd name="T8" fmla="*/ 792 w 964"/>
                  <a:gd name="T9" fmla="*/ 946 h 1609"/>
                  <a:gd name="T10" fmla="*/ 763 w 964"/>
                  <a:gd name="T11" fmla="*/ 915 h 1609"/>
                  <a:gd name="T12" fmla="*/ 722 w 964"/>
                  <a:gd name="T13" fmla="*/ 854 h 1609"/>
                  <a:gd name="T14" fmla="*/ 687 w 964"/>
                  <a:gd name="T15" fmla="*/ 780 h 1609"/>
                  <a:gd name="T16" fmla="*/ 663 w 964"/>
                  <a:gd name="T17" fmla="*/ 704 h 1609"/>
                  <a:gd name="T18" fmla="*/ 651 w 964"/>
                  <a:gd name="T19" fmla="*/ 632 h 1609"/>
                  <a:gd name="T20" fmla="*/ 654 w 964"/>
                  <a:gd name="T21" fmla="*/ 581 h 1609"/>
                  <a:gd name="T22" fmla="*/ 548 w 964"/>
                  <a:gd name="T23" fmla="*/ 422 h 1609"/>
                  <a:gd name="T24" fmla="*/ 374 w 964"/>
                  <a:gd name="T25" fmla="*/ 180 h 1609"/>
                  <a:gd name="T26" fmla="*/ 289 w 964"/>
                  <a:gd name="T27" fmla="*/ 59 h 1609"/>
                  <a:gd name="T28" fmla="*/ 238 w 964"/>
                  <a:gd name="T29" fmla="*/ 21 h 1609"/>
                  <a:gd name="T30" fmla="*/ 252 w 964"/>
                  <a:gd name="T31" fmla="*/ 53 h 1609"/>
                  <a:gd name="T32" fmla="*/ 303 w 964"/>
                  <a:gd name="T33" fmla="*/ 130 h 1609"/>
                  <a:gd name="T34" fmla="*/ 337 w 964"/>
                  <a:gd name="T35" fmla="*/ 201 h 1609"/>
                  <a:gd name="T36" fmla="*/ 353 w 964"/>
                  <a:gd name="T37" fmla="*/ 262 h 1609"/>
                  <a:gd name="T38" fmla="*/ 353 w 964"/>
                  <a:gd name="T39" fmla="*/ 298 h 1609"/>
                  <a:gd name="T40" fmla="*/ 346 w 964"/>
                  <a:gd name="T41" fmla="*/ 321 h 1609"/>
                  <a:gd name="T42" fmla="*/ 335 w 964"/>
                  <a:gd name="T43" fmla="*/ 339 h 1609"/>
                  <a:gd name="T44" fmla="*/ 320 w 964"/>
                  <a:gd name="T45" fmla="*/ 353 h 1609"/>
                  <a:gd name="T46" fmla="*/ 300 w 964"/>
                  <a:gd name="T47" fmla="*/ 364 h 1609"/>
                  <a:gd name="T48" fmla="*/ 270 w 964"/>
                  <a:gd name="T49" fmla="*/ 371 h 1609"/>
                  <a:gd name="T50" fmla="*/ 214 w 964"/>
                  <a:gd name="T51" fmla="*/ 370 h 1609"/>
                  <a:gd name="T52" fmla="*/ 149 w 964"/>
                  <a:gd name="T53" fmla="*/ 355 h 1609"/>
                  <a:gd name="T54" fmla="*/ 75 w 964"/>
                  <a:gd name="T55" fmla="*/ 326 h 1609"/>
                  <a:gd name="T56" fmla="*/ 130 w 964"/>
                  <a:gd name="T57" fmla="*/ 388 h 1609"/>
                  <a:gd name="T58" fmla="*/ 567 w 964"/>
                  <a:gd name="T59" fmla="*/ 1285 h 1609"/>
                  <a:gd name="T60" fmla="*/ 522 w 964"/>
                  <a:gd name="T61" fmla="*/ 1315 h 1609"/>
                  <a:gd name="T62" fmla="*/ 484 w 964"/>
                  <a:gd name="T63" fmla="*/ 1011 h 1609"/>
                  <a:gd name="T64" fmla="*/ 365 w 964"/>
                  <a:gd name="T65" fmla="*/ 754 h 1609"/>
                  <a:gd name="T66" fmla="*/ 236 w 964"/>
                  <a:gd name="T67" fmla="*/ 586 h 1609"/>
                  <a:gd name="T68" fmla="*/ 129 w 964"/>
                  <a:gd name="T69" fmla="*/ 450 h 1609"/>
                  <a:gd name="T70" fmla="*/ 91 w 964"/>
                  <a:gd name="T71" fmla="*/ 405 h 1609"/>
                  <a:gd name="T72" fmla="*/ 0 w 964"/>
                  <a:gd name="T73" fmla="*/ 331 h 1609"/>
                  <a:gd name="T74" fmla="*/ 71 w 964"/>
                  <a:gd name="T75" fmla="*/ 418 h 1609"/>
                  <a:gd name="T76" fmla="*/ 121 w 964"/>
                  <a:gd name="T77" fmla="*/ 506 h 1609"/>
                  <a:gd name="T78" fmla="*/ 147 w 964"/>
                  <a:gd name="T79" fmla="*/ 577 h 1609"/>
                  <a:gd name="T80" fmla="*/ 154 w 964"/>
                  <a:gd name="T81" fmla="*/ 617 h 1609"/>
                  <a:gd name="T82" fmla="*/ 155 w 964"/>
                  <a:gd name="T83" fmla="*/ 654 h 1609"/>
                  <a:gd name="T84" fmla="*/ 150 w 964"/>
                  <a:gd name="T85" fmla="*/ 687 h 1609"/>
                  <a:gd name="T86" fmla="*/ 137 w 964"/>
                  <a:gd name="T87" fmla="*/ 717 h 1609"/>
                  <a:gd name="T88" fmla="*/ 119 w 964"/>
                  <a:gd name="T89" fmla="*/ 741 h 1609"/>
                  <a:gd name="T90" fmla="*/ 102 w 964"/>
                  <a:gd name="T91" fmla="*/ 754 h 1609"/>
                  <a:gd name="T92" fmla="*/ 68 w 964"/>
                  <a:gd name="T93" fmla="*/ 769 h 1609"/>
                  <a:gd name="T94" fmla="*/ 18 w 964"/>
                  <a:gd name="T95" fmla="*/ 774 h 1609"/>
                  <a:gd name="T96" fmla="*/ 202 w 964"/>
                  <a:gd name="T97" fmla="*/ 1490 h 1609"/>
                  <a:gd name="T98" fmla="*/ 215 w 964"/>
                  <a:gd name="T99" fmla="*/ 1539 h 1609"/>
                  <a:gd name="T100" fmla="*/ 242 w 964"/>
                  <a:gd name="T101" fmla="*/ 1580 h 1609"/>
                  <a:gd name="T102" fmla="*/ 269 w 964"/>
                  <a:gd name="T103" fmla="*/ 1607 h 1609"/>
                  <a:gd name="T104" fmla="*/ 324 w 964"/>
                  <a:gd name="T105" fmla="*/ 1596 h 1609"/>
                  <a:gd name="T106" fmla="*/ 398 w 964"/>
                  <a:gd name="T107" fmla="*/ 1572 h 1609"/>
                  <a:gd name="T108" fmla="*/ 469 w 964"/>
                  <a:gd name="T109" fmla="*/ 1544 h 1609"/>
                  <a:gd name="T110" fmla="*/ 539 w 964"/>
                  <a:gd name="T111" fmla="*/ 1513 h 1609"/>
                  <a:gd name="T112" fmla="*/ 652 w 964"/>
                  <a:gd name="T113" fmla="*/ 1450 h 1609"/>
                  <a:gd name="T114" fmla="*/ 715 w 964"/>
                  <a:gd name="T115" fmla="*/ 1407 h 1609"/>
                  <a:gd name="T116" fmla="*/ 817 w 964"/>
                  <a:gd name="T117" fmla="*/ 1328 h 1609"/>
                  <a:gd name="T118" fmla="*/ 929 w 964"/>
                  <a:gd name="T119" fmla="*/ 1220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4" h="1609">
                    <a:moveTo>
                      <a:pt x="964" y="1181"/>
                    </a:moveTo>
                    <a:lnTo>
                      <a:pt x="950" y="1181"/>
                    </a:lnTo>
                    <a:lnTo>
                      <a:pt x="936" y="1180"/>
                    </a:lnTo>
                    <a:lnTo>
                      <a:pt x="922" y="1180"/>
                    </a:lnTo>
                    <a:lnTo>
                      <a:pt x="908" y="1181"/>
                    </a:lnTo>
                    <a:lnTo>
                      <a:pt x="876" y="1023"/>
                    </a:lnTo>
                    <a:lnTo>
                      <a:pt x="872" y="1015"/>
                    </a:lnTo>
                    <a:lnTo>
                      <a:pt x="869" y="1007"/>
                    </a:lnTo>
                    <a:lnTo>
                      <a:pt x="865" y="999"/>
                    </a:lnTo>
                    <a:lnTo>
                      <a:pt x="862" y="991"/>
                    </a:lnTo>
                    <a:lnTo>
                      <a:pt x="835" y="973"/>
                    </a:lnTo>
                    <a:lnTo>
                      <a:pt x="814" y="958"/>
                    </a:lnTo>
                    <a:lnTo>
                      <a:pt x="799" y="950"/>
                    </a:lnTo>
                    <a:lnTo>
                      <a:pt x="793" y="946"/>
                    </a:lnTo>
                    <a:lnTo>
                      <a:pt x="792" y="946"/>
                    </a:lnTo>
                    <a:lnTo>
                      <a:pt x="792" y="945"/>
                    </a:lnTo>
                    <a:lnTo>
                      <a:pt x="777" y="931"/>
                    </a:lnTo>
                    <a:lnTo>
                      <a:pt x="763" y="915"/>
                    </a:lnTo>
                    <a:lnTo>
                      <a:pt x="748" y="897"/>
                    </a:lnTo>
                    <a:lnTo>
                      <a:pt x="735" y="875"/>
                    </a:lnTo>
                    <a:lnTo>
                      <a:pt x="722" y="854"/>
                    </a:lnTo>
                    <a:lnTo>
                      <a:pt x="709" y="830"/>
                    </a:lnTo>
                    <a:lnTo>
                      <a:pt x="698" y="806"/>
                    </a:lnTo>
                    <a:lnTo>
                      <a:pt x="687" y="780"/>
                    </a:lnTo>
                    <a:lnTo>
                      <a:pt x="678" y="755"/>
                    </a:lnTo>
                    <a:lnTo>
                      <a:pt x="670" y="730"/>
                    </a:lnTo>
                    <a:lnTo>
                      <a:pt x="663" y="704"/>
                    </a:lnTo>
                    <a:lnTo>
                      <a:pt x="658" y="679"/>
                    </a:lnTo>
                    <a:lnTo>
                      <a:pt x="654" y="655"/>
                    </a:lnTo>
                    <a:lnTo>
                      <a:pt x="651" y="632"/>
                    </a:lnTo>
                    <a:lnTo>
                      <a:pt x="651" y="610"/>
                    </a:lnTo>
                    <a:lnTo>
                      <a:pt x="653" y="590"/>
                    </a:lnTo>
                    <a:lnTo>
                      <a:pt x="654" y="581"/>
                    </a:lnTo>
                    <a:lnTo>
                      <a:pt x="655" y="572"/>
                    </a:lnTo>
                    <a:lnTo>
                      <a:pt x="606" y="503"/>
                    </a:lnTo>
                    <a:lnTo>
                      <a:pt x="548" y="422"/>
                    </a:lnTo>
                    <a:lnTo>
                      <a:pt x="488" y="338"/>
                    </a:lnTo>
                    <a:lnTo>
                      <a:pt x="429" y="254"/>
                    </a:lnTo>
                    <a:lnTo>
                      <a:pt x="374" y="180"/>
                    </a:lnTo>
                    <a:lnTo>
                      <a:pt x="331" y="117"/>
                    </a:lnTo>
                    <a:lnTo>
                      <a:pt x="300" y="75"/>
                    </a:lnTo>
                    <a:lnTo>
                      <a:pt x="289" y="59"/>
                    </a:lnTo>
                    <a:lnTo>
                      <a:pt x="278" y="51"/>
                    </a:lnTo>
                    <a:lnTo>
                      <a:pt x="261" y="38"/>
                    </a:lnTo>
                    <a:lnTo>
                      <a:pt x="238" y="21"/>
                    </a:lnTo>
                    <a:lnTo>
                      <a:pt x="210" y="0"/>
                    </a:lnTo>
                    <a:lnTo>
                      <a:pt x="232" y="27"/>
                    </a:lnTo>
                    <a:lnTo>
                      <a:pt x="252" y="53"/>
                    </a:lnTo>
                    <a:lnTo>
                      <a:pt x="271" y="79"/>
                    </a:lnTo>
                    <a:lnTo>
                      <a:pt x="288" y="105"/>
                    </a:lnTo>
                    <a:lnTo>
                      <a:pt x="303" y="130"/>
                    </a:lnTo>
                    <a:lnTo>
                      <a:pt x="317" y="154"/>
                    </a:lnTo>
                    <a:lnTo>
                      <a:pt x="328" y="177"/>
                    </a:lnTo>
                    <a:lnTo>
                      <a:pt x="337" y="201"/>
                    </a:lnTo>
                    <a:lnTo>
                      <a:pt x="344" y="222"/>
                    </a:lnTo>
                    <a:lnTo>
                      <a:pt x="350" y="243"/>
                    </a:lnTo>
                    <a:lnTo>
                      <a:pt x="353" y="262"/>
                    </a:lnTo>
                    <a:lnTo>
                      <a:pt x="354" y="281"/>
                    </a:lnTo>
                    <a:lnTo>
                      <a:pt x="354" y="290"/>
                    </a:lnTo>
                    <a:lnTo>
                      <a:pt x="353" y="298"/>
                    </a:lnTo>
                    <a:lnTo>
                      <a:pt x="351" y="306"/>
                    </a:lnTo>
                    <a:lnTo>
                      <a:pt x="349" y="313"/>
                    </a:lnTo>
                    <a:lnTo>
                      <a:pt x="346" y="321"/>
                    </a:lnTo>
                    <a:lnTo>
                      <a:pt x="343" y="327"/>
                    </a:lnTo>
                    <a:lnTo>
                      <a:pt x="339" y="334"/>
                    </a:lnTo>
                    <a:lnTo>
                      <a:pt x="335" y="339"/>
                    </a:lnTo>
                    <a:lnTo>
                      <a:pt x="330" y="344"/>
                    </a:lnTo>
                    <a:lnTo>
                      <a:pt x="325" y="349"/>
                    </a:lnTo>
                    <a:lnTo>
                      <a:pt x="320" y="353"/>
                    </a:lnTo>
                    <a:lnTo>
                      <a:pt x="314" y="358"/>
                    </a:lnTo>
                    <a:lnTo>
                      <a:pt x="307" y="361"/>
                    </a:lnTo>
                    <a:lnTo>
                      <a:pt x="300" y="364"/>
                    </a:lnTo>
                    <a:lnTo>
                      <a:pt x="293" y="366"/>
                    </a:lnTo>
                    <a:lnTo>
                      <a:pt x="286" y="368"/>
                    </a:lnTo>
                    <a:lnTo>
                      <a:pt x="270" y="371"/>
                    </a:lnTo>
                    <a:lnTo>
                      <a:pt x="253" y="372"/>
                    </a:lnTo>
                    <a:lnTo>
                      <a:pt x="235" y="372"/>
                    </a:lnTo>
                    <a:lnTo>
                      <a:pt x="214" y="370"/>
                    </a:lnTo>
                    <a:lnTo>
                      <a:pt x="194" y="367"/>
                    </a:lnTo>
                    <a:lnTo>
                      <a:pt x="172" y="362"/>
                    </a:lnTo>
                    <a:lnTo>
                      <a:pt x="149" y="355"/>
                    </a:lnTo>
                    <a:lnTo>
                      <a:pt x="125" y="346"/>
                    </a:lnTo>
                    <a:lnTo>
                      <a:pt x="100" y="337"/>
                    </a:lnTo>
                    <a:lnTo>
                      <a:pt x="75" y="326"/>
                    </a:lnTo>
                    <a:lnTo>
                      <a:pt x="48" y="315"/>
                    </a:lnTo>
                    <a:lnTo>
                      <a:pt x="22" y="301"/>
                    </a:lnTo>
                    <a:lnTo>
                      <a:pt x="130" y="388"/>
                    </a:lnTo>
                    <a:lnTo>
                      <a:pt x="501" y="867"/>
                    </a:lnTo>
                    <a:lnTo>
                      <a:pt x="582" y="1276"/>
                    </a:lnTo>
                    <a:lnTo>
                      <a:pt x="567" y="1285"/>
                    </a:lnTo>
                    <a:lnTo>
                      <a:pt x="551" y="1295"/>
                    </a:lnTo>
                    <a:lnTo>
                      <a:pt x="536" y="1305"/>
                    </a:lnTo>
                    <a:lnTo>
                      <a:pt x="522" y="1315"/>
                    </a:lnTo>
                    <a:lnTo>
                      <a:pt x="489" y="1037"/>
                    </a:lnTo>
                    <a:lnTo>
                      <a:pt x="487" y="1024"/>
                    </a:lnTo>
                    <a:lnTo>
                      <a:pt x="484" y="1011"/>
                    </a:lnTo>
                    <a:lnTo>
                      <a:pt x="480" y="998"/>
                    </a:lnTo>
                    <a:lnTo>
                      <a:pt x="475" y="985"/>
                    </a:lnTo>
                    <a:lnTo>
                      <a:pt x="365" y="754"/>
                    </a:lnTo>
                    <a:lnTo>
                      <a:pt x="324" y="699"/>
                    </a:lnTo>
                    <a:lnTo>
                      <a:pt x="279" y="643"/>
                    </a:lnTo>
                    <a:lnTo>
                      <a:pt x="236" y="586"/>
                    </a:lnTo>
                    <a:lnTo>
                      <a:pt x="195" y="534"/>
                    </a:lnTo>
                    <a:lnTo>
                      <a:pt x="159" y="487"/>
                    </a:lnTo>
                    <a:lnTo>
                      <a:pt x="129" y="450"/>
                    </a:lnTo>
                    <a:lnTo>
                      <a:pt x="110" y="424"/>
                    </a:lnTo>
                    <a:lnTo>
                      <a:pt x="103" y="414"/>
                    </a:lnTo>
                    <a:lnTo>
                      <a:pt x="91" y="405"/>
                    </a:lnTo>
                    <a:lnTo>
                      <a:pt x="68" y="387"/>
                    </a:lnTo>
                    <a:lnTo>
                      <a:pt x="37" y="362"/>
                    </a:lnTo>
                    <a:lnTo>
                      <a:pt x="0" y="331"/>
                    </a:lnTo>
                    <a:lnTo>
                      <a:pt x="25" y="360"/>
                    </a:lnTo>
                    <a:lnTo>
                      <a:pt x="49" y="389"/>
                    </a:lnTo>
                    <a:lnTo>
                      <a:pt x="71" y="418"/>
                    </a:lnTo>
                    <a:lnTo>
                      <a:pt x="90" y="448"/>
                    </a:lnTo>
                    <a:lnTo>
                      <a:pt x="107" y="477"/>
                    </a:lnTo>
                    <a:lnTo>
                      <a:pt x="121" y="506"/>
                    </a:lnTo>
                    <a:lnTo>
                      <a:pt x="133" y="536"/>
                    </a:lnTo>
                    <a:lnTo>
                      <a:pt x="142" y="564"/>
                    </a:lnTo>
                    <a:lnTo>
                      <a:pt x="147" y="577"/>
                    </a:lnTo>
                    <a:lnTo>
                      <a:pt x="150" y="591"/>
                    </a:lnTo>
                    <a:lnTo>
                      <a:pt x="152" y="604"/>
                    </a:lnTo>
                    <a:lnTo>
                      <a:pt x="154" y="617"/>
                    </a:lnTo>
                    <a:lnTo>
                      <a:pt x="155" y="630"/>
                    </a:lnTo>
                    <a:lnTo>
                      <a:pt x="156" y="642"/>
                    </a:lnTo>
                    <a:lnTo>
                      <a:pt x="155" y="654"/>
                    </a:lnTo>
                    <a:lnTo>
                      <a:pt x="154" y="665"/>
                    </a:lnTo>
                    <a:lnTo>
                      <a:pt x="152" y="677"/>
                    </a:lnTo>
                    <a:lnTo>
                      <a:pt x="150" y="687"/>
                    </a:lnTo>
                    <a:lnTo>
                      <a:pt x="147" y="697"/>
                    </a:lnTo>
                    <a:lnTo>
                      <a:pt x="142" y="708"/>
                    </a:lnTo>
                    <a:lnTo>
                      <a:pt x="137" y="717"/>
                    </a:lnTo>
                    <a:lnTo>
                      <a:pt x="132" y="725"/>
                    </a:lnTo>
                    <a:lnTo>
                      <a:pt x="126" y="733"/>
                    </a:lnTo>
                    <a:lnTo>
                      <a:pt x="119" y="741"/>
                    </a:lnTo>
                    <a:lnTo>
                      <a:pt x="114" y="746"/>
                    </a:lnTo>
                    <a:lnTo>
                      <a:pt x="108" y="750"/>
                    </a:lnTo>
                    <a:lnTo>
                      <a:pt x="102" y="754"/>
                    </a:lnTo>
                    <a:lnTo>
                      <a:pt x="95" y="758"/>
                    </a:lnTo>
                    <a:lnTo>
                      <a:pt x="82" y="764"/>
                    </a:lnTo>
                    <a:lnTo>
                      <a:pt x="68" y="769"/>
                    </a:lnTo>
                    <a:lnTo>
                      <a:pt x="51" y="772"/>
                    </a:lnTo>
                    <a:lnTo>
                      <a:pt x="35" y="773"/>
                    </a:lnTo>
                    <a:lnTo>
                      <a:pt x="18" y="774"/>
                    </a:lnTo>
                    <a:lnTo>
                      <a:pt x="0" y="772"/>
                    </a:lnTo>
                    <a:lnTo>
                      <a:pt x="157" y="1105"/>
                    </a:lnTo>
                    <a:lnTo>
                      <a:pt x="202" y="1490"/>
                    </a:lnTo>
                    <a:lnTo>
                      <a:pt x="205" y="1508"/>
                    </a:lnTo>
                    <a:lnTo>
                      <a:pt x="209" y="1524"/>
                    </a:lnTo>
                    <a:lnTo>
                      <a:pt x="215" y="1539"/>
                    </a:lnTo>
                    <a:lnTo>
                      <a:pt x="222" y="1554"/>
                    </a:lnTo>
                    <a:lnTo>
                      <a:pt x="232" y="1568"/>
                    </a:lnTo>
                    <a:lnTo>
                      <a:pt x="242" y="1580"/>
                    </a:lnTo>
                    <a:lnTo>
                      <a:pt x="253" y="1593"/>
                    </a:lnTo>
                    <a:lnTo>
                      <a:pt x="266" y="1604"/>
                    </a:lnTo>
                    <a:lnTo>
                      <a:pt x="269" y="1607"/>
                    </a:lnTo>
                    <a:lnTo>
                      <a:pt x="273" y="1609"/>
                    </a:lnTo>
                    <a:lnTo>
                      <a:pt x="298" y="1603"/>
                    </a:lnTo>
                    <a:lnTo>
                      <a:pt x="324" y="1596"/>
                    </a:lnTo>
                    <a:lnTo>
                      <a:pt x="348" y="1589"/>
                    </a:lnTo>
                    <a:lnTo>
                      <a:pt x="372" y="1580"/>
                    </a:lnTo>
                    <a:lnTo>
                      <a:pt x="398" y="1572"/>
                    </a:lnTo>
                    <a:lnTo>
                      <a:pt x="421" y="1563"/>
                    </a:lnTo>
                    <a:lnTo>
                      <a:pt x="445" y="1554"/>
                    </a:lnTo>
                    <a:lnTo>
                      <a:pt x="469" y="1544"/>
                    </a:lnTo>
                    <a:lnTo>
                      <a:pt x="493" y="1534"/>
                    </a:lnTo>
                    <a:lnTo>
                      <a:pt x="516" y="1524"/>
                    </a:lnTo>
                    <a:lnTo>
                      <a:pt x="539" y="1513"/>
                    </a:lnTo>
                    <a:lnTo>
                      <a:pt x="562" y="1501"/>
                    </a:lnTo>
                    <a:lnTo>
                      <a:pt x="607" y="1476"/>
                    </a:lnTo>
                    <a:lnTo>
                      <a:pt x="652" y="1450"/>
                    </a:lnTo>
                    <a:lnTo>
                      <a:pt x="673" y="1436"/>
                    </a:lnTo>
                    <a:lnTo>
                      <a:pt x="694" y="1422"/>
                    </a:lnTo>
                    <a:lnTo>
                      <a:pt x="715" y="1407"/>
                    </a:lnTo>
                    <a:lnTo>
                      <a:pt x="737" y="1392"/>
                    </a:lnTo>
                    <a:lnTo>
                      <a:pt x="777" y="1361"/>
                    </a:lnTo>
                    <a:lnTo>
                      <a:pt x="817" y="1328"/>
                    </a:lnTo>
                    <a:lnTo>
                      <a:pt x="855" y="1293"/>
                    </a:lnTo>
                    <a:lnTo>
                      <a:pt x="893" y="1258"/>
                    </a:lnTo>
                    <a:lnTo>
                      <a:pt x="929" y="1220"/>
                    </a:lnTo>
                    <a:lnTo>
                      <a:pt x="964" y="1181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170"/>
              <p:cNvSpPr>
                <a:spLocks/>
              </p:cNvSpPr>
              <p:nvPr/>
            </p:nvSpPr>
            <p:spPr bwMode="auto">
              <a:xfrm>
                <a:off x="527" y="572"/>
                <a:ext cx="6" cy="7"/>
              </a:xfrm>
              <a:custGeom>
                <a:avLst/>
                <a:gdLst>
                  <a:gd name="T0" fmla="*/ 59 w 107"/>
                  <a:gd name="T1" fmla="*/ 135 h 135"/>
                  <a:gd name="T2" fmla="*/ 71 w 107"/>
                  <a:gd name="T3" fmla="*/ 120 h 135"/>
                  <a:gd name="T4" fmla="*/ 83 w 107"/>
                  <a:gd name="T5" fmla="*/ 104 h 135"/>
                  <a:gd name="T6" fmla="*/ 95 w 107"/>
                  <a:gd name="T7" fmla="*/ 89 h 135"/>
                  <a:gd name="T8" fmla="*/ 107 w 107"/>
                  <a:gd name="T9" fmla="*/ 74 h 135"/>
                  <a:gd name="T10" fmla="*/ 80 w 107"/>
                  <a:gd name="T11" fmla="*/ 55 h 135"/>
                  <a:gd name="T12" fmla="*/ 53 w 107"/>
                  <a:gd name="T13" fmla="*/ 36 h 135"/>
                  <a:gd name="T14" fmla="*/ 25 w 107"/>
                  <a:gd name="T15" fmla="*/ 17 h 135"/>
                  <a:gd name="T16" fmla="*/ 0 w 107"/>
                  <a:gd name="T17" fmla="*/ 0 h 135"/>
                  <a:gd name="T18" fmla="*/ 59 w 107"/>
                  <a:gd name="T19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135">
                    <a:moveTo>
                      <a:pt x="59" y="135"/>
                    </a:moveTo>
                    <a:lnTo>
                      <a:pt x="71" y="120"/>
                    </a:lnTo>
                    <a:lnTo>
                      <a:pt x="83" y="104"/>
                    </a:lnTo>
                    <a:lnTo>
                      <a:pt x="95" y="89"/>
                    </a:lnTo>
                    <a:lnTo>
                      <a:pt x="107" y="74"/>
                    </a:lnTo>
                    <a:lnTo>
                      <a:pt x="80" y="55"/>
                    </a:lnTo>
                    <a:lnTo>
                      <a:pt x="53" y="36"/>
                    </a:lnTo>
                    <a:lnTo>
                      <a:pt x="25" y="17"/>
                    </a:lnTo>
                    <a:lnTo>
                      <a:pt x="0" y="0"/>
                    </a:lnTo>
                    <a:lnTo>
                      <a:pt x="59" y="1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171"/>
              <p:cNvSpPr>
                <a:spLocks/>
              </p:cNvSpPr>
              <p:nvPr/>
            </p:nvSpPr>
            <p:spPr bwMode="auto">
              <a:xfrm>
                <a:off x="527" y="572"/>
                <a:ext cx="6" cy="7"/>
              </a:xfrm>
              <a:custGeom>
                <a:avLst/>
                <a:gdLst>
                  <a:gd name="T0" fmla="*/ 59 w 107"/>
                  <a:gd name="T1" fmla="*/ 135 h 135"/>
                  <a:gd name="T2" fmla="*/ 71 w 107"/>
                  <a:gd name="T3" fmla="*/ 120 h 135"/>
                  <a:gd name="T4" fmla="*/ 83 w 107"/>
                  <a:gd name="T5" fmla="*/ 104 h 135"/>
                  <a:gd name="T6" fmla="*/ 95 w 107"/>
                  <a:gd name="T7" fmla="*/ 89 h 135"/>
                  <a:gd name="T8" fmla="*/ 107 w 107"/>
                  <a:gd name="T9" fmla="*/ 74 h 135"/>
                  <a:gd name="T10" fmla="*/ 80 w 107"/>
                  <a:gd name="T11" fmla="*/ 55 h 135"/>
                  <a:gd name="T12" fmla="*/ 53 w 107"/>
                  <a:gd name="T13" fmla="*/ 36 h 135"/>
                  <a:gd name="T14" fmla="*/ 25 w 107"/>
                  <a:gd name="T15" fmla="*/ 17 h 135"/>
                  <a:gd name="T16" fmla="*/ 0 w 107"/>
                  <a:gd name="T17" fmla="*/ 0 h 135"/>
                  <a:gd name="T18" fmla="*/ 59 w 107"/>
                  <a:gd name="T19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135">
                    <a:moveTo>
                      <a:pt x="59" y="135"/>
                    </a:moveTo>
                    <a:lnTo>
                      <a:pt x="71" y="120"/>
                    </a:lnTo>
                    <a:lnTo>
                      <a:pt x="83" y="104"/>
                    </a:lnTo>
                    <a:lnTo>
                      <a:pt x="95" y="89"/>
                    </a:lnTo>
                    <a:lnTo>
                      <a:pt x="107" y="74"/>
                    </a:lnTo>
                    <a:lnTo>
                      <a:pt x="80" y="55"/>
                    </a:lnTo>
                    <a:lnTo>
                      <a:pt x="53" y="36"/>
                    </a:lnTo>
                    <a:lnTo>
                      <a:pt x="25" y="17"/>
                    </a:lnTo>
                    <a:lnTo>
                      <a:pt x="0" y="0"/>
                    </a:lnTo>
                    <a:lnTo>
                      <a:pt x="59" y="135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172"/>
              <p:cNvSpPr>
                <a:spLocks/>
              </p:cNvSpPr>
              <p:nvPr/>
            </p:nvSpPr>
            <p:spPr bwMode="auto">
              <a:xfrm>
                <a:off x="519" y="512"/>
                <a:ext cx="44" cy="44"/>
              </a:xfrm>
              <a:custGeom>
                <a:avLst/>
                <a:gdLst>
                  <a:gd name="T0" fmla="*/ 699 w 757"/>
                  <a:gd name="T1" fmla="*/ 413 h 737"/>
                  <a:gd name="T2" fmla="*/ 685 w 757"/>
                  <a:gd name="T3" fmla="*/ 377 h 737"/>
                  <a:gd name="T4" fmla="*/ 446 w 757"/>
                  <a:gd name="T5" fmla="*/ 29 h 737"/>
                  <a:gd name="T6" fmla="*/ 465 w 757"/>
                  <a:gd name="T7" fmla="*/ 95 h 737"/>
                  <a:gd name="T8" fmla="*/ 469 w 757"/>
                  <a:gd name="T9" fmla="*/ 124 h 737"/>
                  <a:gd name="T10" fmla="*/ 471 w 757"/>
                  <a:gd name="T11" fmla="*/ 149 h 737"/>
                  <a:gd name="T12" fmla="*/ 470 w 757"/>
                  <a:gd name="T13" fmla="*/ 173 h 737"/>
                  <a:gd name="T14" fmla="*/ 465 w 757"/>
                  <a:gd name="T15" fmla="*/ 192 h 737"/>
                  <a:gd name="T16" fmla="*/ 458 w 757"/>
                  <a:gd name="T17" fmla="*/ 208 h 737"/>
                  <a:gd name="T18" fmla="*/ 447 w 757"/>
                  <a:gd name="T19" fmla="*/ 220 h 737"/>
                  <a:gd name="T20" fmla="*/ 434 w 757"/>
                  <a:gd name="T21" fmla="*/ 228 h 737"/>
                  <a:gd name="T22" fmla="*/ 418 w 757"/>
                  <a:gd name="T23" fmla="*/ 233 h 737"/>
                  <a:gd name="T24" fmla="*/ 401 w 757"/>
                  <a:gd name="T25" fmla="*/ 235 h 737"/>
                  <a:gd name="T26" fmla="*/ 382 w 757"/>
                  <a:gd name="T27" fmla="*/ 233 h 737"/>
                  <a:gd name="T28" fmla="*/ 360 w 757"/>
                  <a:gd name="T29" fmla="*/ 229 h 737"/>
                  <a:gd name="T30" fmla="*/ 335 w 757"/>
                  <a:gd name="T31" fmla="*/ 221 h 737"/>
                  <a:gd name="T32" fmla="*/ 282 w 757"/>
                  <a:gd name="T33" fmla="*/ 198 h 737"/>
                  <a:gd name="T34" fmla="*/ 221 w 757"/>
                  <a:gd name="T35" fmla="*/ 164 h 737"/>
                  <a:gd name="T36" fmla="*/ 153 w 757"/>
                  <a:gd name="T37" fmla="*/ 119 h 737"/>
                  <a:gd name="T38" fmla="*/ 79 w 757"/>
                  <a:gd name="T39" fmla="*/ 64 h 737"/>
                  <a:gd name="T40" fmla="*/ 0 w 757"/>
                  <a:gd name="T41" fmla="*/ 0 h 737"/>
                  <a:gd name="T42" fmla="*/ 277 w 757"/>
                  <a:gd name="T43" fmla="*/ 388 h 737"/>
                  <a:gd name="T44" fmla="*/ 288 w 757"/>
                  <a:gd name="T45" fmla="*/ 407 h 737"/>
                  <a:gd name="T46" fmla="*/ 299 w 757"/>
                  <a:gd name="T47" fmla="*/ 434 h 737"/>
                  <a:gd name="T48" fmla="*/ 316 w 757"/>
                  <a:gd name="T49" fmla="*/ 450 h 737"/>
                  <a:gd name="T50" fmla="*/ 332 w 757"/>
                  <a:gd name="T51" fmla="*/ 466 h 737"/>
                  <a:gd name="T52" fmla="*/ 364 w 757"/>
                  <a:gd name="T53" fmla="*/ 496 h 737"/>
                  <a:gd name="T54" fmla="*/ 390 w 757"/>
                  <a:gd name="T55" fmla="*/ 521 h 737"/>
                  <a:gd name="T56" fmla="*/ 461 w 757"/>
                  <a:gd name="T57" fmla="*/ 553 h 737"/>
                  <a:gd name="T58" fmla="*/ 528 w 757"/>
                  <a:gd name="T59" fmla="*/ 584 h 737"/>
                  <a:gd name="T60" fmla="*/ 746 w 757"/>
                  <a:gd name="T61" fmla="*/ 675 h 737"/>
                  <a:gd name="T62" fmla="*/ 727 w 757"/>
                  <a:gd name="T63" fmla="*/ 566 h 737"/>
                  <a:gd name="T64" fmla="*/ 713 w 757"/>
                  <a:gd name="T65" fmla="*/ 484 h 737"/>
                  <a:gd name="T66" fmla="*/ 705 w 757"/>
                  <a:gd name="T67" fmla="*/ 439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7" h="737">
                    <a:moveTo>
                      <a:pt x="704" y="433"/>
                    </a:moveTo>
                    <a:lnTo>
                      <a:pt x="699" y="413"/>
                    </a:lnTo>
                    <a:lnTo>
                      <a:pt x="693" y="395"/>
                    </a:lnTo>
                    <a:lnTo>
                      <a:pt x="685" y="377"/>
                    </a:lnTo>
                    <a:lnTo>
                      <a:pt x="674" y="361"/>
                    </a:lnTo>
                    <a:lnTo>
                      <a:pt x="446" y="29"/>
                    </a:lnTo>
                    <a:lnTo>
                      <a:pt x="457" y="63"/>
                    </a:lnTo>
                    <a:lnTo>
                      <a:pt x="465" y="95"/>
                    </a:lnTo>
                    <a:lnTo>
                      <a:pt x="467" y="110"/>
                    </a:lnTo>
                    <a:lnTo>
                      <a:pt x="469" y="124"/>
                    </a:lnTo>
                    <a:lnTo>
                      <a:pt x="470" y="137"/>
                    </a:lnTo>
                    <a:lnTo>
                      <a:pt x="471" y="149"/>
                    </a:lnTo>
                    <a:lnTo>
                      <a:pt x="471" y="162"/>
                    </a:lnTo>
                    <a:lnTo>
                      <a:pt x="470" y="173"/>
                    </a:lnTo>
                    <a:lnTo>
                      <a:pt x="468" y="183"/>
                    </a:lnTo>
                    <a:lnTo>
                      <a:pt x="465" y="192"/>
                    </a:lnTo>
                    <a:lnTo>
                      <a:pt x="462" y="201"/>
                    </a:lnTo>
                    <a:lnTo>
                      <a:pt x="458" y="208"/>
                    </a:lnTo>
                    <a:lnTo>
                      <a:pt x="453" y="215"/>
                    </a:lnTo>
                    <a:lnTo>
                      <a:pt x="447" y="220"/>
                    </a:lnTo>
                    <a:lnTo>
                      <a:pt x="441" y="225"/>
                    </a:lnTo>
                    <a:lnTo>
                      <a:pt x="434" y="228"/>
                    </a:lnTo>
                    <a:lnTo>
                      <a:pt x="427" y="231"/>
                    </a:lnTo>
                    <a:lnTo>
                      <a:pt x="418" y="233"/>
                    </a:lnTo>
                    <a:lnTo>
                      <a:pt x="410" y="234"/>
                    </a:lnTo>
                    <a:lnTo>
                      <a:pt x="401" y="235"/>
                    </a:lnTo>
                    <a:lnTo>
                      <a:pt x="391" y="234"/>
                    </a:lnTo>
                    <a:lnTo>
                      <a:pt x="382" y="233"/>
                    </a:lnTo>
                    <a:lnTo>
                      <a:pt x="371" y="231"/>
                    </a:lnTo>
                    <a:lnTo>
                      <a:pt x="360" y="229"/>
                    </a:lnTo>
                    <a:lnTo>
                      <a:pt x="348" y="226"/>
                    </a:lnTo>
                    <a:lnTo>
                      <a:pt x="335" y="221"/>
                    </a:lnTo>
                    <a:lnTo>
                      <a:pt x="309" y="211"/>
                    </a:lnTo>
                    <a:lnTo>
                      <a:pt x="282" y="198"/>
                    </a:lnTo>
                    <a:lnTo>
                      <a:pt x="252" y="183"/>
                    </a:lnTo>
                    <a:lnTo>
                      <a:pt x="221" y="164"/>
                    </a:lnTo>
                    <a:lnTo>
                      <a:pt x="188" y="142"/>
                    </a:lnTo>
                    <a:lnTo>
                      <a:pt x="153" y="119"/>
                    </a:lnTo>
                    <a:lnTo>
                      <a:pt x="117" y="93"/>
                    </a:lnTo>
                    <a:lnTo>
                      <a:pt x="79" y="64"/>
                    </a:lnTo>
                    <a:lnTo>
                      <a:pt x="41" y="33"/>
                    </a:lnTo>
                    <a:lnTo>
                      <a:pt x="0" y="0"/>
                    </a:lnTo>
                    <a:lnTo>
                      <a:pt x="271" y="378"/>
                    </a:lnTo>
                    <a:lnTo>
                      <a:pt x="277" y="388"/>
                    </a:lnTo>
                    <a:lnTo>
                      <a:pt x="283" y="397"/>
                    </a:lnTo>
                    <a:lnTo>
                      <a:pt x="288" y="407"/>
                    </a:lnTo>
                    <a:lnTo>
                      <a:pt x="293" y="418"/>
                    </a:lnTo>
                    <a:lnTo>
                      <a:pt x="299" y="434"/>
                    </a:lnTo>
                    <a:lnTo>
                      <a:pt x="308" y="442"/>
                    </a:lnTo>
                    <a:lnTo>
                      <a:pt x="316" y="450"/>
                    </a:lnTo>
                    <a:lnTo>
                      <a:pt x="324" y="458"/>
                    </a:lnTo>
                    <a:lnTo>
                      <a:pt x="332" y="466"/>
                    </a:lnTo>
                    <a:lnTo>
                      <a:pt x="349" y="481"/>
                    </a:lnTo>
                    <a:lnTo>
                      <a:pt x="364" y="496"/>
                    </a:lnTo>
                    <a:lnTo>
                      <a:pt x="378" y="510"/>
                    </a:lnTo>
                    <a:lnTo>
                      <a:pt x="390" y="521"/>
                    </a:lnTo>
                    <a:lnTo>
                      <a:pt x="414" y="532"/>
                    </a:lnTo>
                    <a:lnTo>
                      <a:pt x="461" y="553"/>
                    </a:lnTo>
                    <a:lnTo>
                      <a:pt x="507" y="574"/>
                    </a:lnTo>
                    <a:lnTo>
                      <a:pt x="528" y="584"/>
                    </a:lnTo>
                    <a:lnTo>
                      <a:pt x="757" y="737"/>
                    </a:lnTo>
                    <a:lnTo>
                      <a:pt x="746" y="675"/>
                    </a:lnTo>
                    <a:lnTo>
                      <a:pt x="736" y="618"/>
                    </a:lnTo>
                    <a:lnTo>
                      <a:pt x="727" y="566"/>
                    </a:lnTo>
                    <a:lnTo>
                      <a:pt x="719" y="522"/>
                    </a:lnTo>
                    <a:lnTo>
                      <a:pt x="713" y="484"/>
                    </a:lnTo>
                    <a:lnTo>
                      <a:pt x="708" y="457"/>
                    </a:lnTo>
                    <a:lnTo>
                      <a:pt x="705" y="439"/>
                    </a:lnTo>
                    <a:lnTo>
                      <a:pt x="704" y="4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173"/>
              <p:cNvSpPr>
                <a:spLocks/>
              </p:cNvSpPr>
              <p:nvPr/>
            </p:nvSpPr>
            <p:spPr bwMode="auto">
              <a:xfrm>
                <a:off x="519" y="512"/>
                <a:ext cx="44" cy="44"/>
              </a:xfrm>
              <a:custGeom>
                <a:avLst/>
                <a:gdLst>
                  <a:gd name="T0" fmla="*/ 699 w 757"/>
                  <a:gd name="T1" fmla="*/ 413 h 737"/>
                  <a:gd name="T2" fmla="*/ 685 w 757"/>
                  <a:gd name="T3" fmla="*/ 377 h 737"/>
                  <a:gd name="T4" fmla="*/ 446 w 757"/>
                  <a:gd name="T5" fmla="*/ 29 h 737"/>
                  <a:gd name="T6" fmla="*/ 465 w 757"/>
                  <a:gd name="T7" fmla="*/ 95 h 737"/>
                  <a:gd name="T8" fmla="*/ 469 w 757"/>
                  <a:gd name="T9" fmla="*/ 124 h 737"/>
                  <a:gd name="T10" fmla="*/ 471 w 757"/>
                  <a:gd name="T11" fmla="*/ 149 h 737"/>
                  <a:gd name="T12" fmla="*/ 470 w 757"/>
                  <a:gd name="T13" fmla="*/ 173 h 737"/>
                  <a:gd name="T14" fmla="*/ 465 w 757"/>
                  <a:gd name="T15" fmla="*/ 192 h 737"/>
                  <a:gd name="T16" fmla="*/ 458 w 757"/>
                  <a:gd name="T17" fmla="*/ 208 h 737"/>
                  <a:gd name="T18" fmla="*/ 447 w 757"/>
                  <a:gd name="T19" fmla="*/ 220 h 737"/>
                  <a:gd name="T20" fmla="*/ 434 w 757"/>
                  <a:gd name="T21" fmla="*/ 228 h 737"/>
                  <a:gd name="T22" fmla="*/ 418 w 757"/>
                  <a:gd name="T23" fmla="*/ 233 h 737"/>
                  <a:gd name="T24" fmla="*/ 401 w 757"/>
                  <a:gd name="T25" fmla="*/ 235 h 737"/>
                  <a:gd name="T26" fmla="*/ 382 w 757"/>
                  <a:gd name="T27" fmla="*/ 233 h 737"/>
                  <a:gd name="T28" fmla="*/ 360 w 757"/>
                  <a:gd name="T29" fmla="*/ 229 h 737"/>
                  <a:gd name="T30" fmla="*/ 335 w 757"/>
                  <a:gd name="T31" fmla="*/ 221 h 737"/>
                  <a:gd name="T32" fmla="*/ 282 w 757"/>
                  <a:gd name="T33" fmla="*/ 198 h 737"/>
                  <a:gd name="T34" fmla="*/ 221 w 757"/>
                  <a:gd name="T35" fmla="*/ 164 h 737"/>
                  <a:gd name="T36" fmla="*/ 153 w 757"/>
                  <a:gd name="T37" fmla="*/ 119 h 737"/>
                  <a:gd name="T38" fmla="*/ 79 w 757"/>
                  <a:gd name="T39" fmla="*/ 64 h 737"/>
                  <a:gd name="T40" fmla="*/ 0 w 757"/>
                  <a:gd name="T41" fmla="*/ 0 h 737"/>
                  <a:gd name="T42" fmla="*/ 277 w 757"/>
                  <a:gd name="T43" fmla="*/ 388 h 737"/>
                  <a:gd name="T44" fmla="*/ 288 w 757"/>
                  <a:gd name="T45" fmla="*/ 407 h 737"/>
                  <a:gd name="T46" fmla="*/ 299 w 757"/>
                  <a:gd name="T47" fmla="*/ 434 h 737"/>
                  <a:gd name="T48" fmla="*/ 316 w 757"/>
                  <a:gd name="T49" fmla="*/ 450 h 737"/>
                  <a:gd name="T50" fmla="*/ 332 w 757"/>
                  <a:gd name="T51" fmla="*/ 466 h 737"/>
                  <a:gd name="T52" fmla="*/ 364 w 757"/>
                  <a:gd name="T53" fmla="*/ 496 h 737"/>
                  <a:gd name="T54" fmla="*/ 390 w 757"/>
                  <a:gd name="T55" fmla="*/ 521 h 737"/>
                  <a:gd name="T56" fmla="*/ 461 w 757"/>
                  <a:gd name="T57" fmla="*/ 553 h 737"/>
                  <a:gd name="T58" fmla="*/ 528 w 757"/>
                  <a:gd name="T59" fmla="*/ 584 h 737"/>
                  <a:gd name="T60" fmla="*/ 746 w 757"/>
                  <a:gd name="T61" fmla="*/ 675 h 737"/>
                  <a:gd name="T62" fmla="*/ 727 w 757"/>
                  <a:gd name="T63" fmla="*/ 566 h 737"/>
                  <a:gd name="T64" fmla="*/ 713 w 757"/>
                  <a:gd name="T65" fmla="*/ 484 h 737"/>
                  <a:gd name="T66" fmla="*/ 705 w 757"/>
                  <a:gd name="T67" fmla="*/ 439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57" h="737">
                    <a:moveTo>
                      <a:pt x="704" y="433"/>
                    </a:moveTo>
                    <a:lnTo>
                      <a:pt x="699" y="413"/>
                    </a:lnTo>
                    <a:lnTo>
                      <a:pt x="693" y="395"/>
                    </a:lnTo>
                    <a:lnTo>
                      <a:pt x="685" y="377"/>
                    </a:lnTo>
                    <a:lnTo>
                      <a:pt x="674" y="361"/>
                    </a:lnTo>
                    <a:lnTo>
                      <a:pt x="446" y="29"/>
                    </a:lnTo>
                    <a:lnTo>
                      <a:pt x="457" y="63"/>
                    </a:lnTo>
                    <a:lnTo>
                      <a:pt x="465" y="95"/>
                    </a:lnTo>
                    <a:lnTo>
                      <a:pt x="467" y="110"/>
                    </a:lnTo>
                    <a:lnTo>
                      <a:pt x="469" y="124"/>
                    </a:lnTo>
                    <a:lnTo>
                      <a:pt x="470" y="137"/>
                    </a:lnTo>
                    <a:lnTo>
                      <a:pt x="471" y="149"/>
                    </a:lnTo>
                    <a:lnTo>
                      <a:pt x="471" y="162"/>
                    </a:lnTo>
                    <a:lnTo>
                      <a:pt x="470" y="173"/>
                    </a:lnTo>
                    <a:lnTo>
                      <a:pt x="468" y="183"/>
                    </a:lnTo>
                    <a:lnTo>
                      <a:pt x="465" y="192"/>
                    </a:lnTo>
                    <a:lnTo>
                      <a:pt x="462" y="201"/>
                    </a:lnTo>
                    <a:lnTo>
                      <a:pt x="458" y="208"/>
                    </a:lnTo>
                    <a:lnTo>
                      <a:pt x="453" y="215"/>
                    </a:lnTo>
                    <a:lnTo>
                      <a:pt x="447" y="220"/>
                    </a:lnTo>
                    <a:lnTo>
                      <a:pt x="441" y="225"/>
                    </a:lnTo>
                    <a:lnTo>
                      <a:pt x="434" y="228"/>
                    </a:lnTo>
                    <a:lnTo>
                      <a:pt x="427" y="231"/>
                    </a:lnTo>
                    <a:lnTo>
                      <a:pt x="418" y="233"/>
                    </a:lnTo>
                    <a:lnTo>
                      <a:pt x="410" y="234"/>
                    </a:lnTo>
                    <a:lnTo>
                      <a:pt x="401" y="235"/>
                    </a:lnTo>
                    <a:lnTo>
                      <a:pt x="391" y="234"/>
                    </a:lnTo>
                    <a:lnTo>
                      <a:pt x="382" y="233"/>
                    </a:lnTo>
                    <a:lnTo>
                      <a:pt x="371" y="231"/>
                    </a:lnTo>
                    <a:lnTo>
                      <a:pt x="360" y="229"/>
                    </a:lnTo>
                    <a:lnTo>
                      <a:pt x="348" y="226"/>
                    </a:lnTo>
                    <a:lnTo>
                      <a:pt x="335" y="221"/>
                    </a:lnTo>
                    <a:lnTo>
                      <a:pt x="309" y="211"/>
                    </a:lnTo>
                    <a:lnTo>
                      <a:pt x="282" y="198"/>
                    </a:lnTo>
                    <a:lnTo>
                      <a:pt x="252" y="183"/>
                    </a:lnTo>
                    <a:lnTo>
                      <a:pt x="221" y="164"/>
                    </a:lnTo>
                    <a:lnTo>
                      <a:pt x="188" y="142"/>
                    </a:lnTo>
                    <a:lnTo>
                      <a:pt x="153" y="119"/>
                    </a:lnTo>
                    <a:lnTo>
                      <a:pt x="117" y="93"/>
                    </a:lnTo>
                    <a:lnTo>
                      <a:pt x="79" y="64"/>
                    </a:lnTo>
                    <a:lnTo>
                      <a:pt x="41" y="33"/>
                    </a:lnTo>
                    <a:lnTo>
                      <a:pt x="0" y="0"/>
                    </a:lnTo>
                    <a:lnTo>
                      <a:pt x="271" y="378"/>
                    </a:lnTo>
                    <a:lnTo>
                      <a:pt x="277" y="388"/>
                    </a:lnTo>
                    <a:lnTo>
                      <a:pt x="283" y="397"/>
                    </a:lnTo>
                    <a:lnTo>
                      <a:pt x="288" y="407"/>
                    </a:lnTo>
                    <a:lnTo>
                      <a:pt x="293" y="418"/>
                    </a:lnTo>
                    <a:lnTo>
                      <a:pt x="299" y="434"/>
                    </a:lnTo>
                    <a:lnTo>
                      <a:pt x="308" y="442"/>
                    </a:lnTo>
                    <a:lnTo>
                      <a:pt x="316" y="450"/>
                    </a:lnTo>
                    <a:lnTo>
                      <a:pt x="324" y="458"/>
                    </a:lnTo>
                    <a:lnTo>
                      <a:pt x="332" y="466"/>
                    </a:lnTo>
                    <a:lnTo>
                      <a:pt x="349" y="481"/>
                    </a:lnTo>
                    <a:lnTo>
                      <a:pt x="364" y="496"/>
                    </a:lnTo>
                    <a:lnTo>
                      <a:pt x="378" y="510"/>
                    </a:lnTo>
                    <a:lnTo>
                      <a:pt x="390" y="521"/>
                    </a:lnTo>
                    <a:lnTo>
                      <a:pt x="414" y="532"/>
                    </a:lnTo>
                    <a:lnTo>
                      <a:pt x="461" y="553"/>
                    </a:lnTo>
                    <a:lnTo>
                      <a:pt x="507" y="574"/>
                    </a:lnTo>
                    <a:lnTo>
                      <a:pt x="528" y="584"/>
                    </a:lnTo>
                    <a:lnTo>
                      <a:pt x="757" y="737"/>
                    </a:lnTo>
                    <a:lnTo>
                      <a:pt x="746" y="675"/>
                    </a:lnTo>
                    <a:lnTo>
                      <a:pt x="736" y="618"/>
                    </a:lnTo>
                    <a:lnTo>
                      <a:pt x="727" y="566"/>
                    </a:lnTo>
                    <a:lnTo>
                      <a:pt x="719" y="522"/>
                    </a:lnTo>
                    <a:lnTo>
                      <a:pt x="713" y="484"/>
                    </a:lnTo>
                    <a:lnTo>
                      <a:pt x="708" y="457"/>
                    </a:lnTo>
                    <a:lnTo>
                      <a:pt x="705" y="439"/>
                    </a:lnTo>
                    <a:lnTo>
                      <a:pt x="704" y="43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174"/>
              <p:cNvSpPr>
                <a:spLocks/>
              </p:cNvSpPr>
              <p:nvPr/>
            </p:nvSpPr>
            <p:spPr bwMode="auto">
              <a:xfrm>
                <a:off x="513" y="489"/>
                <a:ext cx="34" cy="37"/>
              </a:xfrm>
              <a:custGeom>
                <a:avLst/>
                <a:gdLst>
                  <a:gd name="T0" fmla="*/ 561 w 579"/>
                  <a:gd name="T1" fmla="*/ 604 h 624"/>
                  <a:gd name="T2" fmla="*/ 570 w 579"/>
                  <a:gd name="T3" fmla="*/ 590 h 624"/>
                  <a:gd name="T4" fmla="*/ 576 w 579"/>
                  <a:gd name="T5" fmla="*/ 572 h 624"/>
                  <a:gd name="T6" fmla="*/ 579 w 579"/>
                  <a:gd name="T7" fmla="*/ 551 h 624"/>
                  <a:gd name="T8" fmla="*/ 578 w 579"/>
                  <a:gd name="T9" fmla="*/ 526 h 624"/>
                  <a:gd name="T10" fmla="*/ 575 w 579"/>
                  <a:gd name="T11" fmla="*/ 499 h 624"/>
                  <a:gd name="T12" fmla="*/ 565 w 579"/>
                  <a:gd name="T13" fmla="*/ 452 h 624"/>
                  <a:gd name="T14" fmla="*/ 325 w 579"/>
                  <a:gd name="T15" fmla="*/ 84 h 624"/>
                  <a:gd name="T16" fmla="*/ 308 w 579"/>
                  <a:gd name="T17" fmla="*/ 62 h 624"/>
                  <a:gd name="T18" fmla="*/ 250 w 579"/>
                  <a:gd name="T19" fmla="*/ 18 h 624"/>
                  <a:gd name="T20" fmla="*/ 248 w 579"/>
                  <a:gd name="T21" fmla="*/ 52 h 624"/>
                  <a:gd name="T22" fmla="*/ 243 w 579"/>
                  <a:gd name="T23" fmla="*/ 84 h 624"/>
                  <a:gd name="T24" fmla="*/ 236 w 579"/>
                  <a:gd name="T25" fmla="*/ 114 h 624"/>
                  <a:gd name="T26" fmla="*/ 226 w 579"/>
                  <a:gd name="T27" fmla="*/ 141 h 624"/>
                  <a:gd name="T28" fmla="*/ 212 w 579"/>
                  <a:gd name="T29" fmla="*/ 165 h 624"/>
                  <a:gd name="T30" fmla="*/ 195 w 579"/>
                  <a:gd name="T31" fmla="*/ 187 h 624"/>
                  <a:gd name="T32" fmla="*/ 176 w 579"/>
                  <a:gd name="T33" fmla="*/ 206 h 624"/>
                  <a:gd name="T34" fmla="*/ 157 w 579"/>
                  <a:gd name="T35" fmla="*/ 220 h 624"/>
                  <a:gd name="T36" fmla="*/ 139 w 579"/>
                  <a:gd name="T37" fmla="*/ 229 h 624"/>
                  <a:gd name="T38" fmla="*/ 121 w 579"/>
                  <a:gd name="T39" fmla="*/ 236 h 624"/>
                  <a:gd name="T40" fmla="*/ 100 w 579"/>
                  <a:gd name="T41" fmla="*/ 241 h 624"/>
                  <a:gd name="T42" fmla="*/ 79 w 579"/>
                  <a:gd name="T43" fmla="*/ 244 h 624"/>
                  <a:gd name="T44" fmla="*/ 58 w 579"/>
                  <a:gd name="T45" fmla="*/ 244 h 624"/>
                  <a:gd name="T46" fmla="*/ 23 w 579"/>
                  <a:gd name="T47" fmla="*/ 241 h 624"/>
                  <a:gd name="T48" fmla="*/ 108 w 579"/>
                  <a:gd name="T49" fmla="*/ 389 h 624"/>
                  <a:gd name="T50" fmla="*/ 187 w 579"/>
                  <a:gd name="T51" fmla="*/ 453 h 624"/>
                  <a:gd name="T52" fmla="*/ 261 w 579"/>
                  <a:gd name="T53" fmla="*/ 508 h 624"/>
                  <a:gd name="T54" fmla="*/ 329 w 579"/>
                  <a:gd name="T55" fmla="*/ 553 h 624"/>
                  <a:gd name="T56" fmla="*/ 390 w 579"/>
                  <a:gd name="T57" fmla="*/ 587 h 624"/>
                  <a:gd name="T58" fmla="*/ 443 w 579"/>
                  <a:gd name="T59" fmla="*/ 610 h 624"/>
                  <a:gd name="T60" fmla="*/ 468 w 579"/>
                  <a:gd name="T61" fmla="*/ 618 h 624"/>
                  <a:gd name="T62" fmla="*/ 490 w 579"/>
                  <a:gd name="T63" fmla="*/ 622 h 624"/>
                  <a:gd name="T64" fmla="*/ 509 w 579"/>
                  <a:gd name="T65" fmla="*/ 624 h 624"/>
                  <a:gd name="T66" fmla="*/ 526 w 579"/>
                  <a:gd name="T67" fmla="*/ 622 h 624"/>
                  <a:gd name="T68" fmla="*/ 542 w 579"/>
                  <a:gd name="T69" fmla="*/ 617 h 624"/>
                  <a:gd name="T70" fmla="*/ 555 w 579"/>
                  <a:gd name="T71" fmla="*/ 60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624">
                    <a:moveTo>
                      <a:pt x="555" y="609"/>
                    </a:moveTo>
                    <a:lnTo>
                      <a:pt x="561" y="604"/>
                    </a:lnTo>
                    <a:lnTo>
                      <a:pt x="566" y="597"/>
                    </a:lnTo>
                    <a:lnTo>
                      <a:pt x="570" y="590"/>
                    </a:lnTo>
                    <a:lnTo>
                      <a:pt x="573" y="581"/>
                    </a:lnTo>
                    <a:lnTo>
                      <a:pt x="576" y="572"/>
                    </a:lnTo>
                    <a:lnTo>
                      <a:pt x="578" y="562"/>
                    </a:lnTo>
                    <a:lnTo>
                      <a:pt x="579" y="551"/>
                    </a:lnTo>
                    <a:lnTo>
                      <a:pt x="579" y="538"/>
                    </a:lnTo>
                    <a:lnTo>
                      <a:pt x="578" y="526"/>
                    </a:lnTo>
                    <a:lnTo>
                      <a:pt x="577" y="513"/>
                    </a:lnTo>
                    <a:lnTo>
                      <a:pt x="575" y="499"/>
                    </a:lnTo>
                    <a:lnTo>
                      <a:pt x="573" y="484"/>
                    </a:lnTo>
                    <a:lnTo>
                      <a:pt x="565" y="452"/>
                    </a:lnTo>
                    <a:lnTo>
                      <a:pt x="554" y="418"/>
                    </a:lnTo>
                    <a:lnTo>
                      <a:pt x="325" y="84"/>
                    </a:lnTo>
                    <a:lnTo>
                      <a:pt x="317" y="73"/>
                    </a:lnTo>
                    <a:lnTo>
                      <a:pt x="308" y="62"/>
                    </a:lnTo>
                    <a:lnTo>
                      <a:pt x="250" y="0"/>
                    </a:lnTo>
                    <a:lnTo>
                      <a:pt x="250" y="18"/>
                    </a:lnTo>
                    <a:lnTo>
                      <a:pt x="249" y="35"/>
                    </a:lnTo>
                    <a:lnTo>
                      <a:pt x="248" y="52"/>
                    </a:lnTo>
                    <a:lnTo>
                      <a:pt x="246" y="68"/>
                    </a:lnTo>
                    <a:lnTo>
                      <a:pt x="243" y="84"/>
                    </a:lnTo>
                    <a:lnTo>
                      <a:pt x="240" y="99"/>
                    </a:lnTo>
                    <a:lnTo>
                      <a:pt x="236" y="114"/>
                    </a:lnTo>
                    <a:lnTo>
                      <a:pt x="231" y="128"/>
                    </a:lnTo>
                    <a:lnTo>
                      <a:pt x="226" y="141"/>
                    </a:lnTo>
                    <a:lnTo>
                      <a:pt x="219" y="153"/>
                    </a:lnTo>
                    <a:lnTo>
                      <a:pt x="212" y="165"/>
                    </a:lnTo>
                    <a:lnTo>
                      <a:pt x="205" y="176"/>
                    </a:lnTo>
                    <a:lnTo>
                      <a:pt x="195" y="187"/>
                    </a:lnTo>
                    <a:lnTo>
                      <a:pt x="186" y="197"/>
                    </a:lnTo>
                    <a:lnTo>
                      <a:pt x="176" y="206"/>
                    </a:lnTo>
                    <a:lnTo>
                      <a:pt x="166" y="214"/>
                    </a:lnTo>
                    <a:lnTo>
                      <a:pt x="157" y="220"/>
                    </a:lnTo>
                    <a:lnTo>
                      <a:pt x="148" y="225"/>
                    </a:lnTo>
                    <a:lnTo>
                      <a:pt x="139" y="229"/>
                    </a:lnTo>
                    <a:lnTo>
                      <a:pt x="130" y="233"/>
                    </a:lnTo>
                    <a:lnTo>
                      <a:pt x="121" y="236"/>
                    </a:lnTo>
                    <a:lnTo>
                      <a:pt x="110" y="239"/>
                    </a:lnTo>
                    <a:lnTo>
                      <a:pt x="100" y="241"/>
                    </a:lnTo>
                    <a:lnTo>
                      <a:pt x="90" y="242"/>
                    </a:lnTo>
                    <a:lnTo>
                      <a:pt x="79" y="244"/>
                    </a:lnTo>
                    <a:lnTo>
                      <a:pt x="69" y="244"/>
                    </a:lnTo>
                    <a:lnTo>
                      <a:pt x="58" y="244"/>
                    </a:lnTo>
                    <a:lnTo>
                      <a:pt x="47" y="244"/>
                    </a:lnTo>
                    <a:lnTo>
                      <a:pt x="23" y="241"/>
                    </a:lnTo>
                    <a:lnTo>
                      <a:pt x="0" y="237"/>
                    </a:lnTo>
                    <a:lnTo>
                      <a:pt x="108" y="389"/>
                    </a:lnTo>
                    <a:lnTo>
                      <a:pt x="149" y="422"/>
                    </a:lnTo>
                    <a:lnTo>
                      <a:pt x="187" y="453"/>
                    </a:lnTo>
                    <a:lnTo>
                      <a:pt x="225" y="482"/>
                    </a:lnTo>
                    <a:lnTo>
                      <a:pt x="261" y="508"/>
                    </a:lnTo>
                    <a:lnTo>
                      <a:pt x="296" y="531"/>
                    </a:lnTo>
                    <a:lnTo>
                      <a:pt x="329" y="553"/>
                    </a:lnTo>
                    <a:lnTo>
                      <a:pt x="360" y="572"/>
                    </a:lnTo>
                    <a:lnTo>
                      <a:pt x="390" y="587"/>
                    </a:lnTo>
                    <a:lnTo>
                      <a:pt x="417" y="600"/>
                    </a:lnTo>
                    <a:lnTo>
                      <a:pt x="443" y="610"/>
                    </a:lnTo>
                    <a:lnTo>
                      <a:pt x="456" y="615"/>
                    </a:lnTo>
                    <a:lnTo>
                      <a:pt x="468" y="618"/>
                    </a:lnTo>
                    <a:lnTo>
                      <a:pt x="479" y="620"/>
                    </a:lnTo>
                    <a:lnTo>
                      <a:pt x="490" y="622"/>
                    </a:lnTo>
                    <a:lnTo>
                      <a:pt x="499" y="623"/>
                    </a:lnTo>
                    <a:lnTo>
                      <a:pt x="509" y="624"/>
                    </a:lnTo>
                    <a:lnTo>
                      <a:pt x="518" y="623"/>
                    </a:lnTo>
                    <a:lnTo>
                      <a:pt x="526" y="622"/>
                    </a:lnTo>
                    <a:lnTo>
                      <a:pt x="535" y="620"/>
                    </a:lnTo>
                    <a:lnTo>
                      <a:pt x="542" y="617"/>
                    </a:lnTo>
                    <a:lnTo>
                      <a:pt x="549" y="614"/>
                    </a:lnTo>
                    <a:lnTo>
                      <a:pt x="555" y="6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175"/>
              <p:cNvSpPr>
                <a:spLocks/>
              </p:cNvSpPr>
              <p:nvPr/>
            </p:nvSpPr>
            <p:spPr bwMode="auto">
              <a:xfrm>
                <a:off x="513" y="489"/>
                <a:ext cx="34" cy="37"/>
              </a:xfrm>
              <a:custGeom>
                <a:avLst/>
                <a:gdLst>
                  <a:gd name="T0" fmla="*/ 561 w 579"/>
                  <a:gd name="T1" fmla="*/ 604 h 624"/>
                  <a:gd name="T2" fmla="*/ 570 w 579"/>
                  <a:gd name="T3" fmla="*/ 590 h 624"/>
                  <a:gd name="T4" fmla="*/ 576 w 579"/>
                  <a:gd name="T5" fmla="*/ 572 h 624"/>
                  <a:gd name="T6" fmla="*/ 579 w 579"/>
                  <a:gd name="T7" fmla="*/ 551 h 624"/>
                  <a:gd name="T8" fmla="*/ 578 w 579"/>
                  <a:gd name="T9" fmla="*/ 526 h 624"/>
                  <a:gd name="T10" fmla="*/ 575 w 579"/>
                  <a:gd name="T11" fmla="*/ 499 h 624"/>
                  <a:gd name="T12" fmla="*/ 565 w 579"/>
                  <a:gd name="T13" fmla="*/ 452 h 624"/>
                  <a:gd name="T14" fmla="*/ 325 w 579"/>
                  <a:gd name="T15" fmla="*/ 84 h 624"/>
                  <a:gd name="T16" fmla="*/ 308 w 579"/>
                  <a:gd name="T17" fmla="*/ 62 h 624"/>
                  <a:gd name="T18" fmla="*/ 250 w 579"/>
                  <a:gd name="T19" fmla="*/ 18 h 624"/>
                  <a:gd name="T20" fmla="*/ 248 w 579"/>
                  <a:gd name="T21" fmla="*/ 52 h 624"/>
                  <a:gd name="T22" fmla="*/ 243 w 579"/>
                  <a:gd name="T23" fmla="*/ 84 h 624"/>
                  <a:gd name="T24" fmla="*/ 236 w 579"/>
                  <a:gd name="T25" fmla="*/ 114 h 624"/>
                  <a:gd name="T26" fmla="*/ 226 w 579"/>
                  <a:gd name="T27" fmla="*/ 141 h 624"/>
                  <a:gd name="T28" fmla="*/ 212 w 579"/>
                  <a:gd name="T29" fmla="*/ 165 h 624"/>
                  <a:gd name="T30" fmla="*/ 195 w 579"/>
                  <a:gd name="T31" fmla="*/ 187 h 624"/>
                  <a:gd name="T32" fmla="*/ 176 w 579"/>
                  <a:gd name="T33" fmla="*/ 206 h 624"/>
                  <a:gd name="T34" fmla="*/ 157 w 579"/>
                  <a:gd name="T35" fmla="*/ 220 h 624"/>
                  <a:gd name="T36" fmla="*/ 139 w 579"/>
                  <a:gd name="T37" fmla="*/ 229 h 624"/>
                  <a:gd name="T38" fmla="*/ 121 w 579"/>
                  <a:gd name="T39" fmla="*/ 236 h 624"/>
                  <a:gd name="T40" fmla="*/ 100 w 579"/>
                  <a:gd name="T41" fmla="*/ 241 h 624"/>
                  <a:gd name="T42" fmla="*/ 79 w 579"/>
                  <a:gd name="T43" fmla="*/ 244 h 624"/>
                  <a:gd name="T44" fmla="*/ 58 w 579"/>
                  <a:gd name="T45" fmla="*/ 244 h 624"/>
                  <a:gd name="T46" fmla="*/ 23 w 579"/>
                  <a:gd name="T47" fmla="*/ 241 h 624"/>
                  <a:gd name="T48" fmla="*/ 108 w 579"/>
                  <a:gd name="T49" fmla="*/ 389 h 624"/>
                  <a:gd name="T50" fmla="*/ 187 w 579"/>
                  <a:gd name="T51" fmla="*/ 453 h 624"/>
                  <a:gd name="T52" fmla="*/ 261 w 579"/>
                  <a:gd name="T53" fmla="*/ 508 h 624"/>
                  <a:gd name="T54" fmla="*/ 329 w 579"/>
                  <a:gd name="T55" fmla="*/ 553 h 624"/>
                  <a:gd name="T56" fmla="*/ 390 w 579"/>
                  <a:gd name="T57" fmla="*/ 587 h 624"/>
                  <a:gd name="T58" fmla="*/ 443 w 579"/>
                  <a:gd name="T59" fmla="*/ 610 h 624"/>
                  <a:gd name="T60" fmla="*/ 468 w 579"/>
                  <a:gd name="T61" fmla="*/ 618 h 624"/>
                  <a:gd name="T62" fmla="*/ 490 w 579"/>
                  <a:gd name="T63" fmla="*/ 622 h 624"/>
                  <a:gd name="T64" fmla="*/ 509 w 579"/>
                  <a:gd name="T65" fmla="*/ 624 h 624"/>
                  <a:gd name="T66" fmla="*/ 526 w 579"/>
                  <a:gd name="T67" fmla="*/ 622 h 624"/>
                  <a:gd name="T68" fmla="*/ 542 w 579"/>
                  <a:gd name="T69" fmla="*/ 617 h 624"/>
                  <a:gd name="T70" fmla="*/ 555 w 579"/>
                  <a:gd name="T71" fmla="*/ 60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624">
                    <a:moveTo>
                      <a:pt x="555" y="609"/>
                    </a:moveTo>
                    <a:lnTo>
                      <a:pt x="561" y="604"/>
                    </a:lnTo>
                    <a:lnTo>
                      <a:pt x="566" y="597"/>
                    </a:lnTo>
                    <a:lnTo>
                      <a:pt x="570" y="590"/>
                    </a:lnTo>
                    <a:lnTo>
                      <a:pt x="573" y="581"/>
                    </a:lnTo>
                    <a:lnTo>
                      <a:pt x="576" y="572"/>
                    </a:lnTo>
                    <a:lnTo>
                      <a:pt x="578" y="562"/>
                    </a:lnTo>
                    <a:lnTo>
                      <a:pt x="579" y="551"/>
                    </a:lnTo>
                    <a:lnTo>
                      <a:pt x="579" y="538"/>
                    </a:lnTo>
                    <a:lnTo>
                      <a:pt x="578" y="526"/>
                    </a:lnTo>
                    <a:lnTo>
                      <a:pt x="577" y="513"/>
                    </a:lnTo>
                    <a:lnTo>
                      <a:pt x="575" y="499"/>
                    </a:lnTo>
                    <a:lnTo>
                      <a:pt x="573" y="484"/>
                    </a:lnTo>
                    <a:lnTo>
                      <a:pt x="565" y="452"/>
                    </a:lnTo>
                    <a:lnTo>
                      <a:pt x="554" y="418"/>
                    </a:lnTo>
                    <a:lnTo>
                      <a:pt x="325" y="84"/>
                    </a:lnTo>
                    <a:lnTo>
                      <a:pt x="317" y="73"/>
                    </a:lnTo>
                    <a:lnTo>
                      <a:pt x="308" y="62"/>
                    </a:lnTo>
                    <a:lnTo>
                      <a:pt x="250" y="0"/>
                    </a:lnTo>
                    <a:lnTo>
                      <a:pt x="250" y="18"/>
                    </a:lnTo>
                    <a:lnTo>
                      <a:pt x="249" y="35"/>
                    </a:lnTo>
                    <a:lnTo>
                      <a:pt x="248" y="52"/>
                    </a:lnTo>
                    <a:lnTo>
                      <a:pt x="246" y="68"/>
                    </a:lnTo>
                    <a:lnTo>
                      <a:pt x="243" y="84"/>
                    </a:lnTo>
                    <a:lnTo>
                      <a:pt x="240" y="99"/>
                    </a:lnTo>
                    <a:lnTo>
                      <a:pt x="236" y="114"/>
                    </a:lnTo>
                    <a:lnTo>
                      <a:pt x="231" y="128"/>
                    </a:lnTo>
                    <a:lnTo>
                      <a:pt x="226" y="141"/>
                    </a:lnTo>
                    <a:lnTo>
                      <a:pt x="219" y="153"/>
                    </a:lnTo>
                    <a:lnTo>
                      <a:pt x="212" y="165"/>
                    </a:lnTo>
                    <a:lnTo>
                      <a:pt x="205" y="176"/>
                    </a:lnTo>
                    <a:lnTo>
                      <a:pt x="195" y="187"/>
                    </a:lnTo>
                    <a:lnTo>
                      <a:pt x="186" y="197"/>
                    </a:lnTo>
                    <a:lnTo>
                      <a:pt x="176" y="206"/>
                    </a:lnTo>
                    <a:lnTo>
                      <a:pt x="166" y="214"/>
                    </a:lnTo>
                    <a:lnTo>
                      <a:pt x="157" y="220"/>
                    </a:lnTo>
                    <a:lnTo>
                      <a:pt x="148" y="225"/>
                    </a:lnTo>
                    <a:lnTo>
                      <a:pt x="139" y="229"/>
                    </a:lnTo>
                    <a:lnTo>
                      <a:pt x="130" y="233"/>
                    </a:lnTo>
                    <a:lnTo>
                      <a:pt x="121" y="236"/>
                    </a:lnTo>
                    <a:lnTo>
                      <a:pt x="110" y="239"/>
                    </a:lnTo>
                    <a:lnTo>
                      <a:pt x="100" y="241"/>
                    </a:lnTo>
                    <a:lnTo>
                      <a:pt x="90" y="242"/>
                    </a:lnTo>
                    <a:lnTo>
                      <a:pt x="79" y="244"/>
                    </a:lnTo>
                    <a:lnTo>
                      <a:pt x="69" y="244"/>
                    </a:lnTo>
                    <a:lnTo>
                      <a:pt x="58" y="244"/>
                    </a:lnTo>
                    <a:lnTo>
                      <a:pt x="47" y="244"/>
                    </a:lnTo>
                    <a:lnTo>
                      <a:pt x="23" y="241"/>
                    </a:lnTo>
                    <a:lnTo>
                      <a:pt x="0" y="237"/>
                    </a:lnTo>
                    <a:lnTo>
                      <a:pt x="108" y="389"/>
                    </a:lnTo>
                    <a:lnTo>
                      <a:pt x="149" y="422"/>
                    </a:lnTo>
                    <a:lnTo>
                      <a:pt x="187" y="453"/>
                    </a:lnTo>
                    <a:lnTo>
                      <a:pt x="225" y="482"/>
                    </a:lnTo>
                    <a:lnTo>
                      <a:pt x="261" y="508"/>
                    </a:lnTo>
                    <a:lnTo>
                      <a:pt x="296" y="531"/>
                    </a:lnTo>
                    <a:lnTo>
                      <a:pt x="329" y="553"/>
                    </a:lnTo>
                    <a:lnTo>
                      <a:pt x="360" y="572"/>
                    </a:lnTo>
                    <a:lnTo>
                      <a:pt x="390" y="587"/>
                    </a:lnTo>
                    <a:lnTo>
                      <a:pt x="417" y="600"/>
                    </a:lnTo>
                    <a:lnTo>
                      <a:pt x="443" y="610"/>
                    </a:lnTo>
                    <a:lnTo>
                      <a:pt x="456" y="615"/>
                    </a:lnTo>
                    <a:lnTo>
                      <a:pt x="468" y="618"/>
                    </a:lnTo>
                    <a:lnTo>
                      <a:pt x="479" y="620"/>
                    </a:lnTo>
                    <a:lnTo>
                      <a:pt x="490" y="622"/>
                    </a:lnTo>
                    <a:lnTo>
                      <a:pt x="499" y="623"/>
                    </a:lnTo>
                    <a:lnTo>
                      <a:pt x="509" y="624"/>
                    </a:lnTo>
                    <a:lnTo>
                      <a:pt x="518" y="623"/>
                    </a:lnTo>
                    <a:lnTo>
                      <a:pt x="526" y="622"/>
                    </a:lnTo>
                    <a:lnTo>
                      <a:pt x="535" y="620"/>
                    </a:lnTo>
                    <a:lnTo>
                      <a:pt x="542" y="617"/>
                    </a:lnTo>
                    <a:lnTo>
                      <a:pt x="549" y="614"/>
                    </a:lnTo>
                    <a:lnTo>
                      <a:pt x="555" y="609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176"/>
              <p:cNvSpPr>
                <a:spLocks/>
              </p:cNvSpPr>
              <p:nvPr/>
            </p:nvSpPr>
            <p:spPr bwMode="auto">
              <a:xfrm>
                <a:off x="497" y="650"/>
                <a:ext cx="121" cy="158"/>
              </a:xfrm>
              <a:custGeom>
                <a:avLst/>
                <a:gdLst>
                  <a:gd name="T0" fmla="*/ 1891 w 2056"/>
                  <a:gd name="T1" fmla="*/ 2410 h 2692"/>
                  <a:gd name="T2" fmla="*/ 1646 w 2056"/>
                  <a:gd name="T3" fmla="*/ 1998 h 2692"/>
                  <a:gd name="T4" fmla="*/ 1422 w 2056"/>
                  <a:gd name="T5" fmla="*/ 1622 h 2692"/>
                  <a:gd name="T6" fmla="*/ 1244 w 2056"/>
                  <a:gd name="T7" fmla="*/ 1323 h 2692"/>
                  <a:gd name="T8" fmla="*/ 1135 w 2056"/>
                  <a:gd name="T9" fmla="*/ 1140 h 2692"/>
                  <a:gd name="T10" fmla="*/ 1118 w 2056"/>
                  <a:gd name="T11" fmla="*/ 1092 h 2692"/>
                  <a:gd name="T12" fmla="*/ 1173 w 2056"/>
                  <a:gd name="T13" fmla="*/ 987 h 2692"/>
                  <a:gd name="T14" fmla="*/ 1199 w 2056"/>
                  <a:gd name="T15" fmla="*/ 912 h 2692"/>
                  <a:gd name="T16" fmla="*/ 1216 w 2056"/>
                  <a:gd name="T17" fmla="*/ 840 h 2692"/>
                  <a:gd name="T18" fmla="*/ 1229 w 2056"/>
                  <a:gd name="T19" fmla="*/ 783 h 2692"/>
                  <a:gd name="T20" fmla="*/ 1247 w 2056"/>
                  <a:gd name="T21" fmla="*/ 711 h 2692"/>
                  <a:gd name="T22" fmla="*/ 1276 w 2056"/>
                  <a:gd name="T23" fmla="*/ 596 h 2692"/>
                  <a:gd name="T24" fmla="*/ 1305 w 2056"/>
                  <a:gd name="T25" fmla="*/ 458 h 2692"/>
                  <a:gd name="T26" fmla="*/ 1326 w 2056"/>
                  <a:gd name="T27" fmla="*/ 315 h 2692"/>
                  <a:gd name="T28" fmla="*/ 1336 w 2056"/>
                  <a:gd name="T29" fmla="*/ 210 h 2692"/>
                  <a:gd name="T30" fmla="*/ 1341 w 2056"/>
                  <a:gd name="T31" fmla="*/ 62 h 2692"/>
                  <a:gd name="T32" fmla="*/ 1339 w 2056"/>
                  <a:gd name="T33" fmla="*/ 10 h 2692"/>
                  <a:gd name="T34" fmla="*/ 1335 w 2056"/>
                  <a:gd name="T35" fmla="*/ 0 h 2692"/>
                  <a:gd name="T36" fmla="*/ 1331 w 2056"/>
                  <a:gd name="T37" fmla="*/ 14 h 2692"/>
                  <a:gd name="T38" fmla="*/ 1325 w 2056"/>
                  <a:gd name="T39" fmla="*/ 62 h 2692"/>
                  <a:gd name="T40" fmla="*/ 1320 w 2056"/>
                  <a:gd name="T41" fmla="*/ 104 h 2692"/>
                  <a:gd name="T42" fmla="*/ 1318 w 2056"/>
                  <a:gd name="T43" fmla="*/ 132 h 2692"/>
                  <a:gd name="T44" fmla="*/ 1295 w 2056"/>
                  <a:gd name="T45" fmla="*/ 271 h 2692"/>
                  <a:gd name="T46" fmla="*/ 1261 w 2056"/>
                  <a:gd name="T47" fmla="*/ 403 h 2692"/>
                  <a:gd name="T48" fmla="*/ 1222 w 2056"/>
                  <a:gd name="T49" fmla="*/ 524 h 2692"/>
                  <a:gd name="T50" fmla="*/ 1175 w 2056"/>
                  <a:gd name="T51" fmla="*/ 638 h 2692"/>
                  <a:gd name="T52" fmla="*/ 1125 w 2056"/>
                  <a:gd name="T53" fmla="*/ 743 h 2692"/>
                  <a:gd name="T54" fmla="*/ 1071 w 2056"/>
                  <a:gd name="T55" fmla="*/ 838 h 2692"/>
                  <a:gd name="T56" fmla="*/ 998 w 2056"/>
                  <a:gd name="T57" fmla="*/ 951 h 2692"/>
                  <a:gd name="T58" fmla="*/ 893 w 2056"/>
                  <a:gd name="T59" fmla="*/ 1089 h 2692"/>
                  <a:gd name="T60" fmla="*/ 808 w 2056"/>
                  <a:gd name="T61" fmla="*/ 1182 h 2692"/>
                  <a:gd name="T62" fmla="*/ 741 w 2056"/>
                  <a:gd name="T63" fmla="*/ 1246 h 2692"/>
                  <a:gd name="T64" fmla="*/ 673 w 2056"/>
                  <a:gd name="T65" fmla="*/ 1305 h 2692"/>
                  <a:gd name="T66" fmla="*/ 604 w 2056"/>
                  <a:gd name="T67" fmla="*/ 1358 h 2692"/>
                  <a:gd name="T68" fmla="*/ 535 w 2056"/>
                  <a:gd name="T69" fmla="*/ 1404 h 2692"/>
                  <a:gd name="T70" fmla="*/ 466 w 2056"/>
                  <a:gd name="T71" fmla="*/ 1444 h 2692"/>
                  <a:gd name="T72" fmla="*/ 400 w 2056"/>
                  <a:gd name="T73" fmla="*/ 1476 h 2692"/>
                  <a:gd name="T74" fmla="*/ 334 w 2056"/>
                  <a:gd name="T75" fmla="*/ 1501 h 2692"/>
                  <a:gd name="T76" fmla="*/ 270 w 2056"/>
                  <a:gd name="T77" fmla="*/ 1518 h 2692"/>
                  <a:gd name="T78" fmla="*/ 209 w 2056"/>
                  <a:gd name="T79" fmla="*/ 1527 h 2692"/>
                  <a:gd name="T80" fmla="*/ 153 w 2056"/>
                  <a:gd name="T81" fmla="*/ 1528 h 2692"/>
                  <a:gd name="T82" fmla="*/ 100 w 2056"/>
                  <a:gd name="T83" fmla="*/ 1519 h 2692"/>
                  <a:gd name="T84" fmla="*/ 48 w 2056"/>
                  <a:gd name="T85" fmla="*/ 1502 h 2692"/>
                  <a:gd name="T86" fmla="*/ 0 w 2056"/>
                  <a:gd name="T87" fmla="*/ 1477 h 2692"/>
                  <a:gd name="T88" fmla="*/ 626 w 2056"/>
                  <a:gd name="T89" fmla="*/ 2661 h 2692"/>
                  <a:gd name="T90" fmla="*/ 921 w 2056"/>
                  <a:gd name="T91" fmla="*/ 2673 h 2692"/>
                  <a:gd name="T92" fmla="*/ 1252 w 2056"/>
                  <a:gd name="T93" fmla="*/ 2684 h 2692"/>
                  <a:gd name="T94" fmla="*/ 1585 w 2056"/>
                  <a:gd name="T95" fmla="*/ 2691 h 2692"/>
                  <a:gd name="T96" fmla="*/ 1888 w 2056"/>
                  <a:gd name="T97" fmla="*/ 2691 h 2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56" h="2692">
                    <a:moveTo>
                      <a:pt x="2056" y="2686"/>
                    </a:moveTo>
                    <a:lnTo>
                      <a:pt x="1974" y="2549"/>
                    </a:lnTo>
                    <a:lnTo>
                      <a:pt x="1891" y="2410"/>
                    </a:lnTo>
                    <a:lnTo>
                      <a:pt x="1808" y="2271"/>
                    </a:lnTo>
                    <a:lnTo>
                      <a:pt x="1726" y="2133"/>
                    </a:lnTo>
                    <a:lnTo>
                      <a:pt x="1646" y="1998"/>
                    </a:lnTo>
                    <a:lnTo>
                      <a:pt x="1568" y="1866"/>
                    </a:lnTo>
                    <a:lnTo>
                      <a:pt x="1493" y="1741"/>
                    </a:lnTo>
                    <a:lnTo>
                      <a:pt x="1422" y="1622"/>
                    </a:lnTo>
                    <a:lnTo>
                      <a:pt x="1356" y="1512"/>
                    </a:lnTo>
                    <a:lnTo>
                      <a:pt x="1297" y="1412"/>
                    </a:lnTo>
                    <a:lnTo>
                      <a:pt x="1244" y="1323"/>
                    </a:lnTo>
                    <a:lnTo>
                      <a:pt x="1199" y="1247"/>
                    </a:lnTo>
                    <a:lnTo>
                      <a:pt x="1162" y="1186"/>
                    </a:lnTo>
                    <a:lnTo>
                      <a:pt x="1135" y="1140"/>
                    </a:lnTo>
                    <a:lnTo>
                      <a:pt x="1118" y="1112"/>
                    </a:lnTo>
                    <a:lnTo>
                      <a:pt x="1112" y="1102"/>
                    </a:lnTo>
                    <a:lnTo>
                      <a:pt x="1118" y="1092"/>
                    </a:lnTo>
                    <a:lnTo>
                      <a:pt x="1141" y="1051"/>
                    </a:lnTo>
                    <a:lnTo>
                      <a:pt x="1159" y="1017"/>
                    </a:lnTo>
                    <a:lnTo>
                      <a:pt x="1173" y="987"/>
                    </a:lnTo>
                    <a:lnTo>
                      <a:pt x="1183" y="961"/>
                    </a:lnTo>
                    <a:lnTo>
                      <a:pt x="1192" y="937"/>
                    </a:lnTo>
                    <a:lnTo>
                      <a:pt x="1199" y="912"/>
                    </a:lnTo>
                    <a:lnTo>
                      <a:pt x="1205" y="885"/>
                    </a:lnTo>
                    <a:lnTo>
                      <a:pt x="1213" y="856"/>
                    </a:lnTo>
                    <a:lnTo>
                      <a:pt x="1216" y="840"/>
                    </a:lnTo>
                    <a:lnTo>
                      <a:pt x="1220" y="823"/>
                    </a:lnTo>
                    <a:lnTo>
                      <a:pt x="1224" y="803"/>
                    </a:lnTo>
                    <a:lnTo>
                      <a:pt x="1229" y="783"/>
                    </a:lnTo>
                    <a:lnTo>
                      <a:pt x="1234" y="762"/>
                    </a:lnTo>
                    <a:lnTo>
                      <a:pt x="1240" y="738"/>
                    </a:lnTo>
                    <a:lnTo>
                      <a:pt x="1247" y="711"/>
                    </a:lnTo>
                    <a:lnTo>
                      <a:pt x="1254" y="683"/>
                    </a:lnTo>
                    <a:lnTo>
                      <a:pt x="1266" y="641"/>
                    </a:lnTo>
                    <a:lnTo>
                      <a:pt x="1276" y="596"/>
                    </a:lnTo>
                    <a:lnTo>
                      <a:pt x="1286" y="552"/>
                    </a:lnTo>
                    <a:lnTo>
                      <a:pt x="1296" y="505"/>
                    </a:lnTo>
                    <a:lnTo>
                      <a:pt x="1305" y="458"/>
                    </a:lnTo>
                    <a:lnTo>
                      <a:pt x="1312" y="412"/>
                    </a:lnTo>
                    <a:lnTo>
                      <a:pt x="1320" y="363"/>
                    </a:lnTo>
                    <a:lnTo>
                      <a:pt x="1326" y="315"/>
                    </a:lnTo>
                    <a:lnTo>
                      <a:pt x="1330" y="279"/>
                    </a:lnTo>
                    <a:lnTo>
                      <a:pt x="1333" y="244"/>
                    </a:lnTo>
                    <a:lnTo>
                      <a:pt x="1336" y="210"/>
                    </a:lnTo>
                    <a:lnTo>
                      <a:pt x="1338" y="176"/>
                    </a:lnTo>
                    <a:lnTo>
                      <a:pt x="1341" y="114"/>
                    </a:lnTo>
                    <a:lnTo>
                      <a:pt x="1341" y="62"/>
                    </a:lnTo>
                    <a:lnTo>
                      <a:pt x="1341" y="41"/>
                    </a:lnTo>
                    <a:lnTo>
                      <a:pt x="1340" y="24"/>
                    </a:lnTo>
                    <a:lnTo>
                      <a:pt x="1339" y="10"/>
                    </a:lnTo>
                    <a:lnTo>
                      <a:pt x="1337" y="3"/>
                    </a:lnTo>
                    <a:lnTo>
                      <a:pt x="1336" y="1"/>
                    </a:lnTo>
                    <a:lnTo>
                      <a:pt x="1335" y="0"/>
                    </a:lnTo>
                    <a:lnTo>
                      <a:pt x="1334" y="2"/>
                    </a:lnTo>
                    <a:lnTo>
                      <a:pt x="1333" y="4"/>
                    </a:lnTo>
                    <a:lnTo>
                      <a:pt x="1331" y="14"/>
                    </a:lnTo>
                    <a:lnTo>
                      <a:pt x="1329" y="31"/>
                    </a:lnTo>
                    <a:lnTo>
                      <a:pt x="1327" y="46"/>
                    </a:lnTo>
                    <a:lnTo>
                      <a:pt x="1325" y="62"/>
                    </a:lnTo>
                    <a:lnTo>
                      <a:pt x="1322" y="77"/>
                    </a:lnTo>
                    <a:lnTo>
                      <a:pt x="1320" y="92"/>
                    </a:lnTo>
                    <a:lnTo>
                      <a:pt x="1320" y="104"/>
                    </a:lnTo>
                    <a:lnTo>
                      <a:pt x="1319" y="115"/>
                    </a:lnTo>
                    <a:lnTo>
                      <a:pt x="1318" y="124"/>
                    </a:lnTo>
                    <a:lnTo>
                      <a:pt x="1318" y="132"/>
                    </a:lnTo>
                    <a:lnTo>
                      <a:pt x="1311" y="179"/>
                    </a:lnTo>
                    <a:lnTo>
                      <a:pt x="1303" y="226"/>
                    </a:lnTo>
                    <a:lnTo>
                      <a:pt x="1295" y="271"/>
                    </a:lnTo>
                    <a:lnTo>
                      <a:pt x="1284" y="316"/>
                    </a:lnTo>
                    <a:lnTo>
                      <a:pt x="1273" y="359"/>
                    </a:lnTo>
                    <a:lnTo>
                      <a:pt x="1261" y="403"/>
                    </a:lnTo>
                    <a:lnTo>
                      <a:pt x="1249" y="444"/>
                    </a:lnTo>
                    <a:lnTo>
                      <a:pt x="1236" y="485"/>
                    </a:lnTo>
                    <a:lnTo>
                      <a:pt x="1222" y="524"/>
                    </a:lnTo>
                    <a:lnTo>
                      <a:pt x="1207" y="564"/>
                    </a:lnTo>
                    <a:lnTo>
                      <a:pt x="1191" y="601"/>
                    </a:lnTo>
                    <a:lnTo>
                      <a:pt x="1175" y="638"/>
                    </a:lnTo>
                    <a:lnTo>
                      <a:pt x="1159" y="674"/>
                    </a:lnTo>
                    <a:lnTo>
                      <a:pt x="1142" y="708"/>
                    </a:lnTo>
                    <a:lnTo>
                      <a:pt x="1125" y="743"/>
                    </a:lnTo>
                    <a:lnTo>
                      <a:pt x="1107" y="775"/>
                    </a:lnTo>
                    <a:lnTo>
                      <a:pt x="1089" y="807"/>
                    </a:lnTo>
                    <a:lnTo>
                      <a:pt x="1071" y="838"/>
                    </a:lnTo>
                    <a:lnTo>
                      <a:pt x="1053" y="867"/>
                    </a:lnTo>
                    <a:lnTo>
                      <a:pt x="1034" y="896"/>
                    </a:lnTo>
                    <a:lnTo>
                      <a:pt x="998" y="951"/>
                    </a:lnTo>
                    <a:lnTo>
                      <a:pt x="962" y="1001"/>
                    </a:lnTo>
                    <a:lnTo>
                      <a:pt x="926" y="1047"/>
                    </a:lnTo>
                    <a:lnTo>
                      <a:pt x="893" y="1089"/>
                    </a:lnTo>
                    <a:lnTo>
                      <a:pt x="860" y="1126"/>
                    </a:lnTo>
                    <a:lnTo>
                      <a:pt x="830" y="1158"/>
                    </a:lnTo>
                    <a:lnTo>
                      <a:pt x="808" y="1182"/>
                    </a:lnTo>
                    <a:lnTo>
                      <a:pt x="785" y="1204"/>
                    </a:lnTo>
                    <a:lnTo>
                      <a:pt x="763" y="1225"/>
                    </a:lnTo>
                    <a:lnTo>
                      <a:pt x="741" y="1246"/>
                    </a:lnTo>
                    <a:lnTo>
                      <a:pt x="719" y="1267"/>
                    </a:lnTo>
                    <a:lnTo>
                      <a:pt x="696" y="1287"/>
                    </a:lnTo>
                    <a:lnTo>
                      <a:pt x="673" y="1305"/>
                    </a:lnTo>
                    <a:lnTo>
                      <a:pt x="650" y="1323"/>
                    </a:lnTo>
                    <a:lnTo>
                      <a:pt x="627" y="1342"/>
                    </a:lnTo>
                    <a:lnTo>
                      <a:pt x="604" y="1358"/>
                    </a:lnTo>
                    <a:lnTo>
                      <a:pt x="581" y="1374"/>
                    </a:lnTo>
                    <a:lnTo>
                      <a:pt x="559" y="1390"/>
                    </a:lnTo>
                    <a:lnTo>
                      <a:pt x="535" y="1404"/>
                    </a:lnTo>
                    <a:lnTo>
                      <a:pt x="512" y="1418"/>
                    </a:lnTo>
                    <a:lnTo>
                      <a:pt x="490" y="1432"/>
                    </a:lnTo>
                    <a:lnTo>
                      <a:pt x="466" y="1444"/>
                    </a:lnTo>
                    <a:lnTo>
                      <a:pt x="444" y="1456"/>
                    </a:lnTo>
                    <a:lnTo>
                      <a:pt x="422" y="1466"/>
                    </a:lnTo>
                    <a:lnTo>
                      <a:pt x="400" y="1476"/>
                    </a:lnTo>
                    <a:lnTo>
                      <a:pt x="377" y="1485"/>
                    </a:lnTo>
                    <a:lnTo>
                      <a:pt x="355" y="1493"/>
                    </a:lnTo>
                    <a:lnTo>
                      <a:pt x="334" y="1501"/>
                    </a:lnTo>
                    <a:lnTo>
                      <a:pt x="312" y="1507"/>
                    </a:lnTo>
                    <a:lnTo>
                      <a:pt x="291" y="1513"/>
                    </a:lnTo>
                    <a:lnTo>
                      <a:pt x="270" y="1518"/>
                    </a:lnTo>
                    <a:lnTo>
                      <a:pt x="250" y="1522"/>
                    </a:lnTo>
                    <a:lnTo>
                      <a:pt x="230" y="1525"/>
                    </a:lnTo>
                    <a:lnTo>
                      <a:pt x="209" y="1527"/>
                    </a:lnTo>
                    <a:lnTo>
                      <a:pt x="190" y="1528"/>
                    </a:lnTo>
                    <a:lnTo>
                      <a:pt x="171" y="1528"/>
                    </a:lnTo>
                    <a:lnTo>
                      <a:pt x="153" y="1528"/>
                    </a:lnTo>
                    <a:lnTo>
                      <a:pt x="134" y="1526"/>
                    </a:lnTo>
                    <a:lnTo>
                      <a:pt x="117" y="1523"/>
                    </a:lnTo>
                    <a:lnTo>
                      <a:pt x="100" y="1519"/>
                    </a:lnTo>
                    <a:lnTo>
                      <a:pt x="83" y="1514"/>
                    </a:lnTo>
                    <a:lnTo>
                      <a:pt x="66" y="1508"/>
                    </a:lnTo>
                    <a:lnTo>
                      <a:pt x="48" y="1502"/>
                    </a:lnTo>
                    <a:lnTo>
                      <a:pt x="32" y="1494"/>
                    </a:lnTo>
                    <a:lnTo>
                      <a:pt x="16" y="1486"/>
                    </a:lnTo>
                    <a:lnTo>
                      <a:pt x="0" y="1477"/>
                    </a:lnTo>
                    <a:lnTo>
                      <a:pt x="469" y="2653"/>
                    </a:lnTo>
                    <a:lnTo>
                      <a:pt x="543" y="2656"/>
                    </a:lnTo>
                    <a:lnTo>
                      <a:pt x="626" y="2661"/>
                    </a:lnTo>
                    <a:lnTo>
                      <a:pt x="719" y="2665"/>
                    </a:lnTo>
                    <a:lnTo>
                      <a:pt x="817" y="2669"/>
                    </a:lnTo>
                    <a:lnTo>
                      <a:pt x="921" y="2673"/>
                    </a:lnTo>
                    <a:lnTo>
                      <a:pt x="1028" y="2677"/>
                    </a:lnTo>
                    <a:lnTo>
                      <a:pt x="1139" y="2681"/>
                    </a:lnTo>
                    <a:lnTo>
                      <a:pt x="1252" y="2684"/>
                    </a:lnTo>
                    <a:lnTo>
                      <a:pt x="1364" y="2687"/>
                    </a:lnTo>
                    <a:lnTo>
                      <a:pt x="1476" y="2689"/>
                    </a:lnTo>
                    <a:lnTo>
                      <a:pt x="1585" y="2691"/>
                    </a:lnTo>
                    <a:lnTo>
                      <a:pt x="1691" y="2692"/>
                    </a:lnTo>
                    <a:lnTo>
                      <a:pt x="1793" y="2692"/>
                    </a:lnTo>
                    <a:lnTo>
                      <a:pt x="1888" y="2691"/>
                    </a:lnTo>
                    <a:lnTo>
                      <a:pt x="1976" y="2689"/>
                    </a:lnTo>
                    <a:lnTo>
                      <a:pt x="2056" y="26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Freeform 177"/>
              <p:cNvSpPr>
                <a:spLocks/>
              </p:cNvSpPr>
              <p:nvPr/>
            </p:nvSpPr>
            <p:spPr bwMode="auto">
              <a:xfrm>
                <a:off x="497" y="650"/>
                <a:ext cx="121" cy="158"/>
              </a:xfrm>
              <a:custGeom>
                <a:avLst/>
                <a:gdLst>
                  <a:gd name="T0" fmla="*/ 1891 w 2056"/>
                  <a:gd name="T1" fmla="*/ 2410 h 2692"/>
                  <a:gd name="T2" fmla="*/ 1646 w 2056"/>
                  <a:gd name="T3" fmla="*/ 1998 h 2692"/>
                  <a:gd name="T4" fmla="*/ 1422 w 2056"/>
                  <a:gd name="T5" fmla="*/ 1622 h 2692"/>
                  <a:gd name="T6" fmla="*/ 1244 w 2056"/>
                  <a:gd name="T7" fmla="*/ 1323 h 2692"/>
                  <a:gd name="T8" fmla="*/ 1135 w 2056"/>
                  <a:gd name="T9" fmla="*/ 1140 h 2692"/>
                  <a:gd name="T10" fmla="*/ 1118 w 2056"/>
                  <a:gd name="T11" fmla="*/ 1092 h 2692"/>
                  <a:gd name="T12" fmla="*/ 1173 w 2056"/>
                  <a:gd name="T13" fmla="*/ 987 h 2692"/>
                  <a:gd name="T14" fmla="*/ 1199 w 2056"/>
                  <a:gd name="T15" fmla="*/ 912 h 2692"/>
                  <a:gd name="T16" fmla="*/ 1216 w 2056"/>
                  <a:gd name="T17" fmla="*/ 840 h 2692"/>
                  <a:gd name="T18" fmla="*/ 1229 w 2056"/>
                  <a:gd name="T19" fmla="*/ 783 h 2692"/>
                  <a:gd name="T20" fmla="*/ 1247 w 2056"/>
                  <a:gd name="T21" fmla="*/ 711 h 2692"/>
                  <a:gd name="T22" fmla="*/ 1276 w 2056"/>
                  <a:gd name="T23" fmla="*/ 596 h 2692"/>
                  <a:gd name="T24" fmla="*/ 1305 w 2056"/>
                  <a:gd name="T25" fmla="*/ 458 h 2692"/>
                  <a:gd name="T26" fmla="*/ 1326 w 2056"/>
                  <a:gd name="T27" fmla="*/ 315 h 2692"/>
                  <a:gd name="T28" fmla="*/ 1336 w 2056"/>
                  <a:gd name="T29" fmla="*/ 210 h 2692"/>
                  <a:gd name="T30" fmla="*/ 1341 w 2056"/>
                  <a:gd name="T31" fmla="*/ 62 h 2692"/>
                  <a:gd name="T32" fmla="*/ 1339 w 2056"/>
                  <a:gd name="T33" fmla="*/ 10 h 2692"/>
                  <a:gd name="T34" fmla="*/ 1335 w 2056"/>
                  <a:gd name="T35" fmla="*/ 0 h 2692"/>
                  <a:gd name="T36" fmla="*/ 1331 w 2056"/>
                  <a:gd name="T37" fmla="*/ 14 h 2692"/>
                  <a:gd name="T38" fmla="*/ 1325 w 2056"/>
                  <a:gd name="T39" fmla="*/ 62 h 2692"/>
                  <a:gd name="T40" fmla="*/ 1320 w 2056"/>
                  <a:gd name="T41" fmla="*/ 104 h 2692"/>
                  <a:gd name="T42" fmla="*/ 1318 w 2056"/>
                  <a:gd name="T43" fmla="*/ 132 h 2692"/>
                  <a:gd name="T44" fmla="*/ 1295 w 2056"/>
                  <a:gd name="T45" fmla="*/ 271 h 2692"/>
                  <a:gd name="T46" fmla="*/ 1261 w 2056"/>
                  <a:gd name="T47" fmla="*/ 403 h 2692"/>
                  <a:gd name="T48" fmla="*/ 1222 w 2056"/>
                  <a:gd name="T49" fmla="*/ 524 h 2692"/>
                  <a:gd name="T50" fmla="*/ 1175 w 2056"/>
                  <a:gd name="T51" fmla="*/ 638 h 2692"/>
                  <a:gd name="T52" fmla="*/ 1125 w 2056"/>
                  <a:gd name="T53" fmla="*/ 743 h 2692"/>
                  <a:gd name="T54" fmla="*/ 1071 w 2056"/>
                  <a:gd name="T55" fmla="*/ 838 h 2692"/>
                  <a:gd name="T56" fmla="*/ 998 w 2056"/>
                  <a:gd name="T57" fmla="*/ 951 h 2692"/>
                  <a:gd name="T58" fmla="*/ 893 w 2056"/>
                  <a:gd name="T59" fmla="*/ 1089 h 2692"/>
                  <a:gd name="T60" fmla="*/ 808 w 2056"/>
                  <a:gd name="T61" fmla="*/ 1182 h 2692"/>
                  <a:gd name="T62" fmla="*/ 741 w 2056"/>
                  <a:gd name="T63" fmla="*/ 1246 h 2692"/>
                  <a:gd name="T64" fmla="*/ 673 w 2056"/>
                  <a:gd name="T65" fmla="*/ 1305 h 2692"/>
                  <a:gd name="T66" fmla="*/ 604 w 2056"/>
                  <a:gd name="T67" fmla="*/ 1358 h 2692"/>
                  <a:gd name="T68" fmla="*/ 535 w 2056"/>
                  <a:gd name="T69" fmla="*/ 1404 h 2692"/>
                  <a:gd name="T70" fmla="*/ 466 w 2056"/>
                  <a:gd name="T71" fmla="*/ 1444 h 2692"/>
                  <a:gd name="T72" fmla="*/ 400 w 2056"/>
                  <a:gd name="T73" fmla="*/ 1476 h 2692"/>
                  <a:gd name="T74" fmla="*/ 334 w 2056"/>
                  <a:gd name="T75" fmla="*/ 1501 h 2692"/>
                  <a:gd name="T76" fmla="*/ 270 w 2056"/>
                  <a:gd name="T77" fmla="*/ 1518 h 2692"/>
                  <a:gd name="T78" fmla="*/ 209 w 2056"/>
                  <a:gd name="T79" fmla="*/ 1527 h 2692"/>
                  <a:gd name="T80" fmla="*/ 153 w 2056"/>
                  <a:gd name="T81" fmla="*/ 1528 h 2692"/>
                  <a:gd name="T82" fmla="*/ 100 w 2056"/>
                  <a:gd name="T83" fmla="*/ 1519 h 2692"/>
                  <a:gd name="T84" fmla="*/ 48 w 2056"/>
                  <a:gd name="T85" fmla="*/ 1502 h 2692"/>
                  <a:gd name="T86" fmla="*/ 0 w 2056"/>
                  <a:gd name="T87" fmla="*/ 1477 h 2692"/>
                  <a:gd name="T88" fmla="*/ 626 w 2056"/>
                  <a:gd name="T89" fmla="*/ 2661 h 2692"/>
                  <a:gd name="T90" fmla="*/ 921 w 2056"/>
                  <a:gd name="T91" fmla="*/ 2673 h 2692"/>
                  <a:gd name="T92" fmla="*/ 1252 w 2056"/>
                  <a:gd name="T93" fmla="*/ 2684 h 2692"/>
                  <a:gd name="T94" fmla="*/ 1585 w 2056"/>
                  <a:gd name="T95" fmla="*/ 2691 h 2692"/>
                  <a:gd name="T96" fmla="*/ 1888 w 2056"/>
                  <a:gd name="T97" fmla="*/ 2691 h 2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56" h="2692">
                    <a:moveTo>
                      <a:pt x="2056" y="2686"/>
                    </a:moveTo>
                    <a:lnTo>
                      <a:pt x="1974" y="2549"/>
                    </a:lnTo>
                    <a:lnTo>
                      <a:pt x="1891" y="2410"/>
                    </a:lnTo>
                    <a:lnTo>
                      <a:pt x="1808" y="2271"/>
                    </a:lnTo>
                    <a:lnTo>
                      <a:pt x="1726" y="2133"/>
                    </a:lnTo>
                    <a:lnTo>
                      <a:pt x="1646" y="1998"/>
                    </a:lnTo>
                    <a:lnTo>
                      <a:pt x="1568" y="1866"/>
                    </a:lnTo>
                    <a:lnTo>
                      <a:pt x="1493" y="1741"/>
                    </a:lnTo>
                    <a:lnTo>
                      <a:pt x="1422" y="1622"/>
                    </a:lnTo>
                    <a:lnTo>
                      <a:pt x="1356" y="1512"/>
                    </a:lnTo>
                    <a:lnTo>
                      <a:pt x="1297" y="1412"/>
                    </a:lnTo>
                    <a:lnTo>
                      <a:pt x="1244" y="1323"/>
                    </a:lnTo>
                    <a:lnTo>
                      <a:pt x="1199" y="1247"/>
                    </a:lnTo>
                    <a:lnTo>
                      <a:pt x="1162" y="1186"/>
                    </a:lnTo>
                    <a:lnTo>
                      <a:pt x="1135" y="1140"/>
                    </a:lnTo>
                    <a:lnTo>
                      <a:pt x="1118" y="1112"/>
                    </a:lnTo>
                    <a:lnTo>
                      <a:pt x="1112" y="1102"/>
                    </a:lnTo>
                    <a:lnTo>
                      <a:pt x="1118" y="1092"/>
                    </a:lnTo>
                    <a:lnTo>
                      <a:pt x="1141" y="1051"/>
                    </a:lnTo>
                    <a:lnTo>
                      <a:pt x="1159" y="1017"/>
                    </a:lnTo>
                    <a:lnTo>
                      <a:pt x="1173" y="987"/>
                    </a:lnTo>
                    <a:lnTo>
                      <a:pt x="1183" y="961"/>
                    </a:lnTo>
                    <a:lnTo>
                      <a:pt x="1192" y="937"/>
                    </a:lnTo>
                    <a:lnTo>
                      <a:pt x="1199" y="912"/>
                    </a:lnTo>
                    <a:lnTo>
                      <a:pt x="1205" y="885"/>
                    </a:lnTo>
                    <a:lnTo>
                      <a:pt x="1213" y="856"/>
                    </a:lnTo>
                    <a:lnTo>
                      <a:pt x="1216" y="840"/>
                    </a:lnTo>
                    <a:lnTo>
                      <a:pt x="1220" y="823"/>
                    </a:lnTo>
                    <a:lnTo>
                      <a:pt x="1224" y="803"/>
                    </a:lnTo>
                    <a:lnTo>
                      <a:pt x="1229" y="783"/>
                    </a:lnTo>
                    <a:lnTo>
                      <a:pt x="1234" y="762"/>
                    </a:lnTo>
                    <a:lnTo>
                      <a:pt x="1240" y="738"/>
                    </a:lnTo>
                    <a:lnTo>
                      <a:pt x="1247" y="711"/>
                    </a:lnTo>
                    <a:lnTo>
                      <a:pt x="1254" y="683"/>
                    </a:lnTo>
                    <a:lnTo>
                      <a:pt x="1266" y="641"/>
                    </a:lnTo>
                    <a:lnTo>
                      <a:pt x="1276" y="596"/>
                    </a:lnTo>
                    <a:lnTo>
                      <a:pt x="1286" y="552"/>
                    </a:lnTo>
                    <a:lnTo>
                      <a:pt x="1296" y="505"/>
                    </a:lnTo>
                    <a:lnTo>
                      <a:pt x="1305" y="458"/>
                    </a:lnTo>
                    <a:lnTo>
                      <a:pt x="1312" y="412"/>
                    </a:lnTo>
                    <a:lnTo>
                      <a:pt x="1320" y="363"/>
                    </a:lnTo>
                    <a:lnTo>
                      <a:pt x="1326" y="315"/>
                    </a:lnTo>
                    <a:lnTo>
                      <a:pt x="1330" y="279"/>
                    </a:lnTo>
                    <a:lnTo>
                      <a:pt x="1333" y="244"/>
                    </a:lnTo>
                    <a:lnTo>
                      <a:pt x="1336" y="210"/>
                    </a:lnTo>
                    <a:lnTo>
                      <a:pt x="1338" y="176"/>
                    </a:lnTo>
                    <a:lnTo>
                      <a:pt x="1341" y="114"/>
                    </a:lnTo>
                    <a:lnTo>
                      <a:pt x="1341" y="62"/>
                    </a:lnTo>
                    <a:lnTo>
                      <a:pt x="1341" y="41"/>
                    </a:lnTo>
                    <a:lnTo>
                      <a:pt x="1340" y="24"/>
                    </a:lnTo>
                    <a:lnTo>
                      <a:pt x="1339" y="10"/>
                    </a:lnTo>
                    <a:lnTo>
                      <a:pt x="1337" y="3"/>
                    </a:lnTo>
                    <a:lnTo>
                      <a:pt x="1336" y="1"/>
                    </a:lnTo>
                    <a:lnTo>
                      <a:pt x="1335" y="0"/>
                    </a:lnTo>
                    <a:lnTo>
                      <a:pt x="1334" y="2"/>
                    </a:lnTo>
                    <a:lnTo>
                      <a:pt x="1333" y="4"/>
                    </a:lnTo>
                    <a:lnTo>
                      <a:pt x="1331" y="14"/>
                    </a:lnTo>
                    <a:lnTo>
                      <a:pt x="1329" y="31"/>
                    </a:lnTo>
                    <a:lnTo>
                      <a:pt x="1327" y="46"/>
                    </a:lnTo>
                    <a:lnTo>
                      <a:pt x="1325" y="62"/>
                    </a:lnTo>
                    <a:lnTo>
                      <a:pt x="1322" y="77"/>
                    </a:lnTo>
                    <a:lnTo>
                      <a:pt x="1320" y="92"/>
                    </a:lnTo>
                    <a:lnTo>
                      <a:pt x="1320" y="104"/>
                    </a:lnTo>
                    <a:lnTo>
                      <a:pt x="1319" y="115"/>
                    </a:lnTo>
                    <a:lnTo>
                      <a:pt x="1318" y="124"/>
                    </a:lnTo>
                    <a:lnTo>
                      <a:pt x="1318" y="132"/>
                    </a:lnTo>
                    <a:lnTo>
                      <a:pt x="1311" y="179"/>
                    </a:lnTo>
                    <a:lnTo>
                      <a:pt x="1303" y="226"/>
                    </a:lnTo>
                    <a:lnTo>
                      <a:pt x="1295" y="271"/>
                    </a:lnTo>
                    <a:lnTo>
                      <a:pt x="1284" y="316"/>
                    </a:lnTo>
                    <a:lnTo>
                      <a:pt x="1273" y="359"/>
                    </a:lnTo>
                    <a:lnTo>
                      <a:pt x="1261" y="403"/>
                    </a:lnTo>
                    <a:lnTo>
                      <a:pt x="1249" y="444"/>
                    </a:lnTo>
                    <a:lnTo>
                      <a:pt x="1236" y="485"/>
                    </a:lnTo>
                    <a:lnTo>
                      <a:pt x="1222" y="524"/>
                    </a:lnTo>
                    <a:lnTo>
                      <a:pt x="1207" y="564"/>
                    </a:lnTo>
                    <a:lnTo>
                      <a:pt x="1191" y="601"/>
                    </a:lnTo>
                    <a:lnTo>
                      <a:pt x="1175" y="638"/>
                    </a:lnTo>
                    <a:lnTo>
                      <a:pt x="1159" y="674"/>
                    </a:lnTo>
                    <a:lnTo>
                      <a:pt x="1142" y="708"/>
                    </a:lnTo>
                    <a:lnTo>
                      <a:pt x="1125" y="743"/>
                    </a:lnTo>
                    <a:lnTo>
                      <a:pt x="1107" y="775"/>
                    </a:lnTo>
                    <a:lnTo>
                      <a:pt x="1089" y="807"/>
                    </a:lnTo>
                    <a:lnTo>
                      <a:pt x="1071" y="838"/>
                    </a:lnTo>
                    <a:lnTo>
                      <a:pt x="1053" y="867"/>
                    </a:lnTo>
                    <a:lnTo>
                      <a:pt x="1034" y="896"/>
                    </a:lnTo>
                    <a:lnTo>
                      <a:pt x="998" y="951"/>
                    </a:lnTo>
                    <a:lnTo>
                      <a:pt x="962" y="1001"/>
                    </a:lnTo>
                    <a:lnTo>
                      <a:pt x="926" y="1047"/>
                    </a:lnTo>
                    <a:lnTo>
                      <a:pt x="893" y="1089"/>
                    </a:lnTo>
                    <a:lnTo>
                      <a:pt x="860" y="1126"/>
                    </a:lnTo>
                    <a:lnTo>
                      <a:pt x="830" y="1158"/>
                    </a:lnTo>
                    <a:lnTo>
                      <a:pt x="808" y="1182"/>
                    </a:lnTo>
                    <a:lnTo>
                      <a:pt x="785" y="1204"/>
                    </a:lnTo>
                    <a:lnTo>
                      <a:pt x="763" y="1225"/>
                    </a:lnTo>
                    <a:lnTo>
                      <a:pt x="741" y="1246"/>
                    </a:lnTo>
                    <a:lnTo>
                      <a:pt x="719" y="1267"/>
                    </a:lnTo>
                    <a:lnTo>
                      <a:pt x="696" y="1287"/>
                    </a:lnTo>
                    <a:lnTo>
                      <a:pt x="673" y="1305"/>
                    </a:lnTo>
                    <a:lnTo>
                      <a:pt x="650" y="1323"/>
                    </a:lnTo>
                    <a:lnTo>
                      <a:pt x="627" y="1342"/>
                    </a:lnTo>
                    <a:lnTo>
                      <a:pt x="604" y="1358"/>
                    </a:lnTo>
                    <a:lnTo>
                      <a:pt x="581" y="1374"/>
                    </a:lnTo>
                    <a:lnTo>
                      <a:pt x="559" y="1390"/>
                    </a:lnTo>
                    <a:lnTo>
                      <a:pt x="535" y="1404"/>
                    </a:lnTo>
                    <a:lnTo>
                      <a:pt x="512" y="1418"/>
                    </a:lnTo>
                    <a:lnTo>
                      <a:pt x="490" y="1432"/>
                    </a:lnTo>
                    <a:lnTo>
                      <a:pt x="466" y="1444"/>
                    </a:lnTo>
                    <a:lnTo>
                      <a:pt x="444" y="1456"/>
                    </a:lnTo>
                    <a:lnTo>
                      <a:pt x="422" y="1466"/>
                    </a:lnTo>
                    <a:lnTo>
                      <a:pt x="400" y="1476"/>
                    </a:lnTo>
                    <a:lnTo>
                      <a:pt x="377" y="1485"/>
                    </a:lnTo>
                    <a:lnTo>
                      <a:pt x="355" y="1493"/>
                    </a:lnTo>
                    <a:lnTo>
                      <a:pt x="334" y="1501"/>
                    </a:lnTo>
                    <a:lnTo>
                      <a:pt x="312" y="1507"/>
                    </a:lnTo>
                    <a:lnTo>
                      <a:pt x="291" y="1513"/>
                    </a:lnTo>
                    <a:lnTo>
                      <a:pt x="270" y="1518"/>
                    </a:lnTo>
                    <a:lnTo>
                      <a:pt x="250" y="1522"/>
                    </a:lnTo>
                    <a:lnTo>
                      <a:pt x="230" y="1525"/>
                    </a:lnTo>
                    <a:lnTo>
                      <a:pt x="209" y="1527"/>
                    </a:lnTo>
                    <a:lnTo>
                      <a:pt x="190" y="1528"/>
                    </a:lnTo>
                    <a:lnTo>
                      <a:pt x="171" y="1528"/>
                    </a:lnTo>
                    <a:lnTo>
                      <a:pt x="153" y="1528"/>
                    </a:lnTo>
                    <a:lnTo>
                      <a:pt x="134" y="1526"/>
                    </a:lnTo>
                    <a:lnTo>
                      <a:pt x="117" y="1523"/>
                    </a:lnTo>
                    <a:lnTo>
                      <a:pt x="100" y="1519"/>
                    </a:lnTo>
                    <a:lnTo>
                      <a:pt x="83" y="1514"/>
                    </a:lnTo>
                    <a:lnTo>
                      <a:pt x="66" y="1508"/>
                    </a:lnTo>
                    <a:lnTo>
                      <a:pt x="48" y="1502"/>
                    </a:lnTo>
                    <a:lnTo>
                      <a:pt x="32" y="1494"/>
                    </a:lnTo>
                    <a:lnTo>
                      <a:pt x="16" y="1486"/>
                    </a:lnTo>
                    <a:lnTo>
                      <a:pt x="0" y="1477"/>
                    </a:lnTo>
                    <a:lnTo>
                      <a:pt x="469" y="2653"/>
                    </a:lnTo>
                    <a:lnTo>
                      <a:pt x="543" y="2656"/>
                    </a:lnTo>
                    <a:lnTo>
                      <a:pt x="626" y="2661"/>
                    </a:lnTo>
                    <a:lnTo>
                      <a:pt x="719" y="2665"/>
                    </a:lnTo>
                    <a:lnTo>
                      <a:pt x="817" y="2669"/>
                    </a:lnTo>
                    <a:lnTo>
                      <a:pt x="921" y="2673"/>
                    </a:lnTo>
                    <a:lnTo>
                      <a:pt x="1028" y="2677"/>
                    </a:lnTo>
                    <a:lnTo>
                      <a:pt x="1139" y="2681"/>
                    </a:lnTo>
                    <a:lnTo>
                      <a:pt x="1252" y="2684"/>
                    </a:lnTo>
                    <a:lnTo>
                      <a:pt x="1364" y="2687"/>
                    </a:lnTo>
                    <a:lnTo>
                      <a:pt x="1476" y="2689"/>
                    </a:lnTo>
                    <a:lnTo>
                      <a:pt x="1585" y="2691"/>
                    </a:lnTo>
                    <a:lnTo>
                      <a:pt x="1691" y="2692"/>
                    </a:lnTo>
                    <a:lnTo>
                      <a:pt x="1793" y="2692"/>
                    </a:lnTo>
                    <a:lnTo>
                      <a:pt x="1888" y="2691"/>
                    </a:lnTo>
                    <a:lnTo>
                      <a:pt x="1976" y="2689"/>
                    </a:lnTo>
                    <a:lnTo>
                      <a:pt x="2056" y="2686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Freeform 178"/>
              <p:cNvSpPr>
                <a:spLocks/>
              </p:cNvSpPr>
              <p:nvPr/>
            </p:nvSpPr>
            <p:spPr bwMode="auto">
              <a:xfrm>
                <a:off x="342" y="604"/>
                <a:ext cx="65" cy="60"/>
              </a:xfrm>
              <a:custGeom>
                <a:avLst/>
                <a:gdLst>
                  <a:gd name="T0" fmla="*/ 955 w 1097"/>
                  <a:gd name="T1" fmla="*/ 895 h 1025"/>
                  <a:gd name="T2" fmla="*/ 898 w 1097"/>
                  <a:gd name="T3" fmla="*/ 855 h 1025"/>
                  <a:gd name="T4" fmla="*/ 843 w 1097"/>
                  <a:gd name="T5" fmla="*/ 823 h 1025"/>
                  <a:gd name="T6" fmla="*/ 790 w 1097"/>
                  <a:gd name="T7" fmla="*/ 799 h 1025"/>
                  <a:gd name="T8" fmla="*/ 740 w 1097"/>
                  <a:gd name="T9" fmla="*/ 778 h 1025"/>
                  <a:gd name="T10" fmla="*/ 692 w 1097"/>
                  <a:gd name="T11" fmla="*/ 763 h 1025"/>
                  <a:gd name="T12" fmla="*/ 622 w 1097"/>
                  <a:gd name="T13" fmla="*/ 747 h 1025"/>
                  <a:gd name="T14" fmla="*/ 534 w 1097"/>
                  <a:gd name="T15" fmla="*/ 733 h 1025"/>
                  <a:gd name="T16" fmla="*/ 472 w 1097"/>
                  <a:gd name="T17" fmla="*/ 722 h 1025"/>
                  <a:gd name="T18" fmla="*/ 429 w 1097"/>
                  <a:gd name="T19" fmla="*/ 712 h 1025"/>
                  <a:gd name="T20" fmla="*/ 388 w 1097"/>
                  <a:gd name="T21" fmla="*/ 700 h 1025"/>
                  <a:gd name="T22" fmla="*/ 347 w 1097"/>
                  <a:gd name="T23" fmla="*/ 684 h 1025"/>
                  <a:gd name="T24" fmla="*/ 305 w 1097"/>
                  <a:gd name="T25" fmla="*/ 664 h 1025"/>
                  <a:gd name="T26" fmla="*/ 264 w 1097"/>
                  <a:gd name="T27" fmla="*/ 638 h 1025"/>
                  <a:gd name="T28" fmla="*/ 223 w 1097"/>
                  <a:gd name="T29" fmla="*/ 597 h 1025"/>
                  <a:gd name="T30" fmla="*/ 187 w 1097"/>
                  <a:gd name="T31" fmla="*/ 550 h 1025"/>
                  <a:gd name="T32" fmla="*/ 152 w 1097"/>
                  <a:gd name="T33" fmla="*/ 505 h 1025"/>
                  <a:gd name="T34" fmla="*/ 119 w 1097"/>
                  <a:gd name="T35" fmla="*/ 463 h 1025"/>
                  <a:gd name="T36" fmla="*/ 68 w 1097"/>
                  <a:gd name="T37" fmla="*/ 397 h 1025"/>
                  <a:gd name="T38" fmla="*/ 13 w 1097"/>
                  <a:gd name="T39" fmla="*/ 326 h 1025"/>
                  <a:gd name="T40" fmla="*/ 1 w 1097"/>
                  <a:gd name="T41" fmla="*/ 292 h 1025"/>
                  <a:gd name="T42" fmla="*/ 5 w 1097"/>
                  <a:gd name="T43" fmla="*/ 251 h 1025"/>
                  <a:gd name="T44" fmla="*/ 10 w 1097"/>
                  <a:gd name="T45" fmla="*/ 204 h 1025"/>
                  <a:gd name="T46" fmla="*/ 15 w 1097"/>
                  <a:gd name="T47" fmla="*/ 151 h 1025"/>
                  <a:gd name="T48" fmla="*/ 20 w 1097"/>
                  <a:gd name="T49" fmla="*/ 94 h 1025"/>
                  <a:gd name="T50" fmla="*/ 25 w 1097"/>
                  <a:gd name="T51" fmla="*/ 32 h 1025"/>
                  <a:gd name="T52" fmla="*/ 51 w 1097"/>
                  <a:gd name="T53" fmla="*/ 18 h 1025"/>
                  <a:gd name="T54" fmla="*/ 104 w 1097"/>
                  <a:gd name="T55" fmla="*/ 50 h 1025"/>
                  <a:gd name="T56" fmla="*/ 160 w 1097"/>
                  <a:gd name="T57" fmla="*/ 79 h 1025"/>
                  <a:gd name="T58" fmla="*/ 217 w 1097"/>
                  <a:gd name="T59" fmla="*/ 106 h 1025"/>
                  <a:gd name="T60" fmla="*/ 278 w 1097"/>
                  <a:gd name="T61" fmla="*/ 127 h 1025"/>
                  <a:gd name="T62" fmla="*/ 340 w 1097"/>
                  <a:gd name="T63" fmla="*/ 145 h 1025"/>
                  <a:gd name="T64" fmla="*/ 404 w 1097"/>
                  <a:gd name="T65" fmla="*/ 158 h 1025"/>
                  <a:gd name="T66" fmla="*/ 468 w 1097"/>
                  <a:gd name="T67" fmla="*/ 165 h 1025"/>
                  <a:gd name="T68" fmla="*/ 542 w 1097"/>
                  <a:gd name="T69" fmla="*/ 169 h 1025"/>
                  <a:gd name="T70" fmla="*/ 617 w 1097"/>
                  <a:gd name="T71" fmla="*/ 173 h 1025"/>
                  <a:gd name="T72" fmla="*/ 668 w 1097"/>
                  <a:gd name="T73" fmla="*/ 182 h 1025"/>
                  <a:gd name="T74" fmla="*/ 699 w 1097"/>
                  <a:gd name="T75" fmla="*/ 190 h 1025"/>
                  <a:gd name="T76" fmla="*/ 730 w 1097"/>
                  <a:gd name="T77" fmla="*/ 201 h 1025"/>
                  <a:gd name="T78" fmla="*/ 759 w 1097"/>
                  <a:gd name="T79" fmla="*/ 216 h 1025"/>
                  <a:gd name="T80" fmla="*/ 788 w 1097"/>
                  <a:gd name="T81" fmla="*/ 234 h 1025"/>
                  <a:gd name="T82" fmla="*/ 818 w 1097"/>
                  <a:gd name="T83" fmla="*/ 258 h 1025"/>
                  <a:gd name="T84" fmla="*/ 848 w 1097"/>
                  <a:gd name="T85" fmla="*/ 288 h 1025"/>
                  <a:gd name="T86" fmla="*/ 879 w 1097"/>
                  <a:gd name="T87" fmla="*/ 323 h 1025"/>
                  <a:gd name="T88" fmla="*/ 912 w 1097"/>
                  <a:gd name="T89" fmla="*/ 365 h 1025"/>
                  <a:gd name="T90" fmla="*/ 947 w 1097"/>
                  <a:gd name="T91" fmla="*/ 413 h 1025"/>
                  <a:gd name="T92" fmla="*/ 1004 w 1097"/>
                  <a:gd name="T93" fmla="*/ 501 h 1025"/>
                  <a:gd name="T94" fmla="*/ 1050 w 1097"/>
                  <a:gd name="T95" fmla="*/ 593 h 1025"/>
                  <a:gd name="T96" fmla="*/ 1058 w 1097"/>
                  <a:gd name="T97" fmla="*/ 638 h 1025"/>
                  <a:gd name="T98" fmla="*/ 1065 w 1097"/>
                  <a:gd name="T99" fmla="*/ 684 h 1025"/>
                  <a:gd name="T100" fmla="*/ 1071 w 1097"/>
                  <a:gd name="T101" fmla="*/ 730 h 1025"/>
                  <a:gd name="T102" fmla="*/ 1078 w 1097"/>
                  <a:gd name="T103" fmla="*/ 787 h 1025"/>
                  <a:gd name="T104" fmla="*/ 1085 w 1097"/>
                  <a:gd name="T105" fmla="*/ 855 h 1025"/>
                  <a:gd name="T106" fmla="*/ 1091 w 1097"/>
                  <a:gd name="T107" fmla="*/ 924 h 1025"/>
                  <a:gd name="T108" fmla="*/ 1095 w 1097"/>
                  <a:gd name="T109" fmla="*/ 991 h 1025"/>
                  <a:gd name="T110" fmla="*/ 1073 w 1097"/>
                  <a:gd name="T111" fmla="*/ 998 h 1025"/>
                  <a:gd name="T112" fmla="*/ 1017 w 1097"/>
                  <a:gd name="T113" fmla="*/ 944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7" h="1025">
                    <a:moveTo>
                      <a:pt x="986" y="918"/>
                    </a:moveTo>
                    <a:lnTo>
                      <a:pt x="955" y="895"/>
                    </a:lnTo>
                    <a:lnTo>
                      <a:pt x="926" y="874"/>
                    </a:lnTo>
                    <a:lnTo>
                      <a:pt x="898" y="855"/>
                    </a:lnTo>
                    <a:lnTo>
                      <a:pt x="870" y="838"/>
                    </a:lnTo>
                    <a:lnTo>
                      <a:pt x="843" y="823"/>
                    </a:lnTo>
                    <a:lnTo>
                      <a:pt x="817" y="810"/>
                    </a:lnTo>
                    <a:lnTo>
                      <a:pt x="790" y="799"/>
                    </a:lnTo>
                    <a:lnTo>
                      <a:pt x="765" y="787"/>
                    </a:lnTo>
                    <a:lnTo>
                      <a:pt x="740" y="778"/>
                    </a:lnTo>
                    <a:lnTo>
                      <a:pt x="715" y="770"/>
                    </a:lnTo>
                    <a:lnTo>
                      <a:pt x="692" y="763"/>
                    </a:lnTo>
                    <a:lnTo>
                      <a:pt x="668" y="757"/>
                    </a:lnTo>
                    <a:lnTo>
                      <a:pt x="622" y="747"/>
                    </a:lnTo>
                    <a:lnTo>
                      <a:pt x="578" y="739"/>
                    </a:lnTo>
                    <a:lnTo>
                      <a:pt x="534" y="733"/>
                    </a:lnTo>
                    <a:lnTo>
                      <a:pt x="492" y="725"/>
                    </a:lnTo>
                    <a:lnTo>
                      <a:pt x="472" y="722"/>
                    </a:lnTo>
                    <a:lnTo>
                      <a:pt x="450" y="717"/>
                    </a:lnTo>
                    <a:lnTo>
                      <a:pt x="429" y="712"/>
                    </a:lnTo>
                    <a:lnTo>
                      <a:pt x="409" y="707"/>
                    </a:lnTo>
                    <a:lnTo>
                      <a:pt x="388" y="700"/>
                    </a:lnTo>
                    <a:lnTo>
                      <a:pt x="367" y="692"/>
                    </a:lnTo>
                    <a:lnTo>
                      <a:pt x="347" y="684"/>
                    </a:lnTo>
                    <a:lnTo>
                      <a:pt x="326" y="675"/>
                    </a:lnTo>
                    <a:lnTo>
                      <a:pt x="305" y="664"/>
                    </a:lnTo>
                    <a:lnTo>
                      <a:pt x="284" y="652"/>
                    </a:lnTo>
                    <a:lnTo>
                      <a:pt x="264" y="638"/>
                    </a:lnTo>
                    <a:lnTo>
                      <a:pt x="243" y="622"/>
                    </a:lnTo>
                    <a:lnTo>
                      <a:pt x="223" y="597"/>
                    </a:lnTo>
                    <a:lnTo>
                      <a:pt x="205" y="573"/>
                    </a:lnTo>
                    <a:lnTo>
                      <a:pt x="187" y="550"/>
                    </a:lnTo>
                    <a:lnTo>
                      <a:pt x="169" y="526"/>
                    </a:lnTo>
                    <a:lnTo>
                      <a:pt x="152" y="505"/>
                    </a:lnTo>
                    <a:lnTo>
                      <a:pt x="135" y="484"/>
                    </a:lnTo>
                    <a:lnTo>
                      <a:pt x="119" y="463"/>
                    </a:lnTo>
                    <a:lnTo>
                      <a:pt x="103" y="444"/>
                    </a:lnTo>
                    <a:lnTo>
                      <a:pt x="68" y="397"/>
                    </a:lnTo>
                    <a:lnTo>
                      <a:pt x="36" y="358"/>
                    </a:lnTo>
                    <a:lnTo>
                      <a:pt x="13" y="326"/>
                    </a:lnTo>
                    <a:lnTo>
                      <a:pt x="0" y="307"/>
                    </a:lnTo>
                    <a:lnTo>
                      <a:pt x="1" y="292"/>
                    </a:lnTo>
                    <a:lnTo>
                      <a:pt x="3" y="274"/>
                    </a:lnTo>
                    <a:lnTo>
                      <a:pt x="5" y="251"/>
                    </a:lnTo>
                    <a:lnTo>
                      <a:pt x="8" y="227"/>
                    </a:lnTo>
                    <a:lnTo>
                      <a:pt x="10" y="204"/>
                    </a:lnTo>
                    <a:lnTo>
                      <a:pt x="13" y="179"/>
                    </a:lnTo>
                    <a:lnTo>
                      <a:pt x="15" y="151"/>
                    </a:lnTo>
                    <a:lnTo>
                      <a:pt x="18" y="123"/>
                    </a:lnTo>
                    <a:lnTo>
                      <a:pt x="20" y="94"/>
                    </a:lnTo>
                    <a:lnTo>
                      <a:pt x="23" y="63"/>
                    </a:lnTo>
                    <a:lnTo>
                      <a:pt x="25" y="32"/>
                    </a:lnTo>
                    <a:lnTo>
                      <a:pt x="26" y="0"/>
                    </a:lnTo>
                    <a:lnTo>
                      <a:pt x="51" y="18"/>
                    </a:lnTo>
                    <a:lnTo>
                      <a:pt x="77" y="34"/>
                    </a:lnTo>
                    <a:lnTo>
                      <a:pt x="104" y="50"/>
                    </a:lnTo>
                    <a:lnTo>
                      <a:pt x="131" y="65"/>
                    </a:lnTo>
                    <a:lnTo>
                      <a:pt x="160" y="79"/>
                    </a:lnTo>
                    <a:lnTo>
                      <a:pt x="188" y="93"/>
                    </a:lnTo>
                    <a:lnTo>
                      <a:pt x="217" y="106"/>
                    </a:lnTo>
                    <a:lnTo>
                      <a:pt x="248" y="117"/>
                    </a:lnTo>
                    <a:lnTo>
                      <a:pt x="278" y="127"/>
                    </a:lnTo>
                    <a:lnTo>
                      <a:pt x="310" y="137"/>
                    </a:lnTo>
                    <a:lnTo>
                      <a:pt x="340" y="145"/>
                    </a:lnTo>
                    <a:lnTo>
                      <a:pt x="372" y="152"/>
                    </a:lnTo>
                    <a:lnTo>
                      <a:pt x="404" y="158"/>
                    </a:lnTo>
                    <a:lnTo>
                      <a:pt x="436" y="162"/>
                    </a:lnTo>
                    <a:lnTo>
                      <a:pt x="468" y="165"/>
                    </a:lnTo>
                    <a:lnTo>
                      <a:pt x="501" y="167"/>
                    </a:lnTo>
                    <a:lnTo>
                      <a:pt x="542" y="169"/>
                    </a:lnTo>
                    <a:lnTo>
                      <a:pt x="582" y="170"/>
                    </a:lnTo>
                    <a:lnTo>
                      <a:pt x="617" y="173"/>
                    </a:lnTo>
                    <a:lnTo>
                      <a:pt x="652" y="179"/>
                    </a:lnTo>
                    <a:lnTo>
                      <a:pt x="668" y="182"/>
                    </a:lnTo>
                    <a:lnTo>
                      <a:pt x="684" y="186"/>
                    </a:lnTo>
                    <a:lnTo>
                      <a:pt x="699" y="190"/>
                    </a:lnTo>
                    <a:lnTo>
                      <a:pt x="714" y="195"/>
                    </a:lnTo>
                    <a:lnTo>
                      <a:pt x="730" y="201"/>
                    </a:lnTo>
                    <a:lnTo>
                      <a:pt x="744" y="208"/>
                    </a:lnTo>
                    <a:lnTo>
                      <a:pt x="759" y="216"/>
                    </a:lnTo>
                    <a:lnTo>
                      <a:pt x="773" y="224"/>
                    </a:lnTo>
                    <a:lnTo>
                      <a:pt x="788" y="234"/>
                    </a:lnTo>
                    <a:lnTo>
                      <a:pt x="803" y="246"/>
                    </a:lnTo>
                    <a:lnTo>
                      <a:pt x="818" y="258"/>
                    </a:lnTo>
                    <a:lnTo>
                      <a:pt x="833" y="273"/>
                    </a:lnTo>
                    <a:lnTo>
                      <a:pt x="848" y="288"/>
                    </a:lnTo>
                    <a:lnTo>
                      <a:pt x="863" y="304"/>
                    </a:lnTo>
                    <a:lnTo>
                      <a:pt x="879" y="323"/>
                    </a:lnTo>
                    <a:lnTo>
                      <a:pt x="896" y="342"/>
                    </a:lnTo>
                    <a:lnTo>
                      <a:pt x="912" y="365"/>
                    </a:lnTo>
                    <a:lnTo>
                      <a:pt x="929" y="388"/>
                    </a:lnTo>
                    <a:lnTo>
                      <a:pt x="947" y="413"/>
                    </a:lnTo>
                    <a:lnTo>
                      <a:pt x="966" y="440"/>
                    </a:lnTo>
                    <a:lnTo>
                      <a:pt x="1004" y="501"/>
                    </a:lnTo>
                    <a:lnTo>
                      <a:pt x="1046" y="570"/>
                    </a:lnTo>
                    <a:lnTo>
                      <a:pt x="1050" y="593"/>
                    </a:lnTo>
                    <a:lnTo>
                      <a:pt x="1054" y="615"/>
                    </a:lnTo>
                    <a:lnTo>
                      <a:pt x="1058" y="638"/>
                    </a:lnTo>
                    <a:lnTo>
                      <a:pt x="1061" y="661"/>
                    </a:lnTo>
                    <a:lnTo>
                      <a:pt x="1065" y="684"/>
                    </a:lnTo>
                    <a:lnTo>
                      <a:pt x="1068" y="707"/>
                    </a:lnTo>
                    <a:lnTo>
                      <a:pt x="1071" y="730"/>
                    </a:lnTo>
                    <a:lnTo>
                      <a:pt x="1074" y="753"/>
                    </a:lnTo>
                    <a:lnTo>
                      <a:pt x="1078" y="787"/>
                    </a:lnTo>
                    <a:lnTo>
                      <a:pt x="1082" y="822"/>
                    </a:lnTo>
                    <a:lnTo>
                      <a:pt x="1085" y="855"/>
                    </a:lnTo>
                    <a:lnTo>
                      <a:pt x="1088" y="890"/>
                    </a:lnTo>
                    <a:lnTo>
                      <a:pt x="1091" y="924"/>
                    </a:lnTo>
                    <a:lnTo>
                      <a:pt x="1093" y="957"/>
                    </a:lnTo>
                    <a:lnTo>
                      <a:pt x="1095" y="991"/>
                    </a:lnTo>
                    <a:lnTo>
                      <a:pt x="1097" y="1025"/>
                    </a:lnTo>
                    <a:lnTo>
                      <a:pt x="1073" y="998"/>
                    </a:lnTo>
                    <a:lnTo>
                      <a:pt x="1046" y="971"/>
                    </a:lnTo>
                    <a:lnTo>
                      <a:pt x="1017" y="944"/>
                    </a:lnTo>
                    <a:lnTo>
                      <a:pt x="986" y="9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Freeform 179"/>
              <p:cNvSpPr>
                <a:spLocks/>
              </p:cNvSpPr>
              <p:nvPr/>
            </p:nvSpPr>
            <p:spPr bwMode="auto">
              <a:xfrm>
                <a:off x="342" y="604"/>
                <a:ext cx="65" cy="60"/>
              </a:xfrm>
              <a:custGeom>
                <a:avLst/>
                <a:gdLst>
                  <a:gd name="T0" fmla="*/ 955 w 1097"/>
                  <a:gd name="T1" fmla="*/ 895 h 1025"/>
                  <a:gd name="T2" fmla="*/ 898 w 1097"/>
                  <a:gd name="T3" fmla="*/ 855 h 1025"/>
                  <a:gd name="T4" fmla="*/ 843 w 1097"/>
                  <a:gd name="T5" fmla="*/ 823 h 1025"/>
                  <a:gd name="T6" fmla="*/ 790 w 1097"/>
                  <a:gd name="T7" fmla="*/ 799 h 1025"/>
                  <a:gd name="T8" fmla="*/ 740 w 1097"/>
                  <a:gd name="T9" fmla="*/ 778 h 1025"/>
                  <a:gd name="T10" fmla="*/ 692 w 1097"/>
                  <a:gd name="T11" fmla="*/ 763 h 1025"/>
                  <a:gd name="T12" fmla="*/ 622 w 1097"/>
                  <a:gd name="T13" fmla="*/ 747 h 1025"/>
                  <a:gd name="T14" fmla="*/ 534 w 1097"/>
                  <a:gd name="T15" fmla="*/ 733 h 1025"/>
                  <a:gd name="T16" fmla="*/ 472 w 1097"/>
                  <a:gd name="T17" fmla="*/ 722 h 1025"/>
                  <a:gd name="T18" fmla="*/ 429 w 1097"/>
                  <a:gd name="T19" fmla="*/ 712 h 1025"/>
                  <a:gd name="T20" fmla="*/ 388 w 1097"/>
                  <a:gd name="T21" fmla="*/ 700 h 1025"/>
                  <a:gd name="T22" fmla="*/ 347 w 1097"/>
                  <a:gd name="T23" fmla="*/ 684 h 1025"/>
                  <a:gd name="T24" fmla="*/ 305 w 1097"/>
                  <a:gd name="T25" fmla="*/ 664 h 1025"/>
                  <a:gd name="T26" fmla="*/ 264 w 1097"/>
                  <a:gd name="T27" fmla="*/ 638 h 1025"/>
                  <a:gd name="T28" fmla="*/ 223 w 1097"/>
                  <a:gd name="T29" fmla="*/ 597 h 1025"/>
                  <a:gd name="T30" fmla="*/ 187 w 1097"/>
                  <a:gd name="T31" fmla="*/ 550 h 1025"/>
                  <a:gd name="T32" fmla="*/ 152 w 1097"/>
                  <a:gd name="T33" fmla="*/ 505 h 1025"/>
                  <a:gd name="T34" fmla="*/ 119 w 1097"/>
                  <a:gd name="T35" fmla="*/ 463 h 1025"/>
                  <a:gd name="T36" fmla="*/ 68 w 1097"/>
                  <a:gd name="T37" fmla="*/ 397 h 1025"/>
                  <a:gd name="T38" fmla="*/ 13 w 1097"/>
                  <a:gd name="T39" fmla="*/ 326 h 1025"/>
                  <a:gd name="T40" fmla="*/ 1 w 1097"/>
                  <a:gd name="T41" fmla="*/ 292 h 1025"/>
                  <a:gd name="T42" fmla="*/ 5 w 1097"/>
                  <a:gd name="T43" fmla="*/ 251 h 1025"/>
                  <a:gd name="T44" fmla="*/ 10 w 1097"/>
                  <a:gd name="T45" fmla="*/ 204 h 1025"/>
                  <a:gd name="T46" fmla="*/ 15 w 1097"/>
                  <a:gd name="T47" fmla="*/ 151 h 1025"/>
                  <a:gd name="T48" fmla="*/ 20 w 1097"/>
                  <a:gd name="T49" fmla="*/ 94 h 1025"/>
                  <a:gd name="T50" fmla="*/ 25 w 1097"/>
                  <a:gd name="T51" fmla="*/ 32 h 1025"/>
                  <a:gd name="T52" fmla="*/ 51 w 1097"/>
                  <a:gd name="T53" fmla="*/ 18 h 1025"/>
                  <a:gd name="T54" fmla="*/ 104 w 1097"/>
                  <a:gd name="T55" fmla="*/ 50 h 1025"/>
                  <a:gd name="T56" fmla="*/ 160 w 1097"/>
                  <a:gd name="T57" fmla="*/ 79 h 1025"/>
                  <a:gd name="T58" fmla="*/ 217 w 1097"/>
                  <a:gd name="T59" fmla="*/ 106 h 1025"/>
                  <a:gd name="T60" fmla="*/ 278 w 1097"/>
                  <a:gd name="T61" fmla="*/ 127 h 1025"/>
                  <a:gd name="T62" fmla="*/ 340 w 1097"/>
                  <a:gd name="T63" fmla="*/ 145 h 1025"/>
                  <a:gd name="T64" fmla="*/ 404 w 1097"/>
                  <a:gd name="T65" fmla="*/ 158 h 1025"/>
                  <a:gd name="T66" fmla="*/ 468 w 1097"/>
                  <a:gd name="T67" fmla="*/ 165 h 1025"/>
                  <a:gd name="T68" fmla="*/ 542 w 1097"/>
                  <a:gd name="T69" fmla="*/ 169 h 1025"/>
                  <a:gd name="T70" fmla="*/ 617 w 1097"/>
                  <a:gd name="T71" fmla="*/ 173 h 1025"/>
                  <a:gd name="T72" fmla="*/ 668 w 1097"/>
                  <a:gd name="T73" fmla="*/ 182 h 1025"/>
                  <a:gd name="T74" fmla="*/ 699 w 1097"/>
                  <a:gd name="T75" fmla="*/ 190 h 1025"/>
                  <a:gd name="T76" fmla="*/ 730 w 1097"/>
                  <a:gd name="T77" fmla="*/ 201 h 1025"/>
                  <a:gd name="T78" fmla="*/ 759 w 1097"/>
                  <a:gd name="T79" fmla="*/ 216 h 1025"/>
                  <a:gd name="T80" fmla="*/ 788 w 1097"/>
                  <a:gd name="T81" fmla="*/ 234 h 1025"/>
                  <a:gd name="T82" fmla="*/ 818 w 1097"/>
                  <a:gd name="T83" fmla="*/ 258 h 1025"/>
                  <a:gd name="T84" fmla="*/ 848 w 1097"/>
                  <a:gd name="T85" fmla="*/ 288 h 1025"/>
                  <a:gd name="T86" fmla="*/ 879 w 1097"/>
                  <a:gd name="T87" fmla="*/ 323 h 1025"/>
                  <a:gd name="T88" fmla="*/ 912 w 1097"/>
                  <a:gd name="T89" fmla="*/ 365 h 1025"/>
                  <a:gd name="T90" fmla="*/ 947 w 1097"/>
                  <a:gd name="T91" fmla="*/ 413 h 1025"/>
                  <a:gd name="T92" fmla="*/ 1004 w 1097"/>
                  <a:gd name="T93" fmla="*/ 501 h 1025"/>
                  <a:gd name="T94" fmla="*/ 1050 w 1097"/>
                  <a:gd name="T95" fmla="*/ 593 h 1025"/>
                  <a:gd name="T96" fmla="*/ 1058 w 1097"/>
                  <a:gd name="T97" fmla="*/ 638 h 1025"/>
                  <a:gd name="T98" fmla="*/ 1065 w 1097"/>
                  <a:gd name="T99" fmla="*/ 684 h 1025"/>
                  <a:gd name="T100" fmla="*/ 1071 w 1097"/>
                  <a:gd name="T101" fmla="*/ 730 h 1025"/>
                  <a:gd name="T102" fmla="*/ 1078 w 1097"/>
                  <a:gd name="T103" fmla="*/ 787 h 1025"/>
                  <a:gd name="T104" fmla="*/ 1085 w 1097"/>
                  <a:gd name="T105" fmla="*/ 855 h 1025"/>
                  <a:gd name="T106" fmla="*/ 1091 w 1097"/>
                  <a:gd name="T107" fmla="*/ 924 h 1025"/>
                  <a:gd name="T108" fmla="*/ 1095 w 1097"/>
                  <a:gd name="T109" fmla="*/ 991 h 1025"/>
                  <a:gd name="T110" fmla="*/ 1073 w 1097"/>
                  <a:gd name="T111" fmla="*/ 998 h 1025"/>
                  <a:gd name="T112" fmla="*/ 1017 w 1097"/>
                  <a:gd name="T113" fmla="*/ 944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97" h="1025">
                    <a:moveTo>
                      <a:pt x="986" y="918"/>
                    </a:moveTo>
                    <a:lnTo>
                      <a:pt x="955" y="895"/>
                    </a:lnTo>
                    <a:lnTo>
                      <a:pt x="926" y="874"/>
                    </a:lnTo>
                    <a:lnTo>
                      <a:pt x="898" y="855"/>
                    </a:lnTo>
                    <a:lnTo>
                      <a:pt x="870" y="838"/>
                    </a:lnTo>
                    <a:lnTo>
                      <a:pt x="843" y="823"/>
                    </a:lnTo>
                    <a:lnTo>
                      <a:pt x="817" y="810"/>
                    </a:lnTo>
                    <a:lnTo>
                      <a:pt x="790" y="799"/>
                    </a:lnTo>
                    <a:lnTo>
                      <a:pt x="765" y="787"/>
                    </a:lnTo>
                    <a:lnTo>
                      <a:pt x="740" y="778"/>
                    </a:lnTo>
                    <a:lnTo>
                      <a:pt x="715" y="770"/>
                    </a:lnTo>
                    <a:lnTo>
                      <a:pt x="692" y="763"/>
                    </a:lnTo>
                    <a:lnTo>
                      <a:pt x="668" y="757"/>
                    </a:lnTo>
                    <a:lnTo>
                      <a:pt x="622" y="747"/>
                    </a:lnTo>
                    <a:lnTo>
                      <a:pt x="578" y="739"/>
                    </a:lnTo>
                    <a:lnTo>
                      <a:pt x="534" y="733"/>
                    </a:lnTo>
                    <a:lnTo>
                      <a:pt x="492" y="725"/>
                    </a:lnTo>
                    <a:lnTo>
                      <a:pt x="472" y="722"/>
                    </a:lnTo>
                    <a:lnTo>
                      <a:pt x="450" y="717"/>
                    </a:lnTo>
                    <a:lnTo>
                      <a:pt x="429" y="712"/>
                    </a:lnTo>
                    <a:lnTo>
                      <a:pt x="409" y="707"/>
                    </a:lnTo>
                    <a:lnTo>
                      <a:pt x="388" y="700"/>
                    </a:lnTo>
                    <a:lnTo>
                      <a:pt x="367" y="692"/>
                    </a:lnTo>
                    <a:lnTo>
                      <a:pt x="347" y="684"/>
                    </a:lnTo>
                    <a:lnTo>
                      <a:pt x="326" y="675"/>
                    </a:lnTo>
                    <a:lnTo>
                      <a:pt x="305" y="664"/>
                    </a:lnTo>
                    <a:lnTo>
                      <a:pt x="284" y="652"/>
                    </a:lnTo>
                    <a:lnTo>
                      <a:pt x="264" y="638"/>
                    </a:lnTo>
                    <a:lnTo>
                      <a:pt x="243" y="622"/>
                    </a:lnTo>
                    <a:lnTo>
                      <a:pt x="223" y="597"/>
                    </a:lnTo>
                    <a:lnTo>
                      <a:pt x="205" y="573"/>
                    </a:lnTo>
                    <a:lnTo>
                      <a:pt x="187" y="550"/>
                    </a:lnTo>
                    <a:lnTo>
                      <a:pt x="169" y="526"/>
                    </a:lnTo>
                    <a:lnTo>
                      <a:pt x="152" y="505"/>
                    </a:lnTo>
                    <a:lnTo>
                      <a:pt x="135" y="484"/>
                    </a:lnTo>
                    <a:lnTo>
                      <a:pt x="119" y="463"/>
                    </a:lnTo>
                    <a:lnTo>
                      <a:pt x="103" y="444"/>
                    </a:lnTo>
                    <a:lnTo>
                      <a:pt x="68" y="397"/>
                    </a:lnTo>
                    <a:lnTo>
                      <a:pt x="36" y="358"/>
                    </a:lnTo>
                    <a:lnTo>
                      <a:pt x="13" y="326"/>
                    </a:lnTo>
                    <a:lnTo>
                      <a:pt x="0" y="307"/>
                    </a:lnTo>
                    <a:lnTo>
                      <a:pt x="1" y="292"/>
                    </a:lnTo>
                    <a:lnTo>
                      <a:pt x="3" y="274"/>
                    </a:lnTo>
                    <a:lnTo>
                      <a:pt x="5" y="251"/>
                    </a:lnTo>
                    <a:lnTo>
                      <a:pt x="8" y="227"/>
                    </a:lnTo>
                    <a:lnTo>
                      <a:pt x="10" y="204"/>
                    </a:lnTo>
                    <a:lnTo>
                      <a:pt x="13" y="179"/>
                    </a:lnTo>
                    <a:lnTo>
                      <a:pt x="15" y="151"/>
                    </a:lnTo>
                    <a:lnTo>
                      <a:pt x="18" y="123"/>
                    </a:lnTo>
                    <a:lnTo>
                      <a:pt x="20" y="94"/>
                    </a:lnTo>
                    <a:lnTo>
                      <a:pt x="23" y="63"/>
                    </a:lnTo>
                    <a:lnTo>
                      <a:pt x="25" y="32"/>
                    </a:lnTo>
                    <a:lnTo>
                      <a:pt x="26" y="0"/>
                    </a:lnTo>
                    <a:lnTo>
                      <a:pt x="51" y="18"/>
                    </a:lnTo>
                    <a:lnTo>
                      <a:pt x="77" y="34"/>
                    </a:lnTo>
                    <a:lnTo>
                      <a:pt x="104" y="50"/>
                    </a:lnTo>
                    <a:lnTo>
                      <a:pt x="131" y="65"/>
                    </a:lnTo>
                    <a:lnTo>
                      <a:pt x="160" y="79"/>
                    </a:lnTo>
                    <a:lnTo>
                      <a:pt x="188" y="93"/>
                    </a:lnTo>
                    <a:lnTo>
                      <a:pt x="217" y="106"/>
                    </a:lnTo>
                    <a:lnTo>
                      <a:pt x="248" y="117"/>
                    </a:lnTo>
                    <a:lnTo>
                      <a:pt x="278" y="127"/>
                    </a:lnTo>
                    <a:lnTo>
                      <a:pt x="310" y="137"/>
                    </a:lnTo>
                    <a:lnTo>
                      <a:pt x="340" y="145"/>
                    </a:lnTo>
                    <a:lnTo>
                      <a:pt x="372" y="152"/>
                    </a:lnTo>
                    <a:lnTo>
                      <a:pt x="404" y="158"/>
                    </a:lnTo>
                    <a:lnTo>
                      <a:pt x="436" y="162"/>
                    </a:lnTo>
                    <a:lnTo>
                      <a:pt x="468" y="165"/>
                    </a:lnTo>
                    <a:lnTo>
                      <a:pt x="501" y="167"/>
                    </a:lnTo>
                    <a:lnTo>
                      <a:pt x="542" y="169"/>
                    </a:lnTo>
                    <a:lnTo>
                      <a:pt x="582" y="170"/>
                    </a:lnTo>
                    <a:lnTo>
                      <a:pt x="617" y="173"/>
                    </a:lnTo>
                    <a:lnTo>
                      <a:pt x="652" y="179"/>
                    </a:lnTo>
                    <a:lnTo>
                      <a:pt x="668" y="182"/>
                    </a:lnTo>
                    <a:lnTo>
                      <a:pt x="684" y="186"/>
                    </a:lnTo>
                    <a:lnTo>
                      <a:pt x="699" y="190"/>
                    </a:lnTo>
                    <a:lnTo>
                      <a:pt x="714" y="195"/>
                    </a:lnTo>
                    <a:lnTo>
                      <a:pt x="730" y="201"/>
                    </a:lnTo>
                    <a:lnTo>
                      <a:pt x="744" y="208"/>
                    </a:lnTo>
                    <a:lnTo>
                      <a:pt x="759" y="216"/>
                    </a:lnTo>
                    <a:lnTo>
                      <a:pt x="773" y="224"/>
                    </a:lnTo>
                    <a:lnTo>
                      <a:pt x="788" y="234"/>
                    </a:lnTo>
                    <a:lnTo>
                      <a:pt x="803" y="246"/>
                    </a:lnTo>
                    <a:lnTo>
                      <a:pt x="818" y="258"/>
                    </a:lnTo>
                    <a:lnTo>
                      <a:pt x="833" y="273"/>
                    </a:lnTo>
                    <a:lnTo>
                      <a:pt x="848" y="288"/>
                    </a:lnTo>
                    <a:lnTo>
                      <a:pt x="863" y="304"/>
                    </a:lnTo>
                    <a:lnTo>
                      <a:pt x="879" y="323"/>
                    </a:lnTo>
                    <a:lnTo>
                      <a:pt x="896" y="342"/>
                    </a:lnTo>
                    <a:lnTo>
                      <a:pt x="912" y="365"/>
                    </a:lnTo>
                    <a:lnTo>
                      <a:pt x="929" y="388"/>
                    </a:lnTo>
                    <a:lnTo>
                      <a:pt x="947" y="413"/>
                    </a:lnTo>
                    <a:lnTo>
                      <a:pt x="966" y="440"/>
                    </a:lnTo>
                    <a:lnTo>
                      <a:pt x="1004" y="501"/>
                    </a:lnTo>
                    <a:lnTo>
                      <a:pt x="1046" y="570"/>
                    </a:lnTo>
                    <a:lnTo>
                      <a:pt x="1050" y="593"/>
                    </a:lnTo>
                    <a:lnTo>
                      <a:pt x="1054" y="615"/>
                    </a:lnTo>
                    <a:lnTo>
                      <a:pt x="1058" y="638"/>
                    </a:lnTo>
                    <a:lnTo>
                      <a:pt x="1061" y="661"/>
                    </a:lnTo>
                    <a:lnTo>
                      <a:pt x="1065" y="684"/>
                    </a:lnTo>
                    <a:lnTo>
                      <a:pt x="1068" y="707"/>
                    </a:lnTo>
                    <a:lnTo>
                      <a:pt x="1071" y="730"/>
                    </a:lnTo>
                    <a:lnTo>
                      <a:pt x="1074" y="753"/>
                    </a:lnTo>
                    <a:lnTo>
                      <a:pt x="1078" y="787"/>
                    </a:lnTo>
                    <a:lnTo>
                      <a:pt x="1082" y="822"/>
                    </a:lnTo>
                    <a:lnTo>
                      <a:pt x="1085" y="855"/>
                    </a:lnTo>
                    <a:lnTo>
                      <a:pt x="1088" y="890"/>
                    </a:lnTo>
                    <a:lnTo>
                      <a:pt x="1091" y="924"/>
                    </a:lnTo>
                    <a:lnTo>
                      <a:pt x="1093" y="957"/>
                    </a:lnTo>
                    <a:lnTo>
                      <a:pt x="1095" y="991"/>
                    </a:lnTo>
                    <a:lnTo>
                      <a:pt x="1097" y="1025"/>
                    </a:lnTo>
                    <a:lnTo>
                      <a:pt x="1073" y="998"/>
                    </a:lnTo>
                    <a:lnTo>
                      <a:pt x="1046" y="971"/>
                    </a:lnTo>
                    <a:lnTo>
                      <a:pt x="1017" y="944"/>
                    </a:lnTo>
                    <a:lnTo>
                      <a:pt x="986" y="918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Freeform 180"/>
              <p:cNvSpPr>
                <a:spLocks/>
              </p:cNvSpPr>
              <p:nvPr/>
            </p:nvSpPr>
            <p:spPr bwMode="auto">
              <a:xfrm>
                <a:off x="308" y="590"/>
                <a:ext cx="74" cy="132"/>
              </a:xfrm>
              <a:custGeom>
                <a:avLst/>
                <a:gdLst>
                  <a:gd name="T0" fmla="*/ 562 w 1250"/>
                  <a:gd name="T1" fmla="*/ 545 h 2248"/>
                  <a:gd name="T2" fmla="*/ 560 w 1250"/>
                  <a:gd name="T3" fmla="*/ 580 h 2248"/>
                  <a:gd name="T4" fmla="*/ 574 w 1250"/>
                  <a:gd name="T5" fmla="*/ 604 h 2248"/>
                  <a:gd name="T6" fmla="*/ 612 w 1250"/>
                  <a:gd name="T7" fmla="*/ 655 h 2248"/>
                  <a:gd name="T8" fmla="*/ 679 w 1250"/>
                  <a:gd name="T9" fmla="*/ 741 h 2248"/>
                  <a:gd name="T10" fmla="*/ 867 w 1250"/>
                  <a:gd name="T11" fmla="*/ 984 h 2248"/>
                  <a:gd name="T12" fmla="*/ 999 w 1250"/>
                  <a:gd name="T13" fmla="*/ 1167 h 2248"/>
                  <a:gd name="T14" fmla="*/ 1084 w 1250"/>
                  <a:gd name="T15" fmla="*/ 1301 h 2248"/>
                  <a:gd name="T16" fmla="*/ 1148 w 1250"/>
                  <a:gd name="T17" fmla="*/ 1419 h 2248"/>
                  <a:gd name="T18" fmla="*/ 1209 w 1250"/>
                  <a:gd name="T19" fmla="*/ 1582 h 2248"/>
                  <a:gd name="T20" fmla="*/ 1240 w 1250"/>
                  <a:gd name="T21" fmla="*/ 1687 h 2248"/>
                  <a:gd name="T22" fmla="*/ 1250 w 1250"/>
                  <a:gd name="T23" fmla="*/ 1750 h 2248"/>
                  <a:gd name="T24" fmla="*/ 1249 w 1250"/>
                  <a:gd name="T25" fmla="*/ 1781 h 2248"/>
                  <a:gd name="T26" fmla="*/ 1249 w 1250"/>
                  <a:gd name="T27" fmla="*/ 1797 h 2248"/>
                  <a:gd name="T28" fmla="*/ 1249 w 1250"/>
                  <a:gd name="T29" fmla="*/ 1834 h 2248"/>
                  <a:gd name="T30" fmla="*/ 1242 w 1250"/>
                  <a:gd name="T31" fmla="*/ 1875 h 2248"/>
                  <a:gd name="T32" fmla="*/ 1222 w 1250"/>
                  <a:gd name="T33" fmla="*/ 1938 h 2248"/>
                  <a:gd name="T34" fmla="*/ 1173 w 1250"/>
                  <a:gd name="T35" fmla="*/ 2036 h 2248"/>
                  <a:gd name="T36" fmla="*/ 1121 w 1250"/>
                  <a:gd name="T37" fmla="*/ 2113 h 2248"/>
                  <a:gd name="T38" fmla="*/ 1088 w 1250"/>
                  <a:gd name="T39" fmla="*/ 2152 h 2248"/>
                  <a:gd name="T40" fmla="*/ 1052 w 1250"/>
                  <a:gd name="T41" fmla="*/ 2186 h 2248"/>
                  <a:gd name="T42" fmla="*/ 1018 w 1250"/>
                  <a:gd name="T43" fmla="*/ 2210 h 2248"/>
                  <a:gd name="T44" fmla="*/ 963 w 1250"/>
                  <a:gd name="T45" fmla="*/ 2229 h 2248"/>
                  <a:gd name="T46" fmla="*/ 869 w 1250"/>
                  <a:gd name="T47" fmla="*/ 2247 h 2248"/>
                  <a:gd name="T48" fmla="*/ 775 w 1250"/>
                  <a:gd name="T49" fmla="*/ 2247 h 2248"/>
                  <a:gd name="T50" fmla="*/ 683 w 1250"/>
                  <a:gd name="T51" fmla="*/ 2230 h 2248"/>
                  <a:gd name="T52" fmla="*/ 593 w 1250"/>
                  <a:gd name="T53" fmla="*/ 2198 h 2248"/>
                  <a:gd name="T54" fmla="*/ 507 w 1250"/>
                  <a:gd name="T55" fmla="*/ 2150 h 2248"/>
                  <a:gd name="T56" fmla="*/ 425 w 1250"/>
                  <a:gd name="T57" fmla="*/ 2089 h 2248"/>
                  <a:gd name="T58" fmla="*/ 349 w 1250"/>
                  <a:gd name="T59" fmla="*/ 2012 h 2248"/>
                  <a:gd name="T60" fmla="*/ 279 w 1250"/>
                  <a:gd name="T61" fmla="*/ 1923 h 2248"/>
                  <a:gd name="T62" fmla="*/ 217 w 1250"/>
                  <a:gd name="T63" fmla="*/ 1820 h 2248"/>
                  <a:gd name="T64" fmla="*/ 163 w 1250"/>
                  <a:gd name="T65" fmla="*/ 1706 h 2248"/>
                  <a:gd name="T66" fmla="*/ 126 w 1250"/>
                  <a:gd name="T67" fmla="*/ 1604 h 2248"/>
                  <a:gd name="T68" fmla="*/ 98 w 1250"/>
                  <a:gd name="T69" fmla="*/ 1510 h 2248"/>
                  <a:gd name="T70" fmla="*/ 75 w 1250"/>
                  <a:gd name="T71" fmla="*/ 1412 h 2248"/>
                  <a:gd name="T72" fmla="*/ 39 w 1250"/>
                  <a:gd name="T73" fmla="*/ 1217 h 2248"/>
                  <a:gd name="T74" fmla="*/ 19 w 1250"/>
                  <a:gd name="T75" fmla="*/ 1050 h 2248"/>
                  <a:gd name="T76" fmla="*/ 6 w 1250"/>
                  <a:gd name="T77" fmla="*/ 865 h 2248"/>
                  <a:gd name="T78" fmla="*/ 0 w 1250"/>
                  <a:gd name="T79" fmla="*/ 673 h 2248"/>
                  <a:gd name="T80" fmla="*/ 35 w 1250"/>
                  <a:gd name="T81" fmla="*/ 0 h 2248"/>
                  <a:gd name="T82" fmla="*/ 116 w 1250"/>
                  <a:gd name="T83" fmla="*/ 116 h 2248"/>
                  <a:gd name="T84" fmla="*/ 205 w 1250"/>
                  <a:gd name="T85" fmla="*/ 223 h 2248"/>
                  <a:gd name="T86" fmla="*/ 302 w 1250"/>
                  <a:gd name="T87" fmla="*/ 320 h 2248"/>
                  <a:gd name="T88" fmla="*/ 409 w 1250"/>
                  <a:gd name="T89" fmla="*/ 405 h 2248"/>
                  <a:gd name="T90" fmla="*/ 525 w 1250"/>
                  <a:gd name="T91" fmla="*/ 480 h 2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50" h="2248">
                    <a:moveTo>
                      <a:pt x="567" y="501"/>
                    </a:moveTo>
                    <a:lnTo>
                      <a:pt x="565" y="525"/>
                    </a:lnTo>
                    <a:lnTo>
                      <a:pt x="562" y="545"/>
                    </a:lnTo>
                    <a:lnTo>
                      <a:pt x="560" y="562"/>
                    </a:lnTo>
                    <a:lnTo>
                      <a:pt x="560" y="575"/>
                    </a:lnTo>
                    <a:lnTo>
                      <a:pt x="560" y="580"/>
                    </a:lnTo>
                    <a:lnTo>
                      <a:pt x="562" y="584"/>
                    </a:lnTo>
                    <a:lnTo>
                      <a:pt x="567" y="592"/>
                    </a:lnTo>
                    <a:lnTo>
                      <a:pt x="574" y="604"/>
                    </a:lnTo>
                    <a:lnTo>
                      <a:pt x="583" y="617"/>
                    </a:lnTo>
                    <a:lnTo>
                      <a:pt x="596" y="634"/>
                    </a:lnTo>
                    <a:lnTo>
                      <a:pt x="612" y="655"/>
                    </a:lnTo>
                    <a:lnTo>
                      <a:pt x="631" y="679"/>
                    </a:lnTo>
                    <a:lnTo>
                      <a:pt x="654" y="709"/>
                    </a:lnTo>
                    <a:lnTo>
                      <a:pt x="679" y="741"/>
                    </a:lnTo>
                    <a:lnTo>
                      <a:pt x="737" y="814"/>
                    </a:lnTo>
                    <a:lnTo>
                      <a:pt x="800" y="896"/>
                    </a:lnTo>
                    <a:lnTo>
                      <a:pt x="867" y="984"/>
                    </a:lnTo>
                    <a:lnTo>
                      <a:pt x="934" y="1076"/>
                    </a:lnTo>
                    <a:lnTo>
                      <a:pt x="966" y="1122"/>
                    </a:lnTo>
                    <a:lnTo>
                      <a:pt x="999" y="1167"/>
                    </a:lnTo>
                    <a:lnTo>
                      <a:pt x="1029" y="1213"/>
                    </a:lnTo>
                    <a:lnTo>
                      <a:pt x="1058" y="1257"/>
                    </a:lnTo>
                    <a:lnTo>
                      <a:pt x="1084" y="1301"/>
                    </a:lnTo>
                    <a:lnTo>
                      <a:pt x="1108" y="1342"/>
                    </a:lnTo>
                    <a:lnTo>
                      <a:pt x="1129" y="1381"/>
                    </a:lnTo>
                    <a:lnTo>
                      <a:pt x="1148" y="1419"/>
                    </a:lnTo>
                    <a:lnTo>
                      <a:pt x="1172" y="1481"/>
                    </a:lnTo>
                    <a:lnTo>
                      <a:pt x="1193" y="1535"/>
                    </a:lnTo>
                    <a:lnTo>
                      <a:pt x="1209" y="1582"/>
                    </a:lnTo>
                    <a:lnTo>
                      <a:pt x="1223" y="1622"/>
                    </a:lnTo>
                    <a:lnTo>
                      <a:pt x="1233" y="1658"/>
                    </a:lnTo>
                    <a:lnTo>
                      <a:pt x="1240" y="1687"/>
                    </a:lnTo>
                    <a:lnTo>
                      <a:pt x="1245" y="1712"/>
                    </a:lnTo>
                    <a:lnTo>
                      <a:pt x="1248" y="1732"/>
                    </a:lnTo>
                    <a:lnTo>
                      <a:pt x="1250" y="1750"/>
                    </a:lnTo>
                    <a:lnTo>
                      <a:pt x="1250" y="1763"/>
                    </a:lnTo>
                    <a:lnTo>
                      <a:pt x="1250" y="1774"/>
                    </a:lnTo>
                    <a:lnTo>
                      <a:pt x="1249" y="1781"/>
                    </a:lnTo>
                    <a:lnTo>
                      <a:pt x="1249" y="1797"/>
                    </a:lnTo>
                    <a:lnTo>
                      <a:pt x="1249" y="1797"/>
                    </a:lnTo>
                    <a:lnTo>
                      <a:pt x="1249" y="1797"/>
                    </a:lnTo>
                    <a:lnTo>
                      <a:pt x="1250" y="1808"/>
                    </a:lnTo>
                    <a:lnTo>
                      <a:pt x="1250" y="1820"/>
                    </a:lnTo>
                    <a:lnTo>
                      <a:pt x="1249" y="1834"/>
                    </a:lnTo>
                    <a:lnTo>
                      <a:pt x="1247" y="1847"/>
                    </a:lnTo>
                    <a:lnTo>
                      <a:pt x="1245" y="1861"/>
                    </a:lnTo>
                    <a:lnTo>
                      <a:pt x="1242" y="1875"/>
                    </a:lnTo>
                    <a:lnTo>
                      <a:pt x="1238" y="1890"/>
                    </a:lnTo>
                    <a:lnTo>
                      <a:pt x="1233" y="1905"/>
                    </a:lnTo>
                    <a:lnTo>
                      <a:pt x="1222" y="1938"/>
                    </a:lnTo>
                    <a:lnTo>
                      <a:pt x="1207" y="1970"/>
                    </a:lnTo>
                    <a:lnTo>
                      <a:pt x="1191" y="2004"/>
                    </a:lnTo>
                    <a:lnTo>
                      <a:pt x="1173" y="2036"/>
                    </a:lnTo>
                    <a:lnTo>
                      <a:pt x="1154" y="2067"/>
                    </a:lnTo>
                    <a:lnTo>
                      <a:pt x="1132" y="2098"/>
                    </a:lnTo>
                    <a:lnTo>
                      <a:pt x="1121" y="2113"/>
                    </a:lnTo>
                    <a:lnTo>
                      <a:pt x="1110" y="2126"/>
                    </a:lnTo>
                    <a:lnTo>
                      <a:pt x="1099" y="2140"/>
                    </a:lnTo>
                    <a:lnTo>
                      <a:pt x="1088" y="2152"/>
                    </a:lnTo>
                    <a:lnTo>
                      <a:pt x="1076" y="2164"/>
                    </a:lnTo>
                    <a:lnTo>
                      <a:pt x="1065" y="2175"/>
                    </a:lnTo>
                    <a:lnTo>
                      <a:pt x="1052" y="2186"/>
                    </a:lnTo>
                    <a:lnTo>
                      <a:pt x="1041" y="2195"/>
                    </a:lnTo>
                    <a:lnTo>
                      <a:pt x="1029" y="2203"/>
                    </a:lnTo>
                    <a:lnTo>
                      <a:pt x="1018" y="2210"/>
                    </a:lnTo>
                    <a:lnTo>
                      <a:pt x="1006" y="2215"/>
                    </a:lnTo>
                    <a:lnTo>
                      <a:pt x="995" y="2220"/>
                    </a:lnTo>
                    <a:lnTo>
                      <a:pt x="963" y="2229"/>
                    </a:lnTo>
                    <a:lnTo>
                      <a:pt x="932" y="2237"/>
                    </a:lnTo>
                    <a:lnTo>
                      <a:pt x="901" y="2243"/>
                    </a:lnTo>
                    <a:lnTo>
                      <a:pt x="869" y="2247"/>
                    </a:lnTo>
                    <a:lnTo>
                      <a:pt x="838" y="2248"/>
                    </a:lnTo>
                    <a:lnTo>
                      <a:pt x="806" y="2248"/>
                    </a:lnTo>
                    <a:lnTo>
                      <a:pt x="775" y="2247"/>
                    </a:lnTo>
                    <a:lnTo>
                      <a:pt x="744" y="2243"/>
                    </a:lnTo>
                    <a:lnTo>
                      <a:pt x="713" y="2238"/>
                    </a:lnTo>
                    <a:lnTo>
                      <a:pt x="683" y="2230"/>
                    </a:lnTo>
                    <a:lnTo>
                      <a:pt x="653" y="2222"/>
                    </a:lnTo>
                    <a:lnTo>
                      <a:pt x="623" y="2211"/>
                    </a:lnTo>
                    <a:lnTo>
                      <a:pt x="593" y="2198"/>
                    </a:lnTo>
                    <a:lnTo>
                      <a:pt x="563" y="2184"/>
                    </a:lnTo>
                    <a:lnTo>
                      <a:pt x="535" y="2168"/>
                    </a:lnTo>
                    <a:lnTo>
                      <a:pt x="507" y="2150"/>
                    </a:lnTo>
                    <a:lnTo>
                      <a:pt x="479" y="2131"/>
                    </a:lnTo>
                    <a:lnTo>
                      <a:pt x="452" y="2111"/>
                    </a:lnTo>
                    <a:lnTo>
                      <a:pt x="425" y="2089"/>
                    </a:lnTo>
                    <a:lnTo>
                      <a:pt x="399" y="2064"/>
                    </a:lnTo>
                    <a:lnTo>
                      <a:pt x="374" y="2039"/>
                    </a:lnTo>
                    <a:lnTo>
                      <a:pt x="349" y="2012"/>
                    </a:lnTo>
                    <a:lnTo>
                      <a:pt x="325" y="1983"/>
                    </a:lnTo>
                    <a:lnTo>
                      <a:pt x="301" y="1954"/>
                    </a:lnTo>
                    <a:lnTo>
                      <a:pt x="279" y="1923"/>
                    </a:lnTo>
                    <a:lnTo>
                      <a:pt x="258" y="1890"/>
                    </a:lnTo>
                    <a:lnTo>
                      <a:pt x="237" y="1856"/>
                    </a:lnTo>
                    <a:lnTo>
                      <a:pt x="217" y="1820"/>
                    </a:lnTo>
                    <a:lnTo>
                      <a:pt x="198" y="1784"/>
                    </a:lnTo>
                    <a:lnTo>
                      <a:pt x="180" y="1746"/>
                    </a:lnTo>
                    <a:lnTo>
                      <a:pt x="163" y="1706"/>
                    </a:lnTo>
                    <a:lnTo>
                      <a:pt x="147" y="1665"/>
                    </a:lnTo>
                    <a:lnTo>
                      <a:pt x="136" y="1635"/>
                    </a:lnTo>
                    <a:lnTo>
                      <a:pt x="126" y="1604"/>
                    </a:lnTo>
                    <a:lnTo>
                      <a:pt x="116" y="1574"/>
                    </a:lnTo>
                    <a:lnTo>
                      <a:pt x="107" y="1541"/>
                    </a:lnTo>
                    <a:lnTo>
                      <a:pt x="98" y="1510"/>
                    </a:lnTo>
                    <a:lnTo>
                      <a:pt x="90" y="1478"/>
                    </a:lnTo>
                    <a:lnTo>
                      <a:pt x="82" y="1445"/>
                    </a:lnTo>
                    <a:lnTo>
                      <a:pt x="75" y="1412"/>
                    </a:lnTo>
                    <a:lnTo>
                      <a:pt x="61" y="1347"/>
                    </a:lnTo>
                    <a:lnTo>
                      <a:pt x="49" y="1281"/>
                    </a:lnTo>
                    <a:lnTo>
                      <a:pt x="39" y="1217"/>
                    </a:lnTo>
                    <a:lnTo>
                      <a:pt x="31" y="1153"/>
                    </a:lnTo>
                    <a:lnTo>
                      <a:pt x="25" y="1100"/>
                    </a:lnTo>
                    <a:lnTo>
                      <a:pt x="19" y="1050"/>
                    </a:lnTo>
                    <a:lnTo>
                      <a:pt x="15" y="1000"/>
                    </a:lnTo>
                    <a:lnTo>
                      <a:pt x="11" y="953"/>
                    </a:lnTo>
                    <a:lnTo>
                      <a:pt x="6" y="865"/>
                    </a:lnTo>
                    <a:lnTo>
                      <a:pt x="2" y="787"/>
                    </a:lnTo>
                    <a:lnTo>
                      <a:pt x="0" y="722"/>
                    </a:lnTo>
                    <a:lnTo>
                      <a:pt x="0" y="673"/>
                    </a:lnTo>
                    <a:lnTo>
                      <a:pt x="0" y="642"/>
                    </a:lnTo>
                    <a:lnTo>
                      <a:pt x="0" y="630"/>
                    </a:lnTo>
                    <a:lnTo>
                      <a:pt x="35" y="0"/>
                    </a:lnTo>
                    <a:lnTo>
                      <a:pt x="61" y="40"/>
                    </a:lnTo>
                    <a:lnTo>
                      <a:pt x="89" y="79"/>
                    </a:lnTo>
                    <a:lnTo>
                      <a:pt x="116" y="116"/>
                    </a:lnTo>
                    <a:lnTo>
                      <a:pt x="144" y="152"/>
                    </a:lnTo>
                    <a:lnTo>
                      <a:pt x="175" y="189"/>
                    </a:lnTo>
                    <a:lnTo>
                      <a:pt x="205" y="223"/>
                    </a:lnTo>
                    <a:lnTo>
                      <a:pt x="237" y="257"/>
                    </a:lnTo>
                    <a:lnTo>
                      <a:pt x="269" y="289"/>
                    </a:lnTo>
                    <a:lnTo>
                      <a:pt x="302" y="320"/>
                    </a:lnTo>
                    <a:lnTo>
                      <a:pt x="337" y="350"/>
                    </a:lnTo>
                    <a:lnTo>
                      <a:pt x="372" y="378"/>
                    </a:lnTo>
                    <a:lnTo>
                      <a:pt x="409" y="405"/>
                    </a:lnTo>
                    <a:lnTo>
                      <a:pt x="446" y="432"/>
                    </a:lnTo>
                    <a:lnTo>
                      <a:pt x="486" y="457"/>
                    </a:lnTo>
                    <a:lnTo>
                      <a:pt x="525" y="480"/>
                    </a:lnTo>
                    <a:lnTo>
                      <a:pt x="567" y="5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181"/>
              <p:cNvSpPr>
                <a:spLocks/>
              </p:cNvSpPr>
              <p:nvPr/>
            </p:nvSpPr>
            <p:spPr bwMode="auto">
              <a:xfrm>
                <a:off x="308" y="590"/>
                <a:ext cx="74" cy="132"/>
              </a:xfrm>
              <a:custGeom>
                <a:avLst/>
                <a:gdLst>
                  <a:gd name="T0" fmla="*/ 562 w 1250"/>
                  <a:gd name="T1" fmla="*/ 545 h 2248"/>
                  <a:gd name="T2" fmla="*/ 560 w 1250"/>
                  <a:gd name="T3" fmla="*/ 580 h 2248"/>
                  <a:gd name="T4" fmla="*/ 574 w 1250"/>
                  <a:gd name="T5" fmla="*/ 604 h 2248"/>
                  <a:gd name="T6" fmla="*/ 612 w 1250"/>
                  <a:gd name="T7" fmla="*/ 655 h 2248"/>
                  <a:gd name="T8" fmla="*/ 679 w 1250"/>
                  <a:gd name="T9" fmla="*/ 741 h 2248"/>
                  <a:gd name="T10" fmla="*/ 867 w 1250"/>
                  <a:gd name="T11" fmla="*/ 984 h 2248"/>
                  <a:gd name="T12" fmla="*/ 999 w 1250"/>
                  <a:gd name="T13" fmla="*/ 1167 h 2248"/>
                  <a:gd name="T14" fmla="*/ 1084 w 1250"/>
                  <a:gd name="T15" fmla="*/ 1301 h 2248"/>
                  <a:gd name="T16" fmla="*/ 1148 w 1250"/>
                  <a:gd name="T17" fmla="*/ 1419 h 2248"/>
                  <a:gd name="T18" fmla="*/ 1209 w 1250"/>
                  <a:gd name="T19" fmla="*/ 1582 h 2248"/>
                  <a:gd name="T20" fmla="*/ 1240 w 1250"/>
                  <a:gd name="T21" fmla="*/ 1687 h 2248"/>
                  <a:gd name="T22" fmla="*/ 1250 w 1250"/>
                  <a:gd name="T23" fmla="*/ 1750 h 2248"/>
                  <a:gd name="T24" fmla="*/ 1249 w 1250"/>
                  <a:gd name="T25" fmla="*/ 1781 h 2248"/>
                  <a:gd name="T26" fmla="*/ 1249 w 1250"/>
                  <a:gd name="T27" fmla="*/ 1797 h 2248"/>
                  <a:gd name="T28" fmla="*/ 1249 w 1250"/>
                  <a:gd name="T29" fmla="*/ 1834 h 2248"/>
                  <a:gd name="T30" fmla="*/ 1242 w 1250"/>
                  <a:gd name="T31" fmla="*/ 1875 h 2248"/>
                  <a:gd name="T32" fmla="*/ 1222 w 1250"/>
                  <a:gd name="T33" fmla="*/ 1938 h 2248"/>
                  <a:gd name="T34" fmla="*/ 1173 w 1250"/>
                  <a:gd name="T35" fmla="*/ 2036 h 2248"/>
                  <a:gd name="T36" fmla="*/ 1121 w 1250"/>
                  <a:gd name="T37" fmla="*/ 2113 h 2248"/>
                  <a:gd name="T38" fmla="*/ 1088 w 1250"/>
                  <a:gd name="T39" fmla="*/ 2152 h 2248"/>
                  <a:gd name="T40" fmla="*/ 1052 w 1250"/>
                  <a:gd name="T41" fmla="*/ 2186 h 2248"/>
                  <a:gd name="T42" fmla="*/ 1018 w 1250"/>
                  <a:gd name="T43" fmla="*/ 2210 h 2248"/>
                  <a:gd name="T44" fmla="*/ 963 w 1250"/>
                  <a:gd name="T45" fmla="*/ 2229 h 2248"/>
                  <a:gd name="T46" fmla="*/ 869 w 1250"/>
                  <a:gd name="T47" fmla="*/ 2247 h 2248"/>
                  <a:gd name="T48" fmla="*/ 775 w 1250"/>
                  <a:gd name="T49" fmla="*/ 2247 h 2248"/>
                  <a:gd name="T50" fmla="*/ 683 w 1250"/>
                  <a:gd name="T51" fmla="*/ 2230 h 2248"/>
                  <a:gd name="T52" fmla="*/ 593 w 1250"/>
                  <a:gd name="T53" fmla="*/ 2198 h 2248"/>
                  <a:gd name="T54" fmla="*/ 507 w 1250"/>
                  <a:gd name="T55" fmla="*/ 2150 h 2248"/>
                  <a:gd name="T56" fmla="*/ 425 w 1250"/>
                  <a:gd name="T57" fmla="*/ 2089 h 2248"/>
                  <a:gd name="T58" fmla="*/ 349 w 1250"/>
                  <a:gd name="T59" fmla="*/ 2012 h 2248"/>
                  <a:gd name="T60" fmla="*/ 279 w 1250"/>
                  <a:gd name="T61" fmla="*/ 1923 h 2248"/>
                  <a:gd name="T62" fmla="*/ 217 w 1250"/>
                  <a:gd name="T63" fmla="*/ 1820 h 2248"/>
                  <a:gd name="T64" fmla="*/ 163 w 1250"/>
                  <a:gd name="T65" fmla="*/ 1706 h 2248"/>
                  <a:gd name="T66" fmla="*/ 126 w 1250"/>
                  <a:gd name="T67" fmla="*/ 1604 h 2248"/>
                  <a:gd name="T68" fmla="*/ 98 w 1250"/>
                  <a:gd name="T69" fmla="*/ 1510 h 2248"/>
                  <a:gd name="T70" fmla="*/ 75 w 1250"/>
                  <a:gd name="T71" fmla="*/ 1412 h 2248"/>
                  <a:gd name="T72" fmla="*/ 39 w 1250"/>
                  <a:gd name="T73" fmla="*/ 1217 h 2248"/>
                  <a:gd name="T74" fmla="*/ 19 w 1250"/>
                  <a:gd name="T75" fmla="*/ 1050 h 2248"/>
                  <a:gd name="T76" fmla="*/ 6 w 1250"/>
                  <a:gd name="T77" fmla="*/ 865 h 2248"/>
                  <a:gd name="T78" fmla="*/ 0 w 1250"/>
                  <a:gd name="T79" fmla="*/ 673 h 2248"/>
                  <a:gd name="T80" fmla="*/ 35 w 1250"/>
                  <a:gd name="T81" fmla="*/ 0 h 2248"/>
                  <a:gd name="T82" fmla="*/ 116 w 1250"/>
                  <a:gd name="T83" fmla="*/ 116 h 2248"/>
                  <a:gd name="T84" fmla="*/ 205 w 1250"/>
                  <a:gd name="T85" fmla="*/ 223 h 2248"/>
                  <a:gd name="T86" fmla="*/ 302 w 1250"/>
                  <a:gd name="T87" fmla="*/ 320 h 2248"/>
                  <a:gd name="T88" fmla="*/ 409 w 1250"/>
                  <a:gd name="T89" fmla="*/ 405 h 2248"/>
                  <a:gd name="T90" fmla="*/ 525 w 1250"/>
                  <a:gd name="T91" fmla="*/ 480 h 2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50" h="2248">
                    <a:moveTo>
                      <a:pt x="567" y="501"/>
                    </a:moveTo>
                    <a:lnTo>
                      <a:pt x="565" y="525"/>
                    </a:lnTo>
                    <a:lnTo>
                      <a:pt x="562" y="545"/>
                    </a:lnTo>
                    <a:lnTo>
                      <a:pt x="560" y="562"/>
                    </a:lnTo>
                    <a:lnTo>
                      <a:pt x="560" y="575"/>
                    </a:lnTo>
                    <a:lnTo>
                      <a:pt x="560" y="580"/>
                    </a:lnTo>
                    <a:lnTo>
                      <a:pt x="562" y="584"/>
                    </a:lnTo>
                    <a:lnTo>
                      <a:pt x="567" y="592"/>
                    </a:lnTo>
                    <a:lnTo>
                      <a:pt x="574" y="604"/>
                    </a:lnTo>
                    <a:lnTo>
                      <a:pt x="583" y="617"/>
                    </a:lnTo>
                    <a:lnTo>
                      <a:pt x="596" y="634"/>
                    </a:lnTo>
                    <a:lnTo>
                      <a:pt x="612" y="655"/>
                    </a:lnTo>
                    <a:lnTo>
                      <a:pt x="631" y="679"/>
                    </a:lnTo>
                    <a:lnTo>
                      <a:pt x="654" y="709"/>
                    </a:lnTo>
                    <a:lnTo>
                      <a:pt x="679" y="741"/>
                    </a:lnTo>
                    <a:lnTo>
                      <a:pt x="737" y="814"/>
                    </a:lnTo>
                    <a:lnTo>
                      <a:pt x="800" y="896"/>
                    </a:lnTo>
                    <a:lnTo>
                      <a:pt x="867" y="984"/>
                    </a:lnTo>
                    <a:lnTo>
                      <a:pt x="934" y="1076"/>
                    </a:lnTo>
                    <a:lnTo>
                      <a:pt x="966" y="1122"/>
                    </a:lnTo>
                    <a:lnTo>
                      <a:pt x="999" y="1167"/>
                    </a:lnTo>
                    <a:lnTo>
                      <a:pt x="1029" y="1213"/>
                    </a:lnTo>
                    <a:lnTo>
                      <a:pt x="1058" y="1257"/>
                    </a:lnTo>
                    <a:lnTo>
                      <a:pt x="1084" y="1301"/>
                    </a:lnTo>
                    <a:lnTo>
                      <a:pt x="1108" y="1342"/>
                    </a:lnTo>
                    <a:lnTo>
                      <a:pt x="1129" y="1381"/>
                    </a:lnTo>
                    <a:lnTo>
                      <a:pt x="1148" y="1419"/>
                    </a:lnTo>
                    <a:lnTo>
                      <a:pt x="1172" y="1481"/>
                    </a:lnTo>
                    <a:lnTo>
                      <a:pt x="1193" y="1535"/>
                    </a:lnTo>
                    <a:lnTo>
                      <a:pt x="1209" y="1582"/>
                    </a:lnTo>
                    <a:lnTo>
                      <a:pt x="1223" y="1622"/>
                    </a:lnTo>
                    <a:lnTo>
                      <a:pt x="1233" y="1658"/>
                    </a:lnTo>
                    <a:lnTo>
                      <a:pt x="1240" y="1687"/>
                    </a:lnTo>
                    <a:lnTo>
                      <a:pt x="1245" y="1712"/>
                    </a:lnTo>
                    <a:lnTo>
                      <a:pt x="1248" y="1732"/>
                    </a:lnTo>
                    <a:lnTo>
                      <a:pt x="1250" y="1750"/>
                    </a:lnTo>
                    <a:lnTo>
                      <a:pt x="1250" y="1763"/>
                    </a:lnTo>
                    <a:lnTo>
                      <a:pt x="1250" y="1774"/>
                    </a:lnTo>
                    <a:lnTo>
                      <a:pt x="1249" y="1781"/>
                    </a:lnTo>
                    <a:lnTo>
                      <a:pt x="1249" y="1797"/>
                    </a:lnTo>
                    <a:lnTo>
                      <a:pt x="1249" y="1797"/>
                    </a:lnTo>
                    <a:lnTo>
                      <a:pt x="1249" y="1797"/>
                    </a:lnTo>
                    <a:lnTo>
                      <a:pt x="1250" y="1808"/>
                    </a:lnTo>
                    <a:lnTo>
                      <a:pt x="1250" y="1820"/>
                    </a:lnTo>
                    <a:lnTo>
                      <a:pt x="1249" y="1834"/>
                    </a:lnTo>
                    <a:lnTo>
                      <a:pt x="1247" y="1847"/>
                    </a:lnTo>
                    <a:lnTo>
                      <a:pt x="1245" y="1861"/>
                    </a:lnTo>
                    <a:lnTo>
                      <a:pt x="1242" y="1875"/>
                    </a:lnTo>
                    <a:lnTo>
                      <a:pt x="1238" y="1890"/>
                    </a:lnTo>
                    <a:lnTo>
                      <a:pt x="1233" y="1905"/>
                    </a:lnTo>
                    <a:lnTo>
                      <a:pt x="1222" y="1938"/>
                    </a:lnTo>
                    <a:lnTo>
                      <a:pt x="1207" y="1970"/>
                    </a:lnTo>
                    <a:lnTo>
                      <a:pt x="1191" y="2004"/>
                    </a:lnTo>
                    <a:lnTo>
                      <a:pt x="1173" y="2036"/>
                    </a:lnTo>
                    <a:lnTo>
                      <a:pt x="1154" y="2067"/>
                    </a:lnTo>
                    <a:lnTo>
                      <a:pt x="1132" y="2098"/>
                    </a:lnTo>
                    <a:lnTo>
                      <a:pt x="1121" y="2113"/>
                    </a:lnTo>
                    <a:lnTo>
                      <a:pt x="1110" y="2126"/>
                    </a:lnTo>
                    <a:lnTo>
                      <a:pt x="1099" y="2140"/>
                    </a:lnTo>
                    <a:lnTo>
                      <a:pt x="1088" y="2152"/>
                    </a:lnTo>
                    <a:lnTo>
                      <a:pt x="1076" y="2164"/>
                    </a:lnTo>
                    <a:lnTo>
                      <a:pt x="1065" y="2175"/>
                    </a:lnTo>
                    <a:lnTo>
                      <a:pt x="1052" y="2186"/>
                    </a:lnTo>
                    <a:lnTo>
                      <a:pt x="1041" y="2195"/>
                    </a:lnTo>
                    <a:lnTo>
                      <a:pt x="1029" y="2203"/>
                    </a:lnTo>
                    <a:lnTo>
                      <a:pt x="1018" y="2210"/>
                    </a:lnTo>
                    <a:lnTo>
                      <a:pt x="1006" y="2215"/>
                    </a:lnTo>
                    <a:lnTo>
                      <a:pt x="995" y="2220"/>
                    </a:lnTo>
                    <a:lnTo>
                      <a:pt x="963" y="2229"/>
                    </a:lnTo>
                    <a:lnTo>
                      <a:pt x="932" y="2237"/>
                    </a:lnTo>
                    <a:lnTo>
                      <a:pt x="901" y="2243"/>
                    </a:lnTo>
                    <a:lnTo>
                      <a:pt x="869" y="2247"/>
                    </a:lnTo>
                    <a:lnTo>
                      <a:pt x="838" y="2248"/>
                    </a:lnTo>
                    <a:lnTo>
                      <a:pt x="806" y="2248"/>
                    </a:lnTo>
                    <a:lnTo>
                      <a:pt x="775" y="2247"/>
                    </a:lnTo>
                    <a:lnTo>
                      <a:pt x="744" y="2243"/>
                    </a:lnTo>
                    <a:lnTo>
                      <a:pt x="713" y="2238"/>
                    </a:lnTo>
                    <a:lnTo>
                      <a:pt x="683" y="2230"/>
                    </a:lnTo>
                    <a:lnTo>
                      <a:pt x="653" y="2222"/>
                    </a:lnTo>
                    <a:lnTo>
                      <a:pt x="623" y="2211"/>
                    </a:lnTo>
                    <a:lnTo>
                      <a:pt x="593" y="2198"/>
                    </a:lnTo>
                    <a:lnTo>
                      <a:pt x="563" y="2184"/>
                    </a:lnTo>
                    <a:lnTo>
                      <a:pt x="535" y="2168"/>
                    </a:lnTo>
                    <a:lnTo>
                      <a:pt x="507" y="2150"/>
                    </a:lnTo>
                    <a:lnTo>
                      <a:pt x="479" y="2131"/>
                    </a:lnTo>
                    <a:lnTo>
                      <a:pt x="452" y="2111"/>
                    </a:lnTo>
                    <a:lnTo>
                      <a:pt x="425" y="2089"/>
                    </a:lnTo>
                    <a:lnTo>
                      <a:pt x="399" y="2064"/>
                    </a:lnTo>
                    <a:lnTo>
                      <a:pt x="374" y="2039"/>
                    </a:lnTo>
                    <a:lnTo>
                      <a:pt x="349" y="2012"/>
                    </a:lnTo>
                    <a:lnTo>
                      <a:pt x="325" y="1983"/>
                    </a:lnTo>
                    <a:lnTo>
                      <a:pt x="301" y="1954"/>
                    </a:lnTo>
                    <a:lnTo>
                      <a:pt x="279" y="1923"/>
                    </a:lnTo>
                    <a:lnTo>
                      <a:pt x="258" y="1890"/>
                    </a:lnTo>
                    <a:lnTo>
                      <a:pt x="237" y="1856"/>
                    </a:lnTo>
                    <a:lnTo>
                      <a:pt x="217" y="1820"/>
                    </a:lnTo>
                    <a:lnTo>
                      <a:pt x="198" y="1784"/>
                    </a:lnTo>
                    <a:lnTo>
                      <a:pt x="180" y="1746"/>
                    </a:lnTo>
                    <a:lnTo>
                      <a:pt x="163" y="1706"/>
                    </a:lnTo>
                    <a:lnTo>
                      <a:pt x="147" y="1665"/>
                    </a:lnTo>
                    <a:lnTo>
                      <a:pt x="136" y="1635"/>
                    </a:lnTo>
                    <a:lnTo>
                      <a:pt x="126" y="1604"/>
                    </a:lnTo>
                    <a:lnTo>
                      <a:pt x="116" y="1574"/>
                    </a:lnTo>
                    <a:lnTo>
                      <a:pt x="107" y="1541"/>
                    </a:lnTo>
                    <a:lnTo>
                      <a:pt x="98" y="1510"/>
                    </a:lnTo>
                    <a:lnTo>
                      <a:pt x="90" y="1478"/>
                    </a:lnTo>
                    <a:lnTo>
                      <a:pt x="82" y="1445"/>
                    </a:lnTo>
                    <a:lnTo>
                      <a:pt x="75" y="1412"/>
                    </a:lnTo>
                    <a:lnTo>
                      <a:pt x="61" y="1347"/>
                    </a:lnTo>
                    <a:lnTo>
                      <a:pt x="49" y="1281"/>
                    </a:lnTo>
                    <a:lnTo>
                      <a:pt x="39" y="1217"/>
                    </a:lnTo>
                    <a:lnTo>
                      <a:pt x="31" y="1153"/>
                    </a:lnTo>
                    <a:lnTo>
                      <a:pt x="25" y="1100"/>
                    </a:lnTo>
                    <a:lnTo>
                      <a:pt x="19" y="1050"/>
                    </a:lnTo>
                    <a:lnTo>
                      <a:pt x="15" y="1000"/>
                    </a:lnTo>
                    <a:lnTo>
                      <a:pt x="11" y="953"/>
                    </a:lnTo>
                    <a:lnTo>
                      <a:pt x="6" y="865"/>
                    </a:lnTo>
                    <a:lnTo>
                      <a:pt x="2" y="787"/>
                    </a:lnTo>
                    <a:lnTo>
                      <a:pt x="0" y="722"/>
                    </a:lnTo>
                    <a:lnTo>
                      <a:pt x="0" y="673"/>
                    </a:lnTo>
                    <a:lnTo>
                      <a:pt x="0" y="642"/>
                    </a:lnTo>
                    <a:lnTo>
                      <a:pt x="0" y="630"/>
                    </a:lnTo>
                    <a:lnTo>
                      <a:pt x="35" y="0"/>
                    </a:lnTo>
                    <a:lnTo>
                      <a:pt x="61" y="40"/>
                    </a:lnTo>
                    <a:lnTo>
                      <a:pt x="89" y="79"/>
                    </a:lnTo>
                    <a:lnTo>
                      <a:pt x="116" y="116"/>
                    </a:lnTo>
                    <a:lnTo>
                      <a:pt x="144" y="152"/>
                    </a:lnTo>
                    <a:lnTo>
                      <a:pt x="175" y="189"/>
                    </a:lnTo>
                    <a:lnTo>
                      <a:pt x="205" y="223"/>
                    </a:lnTo>
                    <a:lnTo>
                      <a:pt x="237" y="257"/>
                    </a:lnTo>
                    <a:lnTo>
                      <a:pt x="269" y="289"/>
                    </a:lnTo>
                    <a:lnTo>
                      <a:pt x="302" y="320"/>
                    </a:lnTo>
                    <a:lnTo>
                      <a:pt x="337" y="350"/>
                    </a:lnTo>
                    <a:lnTo>
                      <a:pt x="372" y="378"/>
                    </a:lnTo>
                    <a:lnTo>
                      <a:pt x="409" y="405"/>
                    </a:lnTo>
                    <a:lnTo>
                      <a:pt x="446" y="432"/>
                    </a:lnTo>
                    <a:lnTo>
                      <a:pt x="486" y="457"/>
                    </a:lnTo>
                    <a:lnTo>
                      <a:pt x="525" y="480"/>
                    </a:lnTo>
                    <a:lnTo>
                      <a:pt x="567" y="501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182"/>
              <p:cNvSpPr>
                <a:spLocks/>
              </p:cNvSpPr>
              <p:nvPr/>
            </p:nvSpPr>
            <p:spPr bwMode="auto">
              <a:xfrm>
                <a:off x="310" y="587"/>
                <a:ext cx="32" cy="31"/>
              </a:xfrm>
              <a:custGeom>
                <a:avLst/>
                <a:gdLst>
                  <a:gd name="T0" fmla="*/ 540 w 540"/>
                  <a:gd name="T1" fmla="*/ 272 h 537"/>
                  <a:gd name="T2" fmla="*/ 539 w 540"/>
                  <a:gd name="T3" fmla="*/ 307 h 537"/>
                  <a:gd name="T4" fmla="*/ 537 w 540"/>
                  <a:gd name="T5" fmla="*/ 340 h 537"/>
                  <a:gd name="T6" fmla="*/ 535 w 540"/>
                  <a:gd name="T7" fmla="*/ 373 h 537"/>
                  <a:gd name="T8" fmla="*/ 532 w 540"/>
                  <a:gd name="T9" fmla="*/ 405 h 537"/>
                  <a:gd name="T10" fmla="*/ 528 w 540"/>
                  <a:gd name="T11" fmla="*/ 436 h 537"/>
                  <a:gd name="T12" fmla="*/ 525 w 540"/>
                  <a:gd name="T13" fmla="*/ 465 h 537"/>
                  <a:gd name="T14" fmla="*/ 523 w 540"/>
                  <a:gd name="T15" fmla="*/ 494 h 537"/>
                  <a:gd name="T16" fmla="*/ 520 w 540"/>
                  <a:gd name="T17" fmla="*/ 519 h 537"/>
                  <a:gd name="T18" fmla="*/ 519 w 540"/>
                  <a:gd name="T19" fmla="*/ 528 h 537"/>
                  <a:gd name="T20" fmla="*/ 518 w 540"/>
                  <a:gd name="T21" fmla="*/ 537 h 537"/>
                  <a:gd name="T22" fmla="*/ 479 w 540"/>
                  <a:gd name="T23" fmla="*/ 516 h 537"/>
                  <a:gd name="T24" fmla="*/ 440 w 540"/>
                  <a:gd name="T25" fmla="*/ 495 h 537"/>
                  <a:gd name="T26" fmla="*/ 403 w 540"/>
                  <a:gd name="T27" fmla="*/ 471 h 537"/>
                  <a:gd name="T28" fmla="*/ 367 w 540"/>
                  <a:gd name="T29" fmla="*/ 446 h 537"/>
                  <a:gd name="T30" fmla="*/ 330 w 540"/>
                  <a:gd name="T31" fmla="*/ 421 h 537"/>
                  <a:gd name="T32" fmla="*/ 296 w 540"/>
                  <a:gd name="T33" fmla="*/ 394 h 537"/>
                  <a:gd name="T34" fmla="*/ 261 w 540"/>
                  <a:gd name="T35" fmla="*/ 365 h 537"/>
                  <a:gd name="T36" fmla="*/ 228 w 540"/>
                  <a:gd name="T37" fmla="*/ 336 h 537"/>
                  <a:gd name="T38" fmla="*/ 196 w 540"/>
                  <a:gd name="T39" fmla="*/ 306 h 537"/>
                  <a:gd name="T40" fmla="*/ 165 w 540"/>
                  <a:gd name="T41" fmla="*/ 274 h 537"/>
                  <a:gd name="T42" fmla="*/ 135 w 540"/>
                  <a:gd name="T43" fmla="*/ 242 h 537"/>
                  <a:gd name="T44" fmla="*/ 105 w 540"/>
                  <a:gd name="T45" fmla="*/ 208 h 537"/>
                  <a:gd name="T46" fmla="*/ 77 w 540"/>
                  <a:gd name="T47" fmla="*/ 173 h 537"/>
                  <a:gd name="T48" fmla="*/ 51 w 540"/>
                  <a:gd name="T49" fmla="*/ 138 h 537"/>
                  <a:gd name="T50" fmla="*/ 24 w 540"/>
                  <a:gd name="T51" fmla="*/ 101 h 537"/>
                  <a:gd name="T52" fmla="*/ 0 w 540"/>
                  <a:gd name="T53" fmla="*/ 64 h 537"/>
                  <a:gd name="T54" fmla="*/ 1 w 540"/>
                  <a:gd name="T55" fmla="*/ 0 h 537"/>
                  <a:gd name="T56" fmla="*/ 30 w 540"/>
                  <a:gd name="T57" fmla="*/ 19 h 537"/>
                  <a:gd name="T58" fmla="*/ 61 w 540"/>
                  <a:gd name="T59" fmla="*/ 39 h 537"/>
                  <a:gd name="T60" fmla="*/ 91 w 540"/>
                  <a:gd name="T61" fmla="*/ 58 h 537"/>
                  <a:gd name="T62" fmla="*/ 123 w 540"/>
                  <a:gd name="T63" fmla="*/ 76 h 537"/>
                  <a:gd name="T64" fmla="*/ 155 w 540"/>
                  <a:gd name="T65" fmla="*/ 94 h 537"/>
                  <a:gd name="T66" fmla="*/ 187 w 540"/>
                  <a:gd name="T67" fmla="*/ 111 h 537"/>
                  <a:gd name="T68" fmla="*/ 220 w 540"/>
                  <a:gd name="T69" fmla="*/ 128 h 537"/>
                  <a:gd name="T70" fmla="*/ 253 w 540"/>
                  <a:gd name="T71" fmla="*/ 144 h 537"/>
                  <a:gd name="T72" fmla="*/ 288 w 540"/>
                  <a:gd name="T73" fmla="*/ 159 h 537"/>
                  <a:gd name="T74" fmla="*/ 322 w 540"/>
                  <a:gd name="T75" fmla="*/ 174 h 537"/>
                  <a:gd name="T76" fmla="*/ 357 w 540"/>
                  <a:gd name="T77" fmla="*/ 188 h 537"/>
                  <a:gd name="T78" fmla="*/ 393 w 540"/>
                  <a:gd name="T79" fmla="*/ 202 h 537"/>
                  <a:gd name="T80" fmla="*/ 428 w 540"/>
                  <a:gd name="T81" fmla="*/ 216 h 537"/>
                  <a:gd name="T82" fmla="*/ 466 w 540"/>
                  <a:gd name="T83" fmla="*/ 228 h 537"/>
                  <a:gd name="T84" fmla="*/ 502 w 540"/>
                  <a:gd name="T85" fmla="*/ 240 h 537"/>
                  <a:gd name="T86" fmla="*/ 540 w 540"/>
                  <a:gd name="T87" fmla="*/ 251 h 537"/>
                  <a:gd name="T88" fmla="*/ 540 w 540"/>
                  <a:gd name="T89" fmla="*/ 261 h 537"/>
                  <a:gd name="T90" fmla="*/ 540 w 540"/>
                  <a:gd name="T91" fmla="*/ 272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0" h="537">
                    <a:moveTo>
                      <a:pt x="540" y="272"/>
                    </a:moveTo>
                    <a:lnTo>
                      <a:pt x="539" y="307"/>
                    </a:lnTo>
                    <a:lnTo>
                      <a:pt x="537" y="340"/>
                    </a:lnTo>
                    <a:lnTo>
                      <a:pt x="535" y="373"/>
                    </a:lnTo>
                    <a:lnTo>
                      <a:pt x="532" y="405"/>
                    </a:lnTo>
                    <a:lnTo>
                      <a:pt x="528" y="436"/>
                    </a:lnTo>
                    <a:lnTo>
                      <a:pt x="525" y="465"/>
                    </a:lnTo>
                    <a:lnTo>
                      <a:pt x="523" y="494"/>
                    </a:lnTo>
                    <a:lnTo>
                      <a:pt x="520" y="519"/>
                    </a:lnTo>
                    <a:lnTo>
                      <a:pt x="519" y="528"/>
                    </a:lnTo>
                    <a:lnTo>
                      <a:pt x="518" y="537"/>
                    </a:lnTo>
                    <a:lnTo>
                      <a:pt x="479" y="516"/>
                    </a:lnTo>
                    <a:lnTo>
                      <a:pt x="440" y="495"/>
                    </a:lnTo>
                    <a:lnTo>
                      <a:pt x="403" y="471"/>
                    </a:lnTo>
                    <a:lnTo>
                      <a:pt x="367" y="446"/>
                    </a:lnTo>
                    <a:lnTo>
                      <a:pt x="330" y="421"/>
                    </a:lnTo>
                    <a:lnTo>
                      <a:pt x="296" y="394"/>
                    </a:lnTo>
                    <a:lnTo>
                      <a:pt x="261" y="365"/>
                    </a:lnTo>
                    <a:lnTo>
                      <a:pt x="228" y="336"/>
                    </a:lnTo>
                    <a:lnTo>
                      <a:pt x="196" y="306"/>
                    </a:lnTo>
                    <a:lnTo>
                      <a:pt x="165" y="274"/>
                    </a:lnTo>
                    <a:lnTo>
                      <a:pt x="135" y="242"/>
                    </a:lnTo>
                    <a:lnTo>
                      <a:pt x="105" y="208"/>
                    </a:lnTo>
                    <a:lnTo>
                      <a:pt x="77" y="173"/>
                    </a:lnTo>
                    <a:lnTo>
                      <a:pt x="51" y="138"/>
                    </a:lnTo>
                    <a:lnTo>
                      <a:pt x="24" y="101"/>
                    </a:lnTo>
                    <a:lnTo>
                      <a:pt x="0" y="64"/>
                    </a:lnTo>
                    <a:lnTo>
                      <a:pt x="1" y="0"/>
                    </a:lnTo>
                    <a:lnTo>
                      <a:pt x="30" y="19"/>
                    </a:lnTo>
                    <a:lnTo>
                      <a:pt x="61" y="39"/>
                    </a:lnTo>
                    <a:lnTo>
                      <a:pt x="91" y="58"/>
                    </a:lnTo>
                    <a:lnTo>
                      <a:pt x="123" y="76"/>
                    </a:lnTo>
                    <a:lnTo>
                      <a:pt x="155" y="94"/>
                    </a:lnTo>
                    <a:lnTo>
                      <a:pt x="187" y="111"/>
                    </a:lnTo>
                    <a:lnTo>
                      <a:pt x="220" y="128"/>
                    </a:lnTo>
                    <a:lnTo>
                      <a:pt x="253" y="144"/>
                    </a:lnTo>
                    <a:lnTo>
                      <a:pt x="288" y="159"/>
                    </a:lnTo>
                    <a:lnTo>
                      <a:pt x="322" y="174"/>
                    </a:lnTo>
                    <a:lnTo>
                      <a:pt x="357" y="188"/>
                    </a:lnTo>
                    <a:lnTo>
                      <a:pt x="393" y="202"/>
                    </a:lnTo>
                    <a:lnTo>
                      <a:pt x="428" y="216"/>
                    </a:lnTo>
                    <a:lnTo>
                      <a:pt x="466" y="228"/>
                    </a:lnTo>
                    <a:lnTo>
                      <a:pt x="502" y="240"/>
                    </a:lnTo>
                    <a:lnTo>
                      <a:pt x="540" y="251"/>
                    </a:lnTo>
                    <a:lnTo>
                      <a:pt x="540" y="261"/>
                    </a:lnTo>
                    <a:lnTo>
                      <a:pt x="540" y="2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Freeform 183"/>
              <p:cNvSpPr>
                <a:spLocks/>
              </p:cNvSpPr>
              <p:nvPr/>
            </p:nvSpPr>
            <p:spPr bwMode="auto">
              <a:xfrm>
                <a:off x="310" y="587"/>
                <a:ext cx="32" cy="31"/>
              </a:xfrm>
              <a:custGeom>
                <a:avLst/>
                <a:gdLst>
                  <a:gd name="T0" fmla="*/ 540 w 540"/>
                  <a:gd name="T1" fmla="*/ 272 h 537"/>
                  <a:gd name="T2" fmla="*/ 539 w 540"/>
                  <a:gd name="T3" fmla="*/ 307 h 537"/>
                  <a:gd name="T4" fmla="*/ 537 w 540"/>
                  <a:gd name="T5" fmla="*/ 340 h 537"/>
                  <a:gd name="T6" fmla="*/ 535 w 540"/>
                  <a:gd name="T7" fmla="*/ 373 h 537"/>
                  <a:gd name="T8" fmla="*/ 532 w 540"/>
                  <a:gd name="T9" fmla="*/ 405 h 537"/>
                  <a:gd name="T10" fmla="*/ 528 w 540"/>
                  <a:gd name="T11" fmla="*/ 436 h 537"/>
                  <a:gd name="T12" fmla="*/ 525 w 540"/>
                  <a:gd name="T13" fmla="*/ 465 h 537"/>
                  <a:gd name="T14" fmla="*/ 523 w 540"/>
                  <a:gd name="T15" fmla="*/ 494 h 537"/>
                  <a:gd name="T16" fmla="*/ 520 w 540"/>
                  <a:gd name="T17" fmla="*/ 519 h 537"/>
                  <a:gd name="T18" fmla="*/ 519 w 540"/>
                  <a:gd name="T19" fmla="*/ 528 h 537"/>
                  <a:gd name="T20" fmla="*/ 518 w 540"/>
                  <a:gd name="T21" fmla="*/ 537 h 537"/>
                  <a:gd name="T22" fmla="*/ 479 w 540"/>
                  <a:gd name="T23" fmla="*/ 516 h 537"/>
                  <a:gd name="T24" fmla="*/ 440 w 540"/>
                  <a:gd name="T25" fmla="*/ 495 h 537"/>
                  <a:gd name="T26" fmla="*/ 403 w 540"/>
                  <a:gd name="T27" fmla="*/ 471 h 537"/>
                  <a:gd name="T28" fmla="*/ 367 w 540"/>
                  <a:gd name="T29" fmla="*/ 446 h 537"/>
                  <a:gd name="T30" fmla="*/ 330 w 540"/>
                  <a:gd name="T31" fmla="*/ 421 h 537"/>
                  <a:gd name="T32" fmla="*/ 296 w 540"/>
                  <a:gd name="T33" fmla="*/ 394 h 537"/>
                  <a:gd name="T34" fmla="*/ 261 w 540"/>
                  <a:gd name="T35" fmla="*/ 365 h 537"/>
                  <a:gd name="T36" fmla="*/ 228 w 540"/>
                  <a:gd name="T37" fmla="*/ 336 h 537"/>
                  <a:gd name="T38" fmla="*/ 196 w 540"/>
                  <a:gd name="T39" fmla="*/ 306 h 537"/>
                  <a:gd name="T40" fmla="*/ 165 w 540"/>
                  <a:gd name="T41" fmla="*/ 274 h 537"/>
                  <a:gd name="T42" fmla="*/ 135 w 540"/>
                  <a:gd name="T43" fmla="*/ 242 h 537"/>
                  <a:gd name="T44" fmla="*/ 105 w 540"/>
                  <a:gd name="T45" fmla="*/ 208 h 537"/>
                  <a:gd name="T46" fmla="*/ 77 w 540"/>
                  <a:gd name="T47" fmla="*/ 173 h 537"/>
                  <a:gd name="T48" fmla="*/ 51 w 540"/>
                  <a:gd name="T49" fmla="*/ 138 h 537"/>
                  <a:gd name="T50" fmla="*/ 24 w 540"/>
                  <a:gd name="T51" fmla="*/ 101 h 537"/>
                  <a:gd name="T52" fmla="*/ 0 w 540"/>
                  <a:gd name="T53" fmla="*/ 64 h 537"/>
                  <a:gd name="T54" fmla="*/ 1 w 540"/>
                  <a:gd name="T55" fmla="*/ 0 h 537"/>
                  <a:gd name="T56" fmla="*/ 30 w 540"/>
                  <a:gd name="T57" fmla="*/ 19 h 537"/>
                  <a:gd name="T58" fmla="*/ 61 w 540"/>
                  <a:gd name="T59" fmla="*/ 39 h 537"/>
                  <a:gd name="T60" fmla="*/ 91 w 540"/>
                  <a:gd name="T61" fmla="*/ 58 h 537"/>
                  <a:gd name="T62" fmla="*/ 123 w 540"/>
                  <a:gd name="T63" fmla="*/ 76 h 537"/>
                  <a:gd name="T64" fmla="*/ 155 w 540"/>
                  <a:gd name="T65" fmla="*/ 94 h 537"/>
                  <a:gd name="T66" fmla="*/ 187 w 540"/>
                  <a:gd name="T67" fmla="*/ 111 h 537"/>
                  <a:gd name="T68" fmla="*/ 220 w 540"/>
                  <a:gd name="T69" fmla="*/ 128 h 537"/>
                  <a:gd name="T70" fmla="*/ 253 w 540"/>
                  <a:gd name="T71" fmla="*/ 144 h 537"/>
                  <a:gd name="T72" fmla="*/ 288 w 540"/>
                  <a:gd name="T73" fmla="*/ 159 h 537"/>
                  <a:gd name="T74" fmla="*/ 322 w 540"/>
                  <a:gd name="T75" fmla="*/ 174 h 537"/>
                  <a:gd name="T76" fmla="*/ 357 w 540"/>
                  <a:gd name="T77" fmla="*/ 188 h 537"/>
                  <a:gd name="T78" fmla="*/ 393 w 540"/>
                  <a:gd name="T79" fmla="*/ 202 h 537"/>
                  <a:gd name="T80" fmla="*/ 428 w 540"/>
                  <a:gd name="T81" fmla="*/ 216 h 537"/>
                  <a:gd name="T82" fmla="*/ 466 w 540"/>
                  <a:gd name="T83" fmla="*/ 228 h 537"/>
                  <a:gd name="T84" fmla="*/ 502 w 540"/>
                  <a:gd name="T85" fmla="*/ 240 h 537"/>
                  <a:gd name="T86" fmla="*/ 540 w 540"/>
                  <a:gd name="T87" fmla="*/ 251 h 537"/>
                  <a:gd name="T88" fmla="*/ 540 w 540"/>
                  <a:gd name="T89" fmla="*/ 261 h 537"/>
                  <a:gd name="T90" fmla="*/ 540 w 540"/>
                  <a:gd name="T91" fmla="*/ 272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0" h="537">
                    <a:moveTo>
                      <a:pt x="540" y="272"/>
                    </a:moveTo>
                    <a:lnTo>
                      <a:pt x="539" y="307"/>
                    </a:lnTo>
                    <a:lnTo>
                      <a:pt x="537" y="340"/>
                    </a:lnTo>
                    <a:lnTo>
                      <a:pt x="535" y="373"/>
                    </a:lnTo>
                    <a:lnTo>
                      <a:pt x="532" y="405"/>
                    </a:lnTo>
                    <a:lnTo>
                      <a:pt x="528" y="436"/>
                    </a:lnTo>
                    <a:lnTo>
                      <a:pt x="525" y="465"/>
                    </a:lnTo>
                    <a:lnTo>
                      <a:pt x="523" y="494"/>
                    </a:lnTo>
                    <a:lnTo>
                      <a:pt x="520" y="519"/>
                    </a:lnTo>
                    <a:lnTo>
                      <a:pt x="519" y="528"/>
                    </a:lnTo>
                    <a:lnTo>
                      <a:pt x="518" y="537"/>
                    </a:lnTo>
                    <a:lnTo>
                      <a:pt x="479" y="516"/>
                    </a:lnTo>
                    <a:lnTo>
                      <a:pt x="440" y="495"/>
                    </a:lnTo>
                    <a:lnTo>
                      <a:pt x="403" y="471"/>
                    </a:lnTo>
                    <a:lnTo>
                      <a:pt x="367" y="446"/>
                    </a:lnTo>
                    <a:lnTo>
                      <a:pt x="330" y="421"/>
                    </a:lnTo>
                    <a:lnTo>
                      <a:pt x="296" y="394"/>
                    </a:lnTo>
                    <a:lnTo>
                      <a:pt x="261" y="365"/>
                    </a:lnTo>
                    <a:lnTo>
                      <a:pt x="228" y="336"/>
                    </a:lnTo>
                    <a:lnTo>
                      <a:pt x="196" y="306"/>
                    </a:lnTo>
                    <a:lnTo>
                      <a:pt x="165" y="274"/>
                    </a:lnTo>
                    <a:lnTo>
                      <a:pt x="135" y="242"/>
                    </a:lnTo>
                    <a:lnTo>
                      <a:pt x="105" y="208"/>
                    </a:lnTo>
                    <a:lnTo>
                      <a:pt x="77" y="173"/>
                    </a:lnTo>
                    <a:lnTo>
                      <a:pt x="51" y="138"/>
                    </a:lnTo>
                    <a:lnTo>
                      <a:pt x="24" y="101"/>
                    </a:lnTo>
                    <a:lnTo>
                      <a:pt x="0" y="64"/>
                    </a:lnTo>
                    <a:lnTo>
                      <a:pt x="1" y="0"/>
                    </a:lnTo>
                    <a:lnTo>
                      <a:pt x="30" y="19"/>
                    </a:lnTo>
                    <a:lnTo>
                      <a:pt x="61" y="39"/>
                    </a:lnTo>
                    <a:lnTo>
                      <a:pt x="91" y="58"/>
                    </a:lnTo>
                    <a:lnTo>
                      <a:pt x="123" y="76"/>
                    </a:lnTo>
                    <a:lnTo>
                      <a:pt x="155" y="94"/>
                    </a:lnTo>
                    <a:lnTo>
                      <a:pt x="187" y="111"/>
                    </a:lnTo>
                    <a:lnTo>
                      <a:pt x="220" y="128"/>
                    </a:lnTo>
                    <a:lnTo>
                      <a:pt x="253" y="144"/>
                    </a:lnTo>
                    <a:lnTo>
                      <a:pt x="288" y="159"/>
                    </a:lnTo>
                    <a:lnTo>
                      <a:pt x="322" y="174"/>
                    </a:lnTo>
                    <a:lnTo>
                      <a:pt x="357" y="188"/>
                    </a:lnTo>
                    <a:lnTo>
                      <a:pt x="393" y="202"/>
                    </a:lnTo>
                    <a:lnTo>
                      <a:pt x="428" y="216"/>
                    </a:lnTo>
                    <a:lnTo>
                      <a:pt x="466" y="228"/>
                    </a:lnTo>
                    <a:lnTo>
                      <a:pt x="502" y="240"/>
                    </a:lnTo>
                    <a:lnTo>
                      <a:pt x="540" y="251"/>
                    </a:lnTo>
                    <a:lnTo>
                      <a:pt x="540" y="261"/>
                    </a:lnTo>
                    <a:lnTo>
                      <a:pt x="540" y="272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184"/>
              <p:cNvSpPr>
                <a:spLocks/>
              </p:cNvSpPr>
              <p:nvPr/>
            </p:nvSpPr>
            <p:spPr bwMode="auto">
              <a:xfrm>
                <a:off x="310" y="574"/>
                <a:ext cx="32" cy="28"/>
              </a:xfrm>
              <a:custGeom>
                <a:avLst/>
                <a:gdLst>
                  <a:gd name="T0" fmla="*/ 15 w 539"/>
                  <a:gd name="T1" fmla="*/ 16 h 465"/>
                  <a:gd name="T2" fmla="*/ 33 w 539"/>
                  <a:gd name="T3" fmla="*/ 41 h 465"/>
                  <a:gd name="T4" fmla="*/ 54 w 539"/>
                  <a:gd name="T5" fmla="*/ 63 h 465"/>
                  <a:gd name="T6" fmla="*/ 77 w 539"/>
                  <a:gd name="T7" fmla="*/ 84 h 465"/>
                  <a:gd name="T8" fmla="*/ 102 w 539"/>
                  <a:gd name="T9" fmla="*/ 101 h 465"/>
                  <a:gd name="T10" fmla="*/ 131 w 539"/>
                  <a:gd name="T11" fmla="*/ 116 h 465"/>
                  <a:gd name="T12" fmla="*/ 161 w 539"/>
                  <a:gd name="T13" fmla="*/ 129 h 465"/>
                  <a:gd name="T14" fmla="*/ 193 w 539"/>
                  <a:gd name="T15" fmla="*/ 139 h 465"/>
                  <a:gd name="T16" fmla="*/ 228 w 539"/>
                  <a:gd name="T17" fmla="*/ 147 h 465"/>
                  <a:gd name="T18" fmla="*/ 263 w 539"/>
                  <a:gd name="T19" fmla="*/ 153 h 465"/>
                  <a:gd name="T20" fmla="*/ 301 w 539"/>
                  <a:gd name="T21" fmla="*/ 157 h 465"/>
                  <a:gd name="T22" fmla="*/ 340 w 539"/>
                  <a:gd name="T23" fmla="*/ 158 h 465"/>
                  <a:gd name="T24" fmla="*/ 381 w 539"/>
                  <a:gd name="T25" fmla="*/ 156 h 465"/>
                  <a:gd name="T26" fmla="*/ 422 w 539"/>
                  <a:gd name="T27" fmla="*/ 153 h 465"/>
                  <a:gd name="T28" fmla="*/ 465 w 539"/>
                  <a:gd name="T29" fmla="*/ 147 h 465"/>
                  <a:gd name="T30" fmla="*/ 507 w 539"/>
                  <a:gd name="T31" fmla="*/ 138 h 465"/>
                  <a:gd name="T32" fmla="*/ 530 w 539"/>
                  <a:gd name="T33" fmla="*/ 162 h 465"/>
                  <a:gd name="T34" fmla="*/ 532 w 539"/>
                  <a:gd name="T35" fmla="*/ 228 h 465"/>
                  <a:gd name="T36" fmla="*/ 535 w 539"/>
                  <a:gd name="T37" fmla="*/ 289 h 465"/>
                  <a:gd name="T38" fmla="*/ 537 w 539"/>
                  <a:gd name="T39" fmla="*/ 338 h 465"/>
                  <a:gd name="T40" fmla="*/ 539 w 539"/>
                  <a:gd name="T41" fmla="*/ 388 h 465"/>
                  <a:gd name="T42" fmla="*/ 539 w 539"/>
                  <a:gd name="T43" fmla="*/ 439 h 465"/>
                  <a:gd name="T44" fmla="*/ 501 w 539"/>
                  <a:gd name="T45" fmla="*/ 454 h 465"/>
                  <a:gd name="T46" fmla="*/ 427 w 539"/>
                  <a:gd name="T47" fmla="*/ 430 h 465"/>
                  <a:gd name="T48" fmla="*/ 356 w 539"/>
                  <a:gd name="T49" fmla="*/ 402 h 465"/>
                  <a:gd name="T50" fmla="*/ 287 w 539"/>
                  <a:gd name="T51" fmla="*/ 373 h 465"/>
                  <a:gd name="T52" fmla="*/ 219 w 539"/>
                  <a:gd name="T53" fmla="*/ 342 h 465"/>
                  <a:gd name="T54" fmla="*/ 154 w 539"/>
                  <a:gd name="T55" fmla="*/ 308 h 465"/>
                  <a:gd name="T56" fmla="*/ 90 w 539"/>
                  <a:gd name="T57" fmla="*/ 272 h 465"/>
                  <a:gd name="T58" fmla="*/ 29 w 539"/>
                  <a:gd name="T59" fmla="*/ 233 h 465"/>
                  <a:gd name="T60" fmla="*/ 6 w 539"/>
                  <a:gd name="T61" fmla="*/ 0 h 465"/>
                  <a:gd name="T62" fmla="*/ 8 w 539"/>
                  <a:gd name="T63" fmla="*/ 3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9" h="465">
                    <a:moveTo>
                      <a:pt x="8" y="3"/>
                    </a:moveTo>
                    <a:lnTo>
                      <a:pt x="15" y="16"/>
                    </a:lnTo>
                    <a:lnTo>
                      <a:pt x="24" y="29"/>
                    </a:lnTo>
                    <a:lnTo>
                      <a:pt x="33" y="41"/>
                    </a:lnTo>
                    <a:lnTo>
                      <a:pt x="43" y="52"/>
                    </a:lnTo>
                    <a:lnTo>
                      <a:pt x="54" y="63"/>
                    </a:lnTo>
                    <a:lnTo>
                      <a:pt x="65" y="74"/>
                    </a:lnTo>
                    <a:lnTo>
                      <a:pt x="77" y="84"/>
                    </a:lnTo>
                    <a:lnTo>
                      <a:pt x="89" y="92"/>
                    </a:lnTo>
                    <a:lnTo>
                      <a:pt x="102" y="101"/>
                    </a:lnTo>
                    <a:lnTo>
                      <a:pt x="116" y="109"/>
                    </a:lnTo>
                    <a:lnTo>
                      <a:pt x="131" y="116"/>
                    </a:lnTo>
                    <a:lnTo>
                      <a:pt x="146" y="123"/>
                    </a:lnTo>
                    <a:lnTo>
                      <a:pt x="161" y="129"/>
                    </a:lnTo>
                    <a:lnTo>
                      <a:pt x="177" y="134"/>
                    </a:lnTo>
                    <a:lnTo>
                      <a:pt x="193" y="139"/>
                    </a:lnTo>
                    <a:lnTo>
                      <a:pt x="211" y="144"/>
                    </a:lnTo>
                    <a:lnTo>
                      <a:pt x="228" y="147"/>
                    </a:lnTo>
                    <a:lnTo>
                      <a:pt x="245" y="151"/>
                    </a:lnTo>
                    <a:lnTo>
                      <a:pt x="263" y="153"/>
                    </a:lnTo>
                    <a:lnTo>
                      <a:pt x="283" y="155"/>
                    </a:lnTo>
                    <a:lnTo>
                      <a:pt x="301" y="157"/>
                    </a:lnTo>
                    <a:lnTo>
                      <a:pt x="321" y="157"/>
                    </a:lnTo>
                    <a:lnTo>
                      <a:pt x="340" y="158"/>
                    </a:lnTo>
                    <a:lnTo>
                      <a:pt x="360" y="157"/>
                    </a:lnTo>
                    <a:lnTo>
                      <a:pt x="381" y="156"/>
                    </a:lnTo>
                    <a:lnTo>
                      <a:pt x="401" y="155"/>
                    </a:lnTo>
                    <a:lnTo>
                      <a:pt x="422" y="153"/>
                    </a:lnTo>
                    <a:lnTo>
                      <a:pt x="443" y="150"/>
                    </a:lnTo>
                    <a:lnTo>
                      <a:pt x="465" y="147"/>
                    </a:lnTo>
                    <a:lnTo>
                      <a:pt x="486" y="143"/>
                    </a:lnTo>
                    <a:lnTo>
                      <a:pt x="507" y="138"/>
                    </a:lnTo>
                    <a:lnTo>
                      <a:pt x="530" y="133"/>
                    </a:lnTo>
                    <a:lnTo>
                      <a:pt x="530" y="162"/>
                    </a:lnTo>
                    <a:lnTo>
                      <a:pt x="531" y="194"/>
                    </a:lnTo>
                    <a:lnTo>
                      <a:pt x="532" y="228"/>
                    </a:lnTo>
                    <a:lnTo>
                      <a:pt x="534" y="265"/>
                    </a:lnTo>
                    <a:lnTo>
                      <a:pt x="535" y="289"/>
                    </a:lnTo>
                    <a:lnTo>
                      <a:pt x="536" y="312"/>
                    </a:lnTo>
                    <a:lnTo>
                      <a:pt x="537" y="338"/>
                    </a:lnTo>
                    <a:lnTo>
                      <a:pt x="538" y="362"/>
                    </a:lnTo>
                    <a:lnTo>
                      <a:pt x="539" y="388"/>
                    </a:lnTo>
                    <a:lnTo>
                      <a:pt x="539" y="413"/>
                    </a:lnTo>
                    <a:lnTo>
                      <a:pt x="539" y="439"/>
                    </a:lnTo>
                    <a:lnTo>
                      <a:pt x="539" y="465"/>
                    </a:lnTo>
                    <a:lnTo>
                      <a:pt x="501" y="454"/>
                    </a:lnTo>
                    <a:lnTo>
                      <a:pt x="465" y="442"/>
                    </a:lnTo>
                    <a:lnTo>
                      <a:pt x="427" y="430"/>
                    </a:lnTo>
                    <a:lnTo>
                      <a:pt x="392" y="416"/>
                    </a:lnTo>
                    <a:lnTo>
                      <a:pt x="356" y="402"/>
                    </a:lnTo>
                    <a:lnTo>
                      <a:pt x="321" y="388"/>
                    </a:lnTo>
                    <a:lnTo>
                      <a:pt x="287" y="373"/>
                    </a:lnTo>
                    <a:lnTo>
                      <a:pt x="252" y="358"/>
                    </a:lnTo>
                    <a:lnTo>
                      <a:pt x="219" y="342"/>
                    </a:lnTo>
                    <a:lnTo>
                      <a:pt x="186" y="325"/>
                    </a:lnTo>
                    <a:lnTo>
                      <a:pt x="154" y="308"/>
                    </a:lnTo>
                    <a:lnTo>
                      <a:pt x="122" y="290"/>
                    </a:lnTo>
                    <a:lnTo>
                      <a:pt x="90" y="272"/>
                    </a:lnTo>
                    <a:lnTo>
                      <a:pt x="60" y="253"/>
                    </a:lnTo>
                    <a:lnTo>
                      <a:pt x="29" y="233"/>
                    </a:lnTo>
                    <a:lnTo>
                      <a:pt x="0" y="214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185"/>
              <p:cNvSpPr>
                <a:spLocks/>
              </p:cNvSpPr>
              <p:nvPr/>
            </p:nvSpPr>
            <p:spPr bwMode="auto">
              <a:xfrm>
                <a:off x="310" y="574"/>
                <a:ext cx="32" cy="28"/>
              </a:xfrm>
              <a:custGeom>
                <a:avLst/>
                <a:gdLst>
                  <a:gd name="T0" fmla="*/ 15 w 539"/>
                  <a:gd name="T1" fmla="*/ 16 h 465"/>
                  <a:gd name="T2" fmla="*/ 33 w 539"/>
                  <a:gd name="T3" fmla="*/ 41 h 465"/>
                  <a:gd name="T4" fmla="*/ 54 w 539"/>
                  <a:gd name="T5" fmla="*/ 63 h 465"/>
                  <a:gd name="T6" fmla="*/ 77 w 539"/>
                  <a:gd name="T7" fmla="*/ 84 h 465"/>
                  <a:gd name="T8" fmla="*/ 102 w 539"/>
                  <a:gd name="T9" fmla="*/ 101 h 465"/>
                  <a:gd name="T10" fmla="*/ 131 w 539"/>
                  <a:gd name="T11" fmla="*/ 116 h 465"/>
                  <a:gd name="T12" fmla="*/ 161 w 539"/>
                  <a:gd name="T13" fmla="*/ 129 h 465"/>
                  <a:gd name="T14" fmla="*/ 193 w 539"/>
                  <a:gd name="T15" fmla="*/ 139 h 465"/>
                  <a:gd name="T16" fmla="*/ 228 w 539"/>
                  <a:gd name="T17" fmla="*/ 147 h 465"/>
                  <a:gd name="T18" fmla="*/ 263 w 539"/>
                  <a:gd name="T19" fmla="*/ 153 h 465"/>
                  <a:gd name="T20" fmla="*/ 301 w 539"/>
                  <a:gd name="T21" fmla="*/ 157 h 465"/>
                  <a:gd name="T22" fmla="*/ 340 w 539"/>
                  <a:gd name="T23" fmla="*/ 158 h 465"/>
                  <a:gd name="T24" fmla="*/ 381 w 539"/>
                  <a:gd name="T25" fmla="*/ 156 h 465"/>
                  <a:gd name="T26" fmla="*/ 422 w 539"/>
                  <a:gd name="T27" fmla="*/ 153 h 465"/>
                  <a:gd name="T28" fmla="*/ 465 w 539"/>
                  <a:gd name="T29" fmla="*/ 147 h 465"/>
                  <a:gd name="T30" fmla="*/ 507 w 539"/>
                  <a:gd name="T31" fmla="*/ 138 h 465"/>
                  <a:gd name="T32" fmla="*/ 530 w 539"/>
                  <a:gd name="T33" fmla="*/ 162 h 465"/>
                  <a:gd name="T34" fmla="*/ 532 w 539"/>
                  <a:gd name="T35" fmla="*/ 228 h 465"/>
                  <a:gd name="T36" fmla="*/ 535 w 539"/>
                  <a:gd name="T37" fmla="*/ 289 h 465"/>
                  <a:gd name="T38" fmla="*/ 537 w 539"/>
                  <a:gd name="T39" fmla="*/ 338 h 465"/>
                  <a:gd name="T40" fmla="*/ 539 w 539"/>
                  <a:gd name="T41" fmla="*/ 388 h 465"/>
                  <a:gd name="T42" fmla="*/ 539 w 539"/>
                  <a:gd name="T43" fmla="*/ 439 h 465"/>
                  <a:gd name="T44" fmla="*/ 501 w 539"/>
                  <a:gd name="T45" fmla="*/ 454 h 465"/>
                  <a:gd name="T46" fmla="*/ 427 w 539"/>
                  <a:gd name="T47" fmla="*/ 430 h 465"/>
                  <a:gd name="T48" fmla="*/ 356 w 539"/>
                  <a:gd name="T49" fmla="*/ 402 h 465"/>
                  <a:gd name="T50" fmla="*/ 287 w 539"/>
                  <a:gd name="T51" fmla="*/ 373 h 465"/>
                  <a:gd name="T52" fmla="*/ 219 w 539"/>
                  <a:gd name="T53" fmla="*/ 342 h 465"/>
                  <a:gd name="T54" fmla="*/ 154 w 539"/>
                  <a:gd name="T55" fmla="*/ 308 h 465"/>
                  <a:gd name="T56" fmla="*/ 90 w 539"/>
                  <a:gd name="T57" fmla="*/ 272 h 465"/>
                  <a:gd name="T58" fmla="*/ 29 w 539"/>
                  <a:gd name="T59" fmla="*/ 233 h 465"/>
                  <a:gd name="T60" fmla="*/ 6 w 539"/>
                  <a:gd name="T61" fmla="*/ 0 h 465"/>
                  <a:gd name="T62" fmla="*/ 8 w 539"/>
                  <a:gd name="T63" fmla="*/ 3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9" h="465">
                    <a:moveTo>
                      <a:pt x="8" y="3"/>
                    </a:moveTo>
                    <a:lnTo>
                      <a:pt x="15" y="16"/>
                    </a:lnTo>
                    <a:lnTo>
                      <a:pt x="24" y="29"/>
                    </a:lnTo>
                    <a:lnTo>
                      <a:pt x="33" y="41"/>
                    </a:lnTo>
                    <a:lnTo>
                      <a:pt x="43" y="52"/>
                    </a:lnTo>
                    <a:lnTo>
                      <a:pt x="54" y="63"/>
                    </a:lnTo>
                    <a:lnTo>
                      <a:pt x="65" y="74"/>
                    </a:lnTo>
                    <a:lnTo>
                      <a:pt x="77" y="84"/>
                    </a:lnTo>
                    <a:lnTo>
                      <a:pt x="89" y="92"/>
                    </a:lnTo>
                    <a:lnTo>
                      <a:pt x="102" y="101"/>
                    </a:lnTo>
                    <a:lnTo>
                      <a:pt x="116" y="109"/>
                    </a:lnTo>
                    <a:lnTo>
                      <a:pt x="131" y="116"/>
                    </a:lnTo>
                    <a:lnTo>
                      <a:pt x="146" y="123"/>
                    </a:lnTo>
                    <a:lnTo>
                      <a:pt x="161" y="129"/>
                    </a:lnTo>
                    <a:lnTo>
                      <a:pt x="177" y="134"/>
                    </a:lnTo>
                    <a:lnTo>
                      <a:pt x="193" y="139"/>
                    </a:lnTo>
                    <a:lnTo>
                      <a:pt x="211" y="144"/>
                    </a:lnTo>
                    <a:lnTo>
                      <a:pt x="228" y="147"/>
                    </a:lnTo>
                    <a:lnTo>
                      <a:pt x="245" y="151"/>
                    </a:lnTo>
                    <a:lnTo>
                      <a:pt x="263" y="153"/>
                    </a:lnTo>
                    <a:lnTo>
                      <a:pt x="283" y="155"/>
                    </a:lnTo>
                    <a:lnTo>
                      <a:pt x="301" y="157"/>
                    </a:lnTo>
                    <a:lnTo>
                      <a:pt x="321" y="157"/>
                    </a:lnTo>
                    <a:lnTo>
                      <a:pt x="340" y="158"/>
                    </a:lnTo>
                    <a:lnTo>
                      <a:pt x="360" y="157"/>
                    </a:lnTo>
                    <a:lnTo>
                      <a:pt x="381" y="156"/>
                    </a:lnTo>
                    <a:lnTo>
                      <a:pt x="401" y="155"/>
                    </a:lnTo>
                    <a:lnTo>
                      <a:pt x="422" y="153"/>
                    </a:lnTo>
                    <a:lnTo>
                      <a:pt x="443" y="150"/>
                    </a:lnTo>
                    <a:lnTo>
                      <a:pt x="465" y="147"/>
                    </a:lnTo>
                    <a:lnTo>
                      <a:pt x="486" y="143"/>
                    </a:lnTo>
                    <a:lnTo>
                      <a:pt x="507" y="138"/>
                    </a:lnTo>
                    <a:lnTo>
                      <a:pt x="530" y="133"/>
                    </a:lnTo>
                    <a:lnTo>
                      <a:pt x="530" y="162"/>
                    </a:lnTo>
                    <a:lnTo>
                      <a:pt x="531" y="194"/>
                    </a:lnTo>
                    <a:lnTo>
                      <a:pt x="532" y="228"/>
                    </a:lnTo>
                    <a:lnTo>
                      <a:pt x="534" y="265"/>
                    </a:lnTo>
                    <a:lnTo>
                      <a:pt x="535" y="289"/>
                    </a:lnTo>
                    <a:lnTo>
                      <a:pt x="536" y="312"/>
                    </a:lnTo>
                    <a:lnTo>
                      <a:pt x="537" y="338"/>
                    </a:lnTo>
                    <a:lnTo>
                      <a:pt x="538" y="362"/>
                    </a:lnTo>
                    <a:lnTo>
                      <a:pt x="539" y="388"/>
                    </a:lnTo>
                    <a:lnTo>
                      <a:pt x="539" y="413"/>
                    </a:lnTo>
                    <a:lnTo>
                      <a:pt x="539" y="439"/>
                    </a:lnTo>
                    <a:lnTo>
                      <a:pt x="539" y="465"/>
                    </a:lnTo>
                    <a:lnTo>
                      <a:pt x="501" y="454"/>
                    </a:lnTo>
                    <a:lnTo>
                      <a:pt x="465" y="442"/>
                    </a:lnTo>
                    <a:lnTo>
                      <a:pt x="427" y="430"/>
                    </a:lnTo>
                    <a:lnTo>
                      <a:pt x="392" y="416"/>
                    </a:lnTo>
                    <a:lnTo>
                      <a:pt x="356" y="402"/>
                    </a:lnTo>
                    <a:lnTo>
                      <a:pt x="321" y="388"/>
                    </a:lnTo>
                    <a:lnTo>
                      <a:pt x="287" y="373"/>
                    </a:lnTo>
                    <a:lnTo>
                      <a:pt x="252" y="358"/>
                    </a:lnTo>
                    <a:lnTo>
                      <a:pt x="219" y="342"/>
                    </a:lnTo>
                    <a:lnTo>
                      <a:pt x="186" y="325"/>
                    </a:lnTo>
                    <a:lnTo>
                      <a:pt x="154" y="308"/>
                    </a:lnTo>
                    <a:lnTo>
                      <a:pt x="122" y="290"/>
                    </a:lnTo>
                    <a:lnTo>
                      <a:pt x="90" y="272"/>
                    </a:lnTo>
                    <a:lnTo>
                      <a:pt x="60" y="253"/>
                    </a:lnTo>
                    <a:lnTo>
                      <a:pt x="29" y="233"/>
                    </a:lnTo>
                    <a:lnTo>
                      <a:pt x="0" y="214"/>
                    </a:lnTo>
                    <a:lnTo>
                      <a:pt x="6" y="0"/>
                    </a:lnTo>
                    <a:lnTo>
                      <a:pt x="7" y="2"/>
                    </a:lnTo>
                    <a:lnTo>
                      <a:pt x="8" y="3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186"/>
              <p:cNvSpPr>
                <a:spLocks/>
              </p:cNvSpPr>
              <p:nvPr/>
            </p:nvSpPr>
            <p:spPr bwMode="auto">
              <a:xfrm>
                <a:off x="369" y="647"/>
                <a:ext cx="38" cy="94"/>
              </a:xfrm>
              <a:custGeom>
                <a:avLst/>
                <a:gdLst>
                  <a:gd name="T0" fmla="*/ 146 w 655"/>
                  <a:gd name="T1" fmla="*/ 8 h 1584"/>
                  <a:gd name="T2" fmla="*/ 221 w 655"/>
                  <a:gd name="T3" fmla="*/ 23 h 1584"/>
                  <a:gd name="T4" fmla="*/ 273 w 655"/>
                  <a:gd name="T5" fmla="*/ 37 h 1584"/>
                  <a:gd name="T6" fmla="*/ 327 w 655"/>
                  <a:gd name="T7" fmla="*/ 56 h 1584"/>
                  <a:gd name="T8" fmla="*/ 384 w 655"/>
                  <a:gd name="T9" fmla="*/ 82 h 1584"/>
                  <a:gd name="T10" fmla="*/ 445 w 655"/>
                  <a:gd name="T11" fmla="*/ 116 h 1584"/>
                  <a:gd name="T12" fmla="*/ 507 w 655"/>
                  <a:gd name="T13" fmla="*/ 159 h 1584"/>
                  <a:gd name="T14" fmla="*/ 572 w 655"/>
                  <a:gd name="T15" fmla="*/ 210 h 1584"/>
                  <a:gd name="T16" fmla="*/ 628 w 655"/>
                  <a:gd name="T17" fmla="*/ 264 h 1584"/>
                  <a:gd name="T18" fmla="*/ 654 w 655"/>
                  <a:gd name="T19" fmla="*/ 347 h 1584"/>
                  <a:gd name="T20" fmla="*/ 655 w 655"/>
                  <a:gd name="T21" fmla="*/ 456 h 1584"/>
                  <a:gd name="T22" fmla="*/ 652 w 655"/>
                  <a:gd name="T23" fmla="*/ 563 h 1584"/>
                  <a:gd name="T24" fmla="*/ 645 w 655"/>
                  <a:gd name="T25" fmla="*/ 668 h 1584"/>
                  <a:gd name="T26" fmla="*/ 635 w 655"/>
                  <a:gd name="T27" fmla="*/ 770 h 1584"/>
                  <a:gd name="T28" fmla="*/ 621 w 655"/>
                  <a:gd name="T29" fmla="*/ 868 h 1584"/>
                  <a:gd name="T30" fmla="*/ 603 w 655"/>
                  <a:gd name="T31" fmla="*/ 962 h 1584"/>
                  <a:gd name="T32" fmla="*/ 581 w 655"/>
                  <a:gd name="T33" fmla="*/ 1053 h 1584"/>
                  <a:gd name="T34" fmla="*/ 552 w 655"/>
                  <a:gd name="T35" fmla="*/ 1149 h 1584"/>
                  <a:gd name="T36" fmla="*/ 524 w 655"/>
                  <a:gd name="T37" fmla="*/ 1224 h 1584"/>
                  <a:gd name="T38" fmla="*/ 503 w 655"/>
                  <a:gd name="T39" fmla="*/ 1270 h 1584"/>
                  <a:gd name="T40" fmla="*/ 482 w 655"/>
                  <a:gd name="T41" fmla="*/ 1314 h 1584"/>
                  <a:gd name="T42" fmla="*/ 460 w 655"/>
                  <a:gd name="T43" fmla="*/ 1353 h 1584"/>
                  <a:gd name="T44" fmla="*/ 437 w 655"/>
                  <a:gd name="T45" fmla="*/ 1391 h 1584"/>
                  <a:gd name="T46" fmla="*/ 412 w 655"/>
                  <a:gd name="T47" fmla="*/ 1425 h 1584"/>
                  <a:gd name="T48" fmla="*/ 387 w 655"/>
                  <a:gd name="T49" fmla="*/ 1455 h 1584"/>
                  <a:gd name="T50" fmla="*/ 361 w 655"/>
                  <a:gd name="T51" fmla="*/ 1483 h 1584"/>
                  <a:gd name="T52" fmla="*/ 334 w 655"/>
                  <a:gd name="T53" fmla="*/ 1508 h 1584"/>
                  <a:gd name="T54" fmla="*/ 306 w 655"/>
                  <a:gd name="T55" fmla="*/ 1529 h 1584"/>
                  <a:gd name="T56" fmla="*/ 277 w 655"/>
                  <a:gd name="T57" fmla="*/ 1546 h 1584"/>
                  <a:gd name="T58" fmla="*/ 247 w 655"/>
                  <a:gd name="T59" fmla="*/ 1561 h 1584"/>
                  <a:gd name="T60" fmla="*/ 217 w 655"/>
                  <a:gd name="T61" fmla="*/ 1572 h 1584"/>
                  <a:gd name="T62" fmla="*/ 186 w 655"/>
                  <a:gd name="T63" fmla="*/ 1580 h 1584"/>
                  <a:gd name="T64" fmla="*/ 151 w 655"/>
                  <a:gd name="T65" fmla="*/ 1584 h 1584"/>
                  <a:gd name="T66" fmla="*/ 111 w 655"/>
                  <a:gd name="T67" fmla="*/ 1584 h 1584"/>
                  <a:gd name="T68" fmla="*/ 67 w 655"/>
                  <a:gd name="T69" fmla="*/ 1579 h 1584"/>
                  <a:gd name="T70" fmla="*/ 22 w 655"/>
                  <a:gd name="T71" fmla="*/ 1570 h 1584"/>
                  <a:gd name="T72" fmla="*/ 17 w 655"/>
                  <a:gd name="T73" fmla="*/ 1545 h 1584"/>
                  <a:gd name="T74" fmla="*/ 51 w 655"/>
                  <a:gd name="T75" fmla="*/ 1508 h 1584"/>
                  <a:gd name="T76" fmla="*/ 83 w 655"/>
                  <a:gd name="T77" fmla="*/ 1469 h 1584"/>
                  <a:gd name="T78" fmla="*/ 114 w 655"/>
                  <a:gd name="T79" fmla="*/ 1427 h 1584"/>
                  <a:gd name="T80" fmla="*/ 143 w 655"/>
                  <a:gd name="T81" fmla="*/ 1384 h 1584"/>
                  <a:gd name="T82" fmla="*/ 169 w 655"/>
                  <a:gd name="T83" fmla="*/ 1338 h 1584"/>
                  <a:gd name="T84" fmla="*/ 195 w 655"/>
                  <a:gd name="T85" fmla="*/ 1291 h 1584"/>
                  <a:gd name="T86" fmla="*/ 218 w 655"/>
                  <a:gd name="T87" fmla="*/ 1241 h 1584"/>
                  <a:gd name="T88" fmla="*/ 239 w 655"/>
                  <a:gd name="T89" fmla="*/ 1189 h 1584"/>
                  <a:gd name="T90" fmla="*/ 258 w 655"/>
                  <a:gd name="T91" fmla="*/ 1137 h 1584"/>
                  <a:gd name="T92" fmla="*/ 275 w 655"/>
                  <a:gd name="T93" fmla="*/ 1083 h 1584"/>
                  <a:gd name="T94" fmla="*/ 289 w 655"/>
                  <a:gd name="T95" fmla="*/ 1028 h 1584"/>
                  <a:gd name="T96" fmla="*/ 301 w 655"/>
                  <a:gd name="T97" fmla="*/ 970 h 1584"/>
                  <a:gd name="T98" fmla="*/ 311 w 655"/>
                  <a:gd name="T99" fmla="*/ 912 h 1584"/>
                  <a:gd name="T100" fmla="*/ 318 w 655"/>
                  <a:gd name="T101" fmla="*/ 853 h 1584"/>
                  <a:gd name="T102" fmla="*/ 323 w 655"/>
                  <a:gd name="T103" fmla="*/ 792 h 1584"/>
                  <a:gd name="T104" fmla="*/ 324 w 655"/>
                  <a:gd name="T105" fmla="*/ 706 h 1584"/>
                  <a:gd name="T106" fmla="*/ 321 w 655"/>
                  <a:gd name="T107" fmla="*/ 625 h 1584"/>
                  <a:gd name="T108" fmla="*/ 316 w 655"/>
                  <a:gd name="T109" fmla="*/ 571 h 1584"/>
                  <a:gd name="T110" fmla="*/ 310 w 655"/>
                  <a:gd name="T111" fmla="*/ 519 h 1584"/>
                  <a:gd name="T112" fmla="*/ 301 w 655"/>
                  <a:gd name="T113" fmla="*/ 467 h 1584"/>
                  <a:gd name="T114" fmla="*/ 284 w 655"/>
                  <a:gd name="T115" fmla="*/ 391 h 1584"/>
                  <a:gd name="T116" fmla="*/ 254 w 655"/>
                  <a:gd name="T117" fmla="*/ 294 h 1584"/>
                  <a:gd name="T118" fmla="*/ 218 w 655"/>
                  <a:gd name="T119" fmla="*/ 203 h 1584"/>
                  <a:gd name="T120" fmla="*/ 174 w 655"/>
                  <a:gd name="T121" fmla="*/ 117 h 1584"/>
                  <a:gd name="T122" fmla="*/ 125 w 655"/>
                  <a:gd name="T123" fmla="*/ 37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5" h="1584">
                    <a:moveTo>
                      <a:pt x="97" y="0"/>
                    </a:moveTo>
                    <a:lnTo>
                      <a:pt x="146" y="8"/>
                    </a:lnTo>
                    <a:lnTo>
                      <a:pt x="196" y="17"/>
                    </a:lnTo>
                    <a:lnTo>
                      <a:pt x="221" y="23"/>
                    </a:lnTo>
                    <a:lnTo>
                      <a:pt x="246" y="29"/>
                    </a:lnTo>
                    <a:lnTo>
                      <a:pt x="273" y="37"/>
                    </a:lnTo>
                    <a:lnTo>
                      <a:pt x="300" y="46"/>
                    </a:lnTo>
                    <a:lnTo>
                      <a:pt x="327" y="56"/>
                    </a:lnTo>
                    <a:lnTo>
                      <a:pt x="356" y="69"/>
                    </a:lnTo>
                    <a:lnTo>
                      <a:pt x="384" y="82"/>
                    </a:lnTo>
                    <a:lnTo>
                      <a:pt x="414" y="98"/>
                    </a:lnTo>
                    <a:lnTo>
                      <a:pt x="445" y="116"/>
                    </a:lnTo>
                    <a:lnTo>
                      <a:pt x="476" y="135"/>
                    </a:lnTo>
                    <a:lnTo>
                      <a:pt x="507" y="159"/>
                    </a:lnTo>
                    <a:lnTo>
                      <a:pt x="541" y="184"/>
                    </a:lnTo>
                    <a:lnTo>
                      <a:pt x="572" y="210"/>
                    </a:lnTo>
                    <a:lnTo>
                      <a:pt x="601" y="237"/>
                    </a:lnTo>
                    <a:lnTo>
                      <a:pt x="628" y="264"/>
                    </a:lnTo>
                    <a:lnTo>
                      <a:pt x="652" y="291"/>
                    </a:lnTo>
                    <a:lnTo>
                      <a:pt x="654" y="347"/>
                    </a:lnTo>
                    <a:lnTo>
                      <a:pt x="655" y="401"/>
                    </a:lnTo>
                    <a:lnTo>
                      <a:pt x="655" y="456"/>
                    </a:lnTo>
                    <a:lnTo>
                      <a:pt x="654" y="510"/>
                    </a:lnTo>
                    <a:lnTo>
                      <a:pt x="652" y="563"/>
                    </a:lnTo>
                    <a:lnTo>
                      <a:pt x="649" y="616"/>
                    </a:lnTo>
                    <a:lnTo>
                      <a:pt x="645" y="668"/>
                    </a:lnTo>
                    <a:lnTo>
                      <a:pt x="641" y="719"/>
                    </a:lnTo>
                    <a:lnTo>
                      <a:pt x="635" y="770"/>
                    </a:lnTo>
                    <a:lnTo>
                      <a:pt x="629" y="819"/>
                    </a:lnTo>
                    <a:lnTo>
                      <a:pt x="621" y="868"/>
                    </a:lnTo>
                    <a:lnTo>
                      <a:pt x="613" y="915"/>
                    </a:lnTo>
                    <a:lnTo>
                      <a:pt x="603" y="962"/>
                    </a:lnTo>
                    <a:lnTo>
                      <a:pt x="592" y="1008"/>
                    </a:lnTo>
                    <a:lnTo>
                      <a:pt x="581" y="1053"/>
                    </a:lnTo>
                    <a:lnTo>
                      <a:pt x="569" y="1096"/>
                    </a:lnTo>
                    <a:lnTo>
                      <a:pt x="552" y="1149"/>
                    </a:lnTo>
                    <a:lnTo>
                      <a:pt x="534" y="1199"/>
                    </a:lnTo>
                    <a:lnTo>
                      <a:pt x="524" y="1224"/>
                    </a:lnTo>
                    <a:lnTo>
                      <a:pt x="513" y="1247"/>
                    </a:lnTo>
                    <a:lnTo>
                      <a:pt x="503" y="1270"/>
                    </a:lnTo>
                    <a:lnTo>
                      <a:pt x="493" y="1292"/>
                    </a:lnTo>
                    <a:lnTo>
                      <a:pt x="482" y="1314"/>
                    </a:lnTo>
                    <a:lnTo>
                      <a:pt x="471" y="1334"/>
                    </a:lnTo>
                    <a:lnTo>
                      <a:pt x="460" y="1353"/>
                    </a:lnTo>
                    <a:lnTo>
                      <a:pt x="449" y="1372"/>
                    </a:lnTo>
                    <a:lnTo>
                      <a:pt x="437" y="1391"/>
                    </a:lnTo>
                    <a:lnTo>
                      <a:pt x="424" y="1408"/>
                    </a:lnTo>
                    <a:lnTo>
                      <a:pt x="412" y="1425"/>
                    </a:lnTo>
                    <a:lnTo>
                      <a:pt x="400" y="1440"/>
                    </a:lnTo>
                    <a:lnTo>
                      <a:pt x="387" y="1455"/>
                    </a:lnTo>
                    <a:lnTo>
                      <a:pt x="374" y="1470"/>
                    </a:lnTo>
                    <a:lnTo>
                      <a:pt x="361" y="1483"/>
                    </a:lnTo>
                    <a:lnTo>
                      <a:pt x="347" y="1496"/>
                    </a:lnTo>
                    <a:lnTo>
                      <a:pt x="334" y="1508"/>
                    </a:lnTo>
                    <a:lnTo>
                      <a:pt x="320" y="1518"/>
                    </a:lnTo>
                    <a:lnTo>
                      <a:pt x="306" y="1529"/>
                    </a:lnTo>
                    <a:lnTo>
                      <a:pt x="292" y="1538"/>
                    </a:lnTo>
                    <a:lnTo>
                      <a:pt x="277" y="1546"/>
                    </a:lnTo>
                    <a:lnTo>
                      <a:pt x="262" y="1555"/>
                    </a:lnTo>
                    <a:lnTo>
                      <a:pt x="247" y="1561"/>
                    </a:lnTo>
                    <a:lnTo>
                      <a:pt x="232" y="1567"/>
                    </a:lnTo>
                    <a:lnTo>
                      <a:pt x="217" y="1572"/>
                    </a:lnTo>
                    <a:lnTo>
                      <a:pt x="202" y="1576"/>
                    </a:lnTo>
                    <a:lnTo>
                      <a:pt x="186" y="1580"/>
                    </a:lnTo>
                    <a:lnTo>
                      <a:pt x="170" y="1582"/>
                    </a:lnTo>
                    <a:lnTo>
                      <a:pt x="151" y="1584"/>
                    </a:lnTo>
                    <a:lnTo>
                      <a:pt x="131" y="1584"/>
                    </a:lnTo>
                    <a:lnTo>
                      <a:pt x="111" y="1584"/>
                    </a:lnTo>
                    <a:lnTo>
                      <a:pt x="89" y="1582"/>
                    </a:lnTo>
                    <a:lnTo>
                      <a:pt x="67" y="1579"/>
                    </a:lnTo>
                    <a:lnTo>
                      <a:pt x="46" y="1575"/>
                    </a:lnTo>
                    <a:lnTo>
                      <a:pt x="22" y="1570"/>
                    </a:lnTo>
                    <a:lnTo>
                      <a:pt x="0" y="1563"/>
                    </a:lnTo>
                    <a:lnTo>
                      <a:pt x="17" y="1545"/>
                    </a:lnTo>
                    <a:lnTo>
                      <a:pt x="35" y="1527"/>
                    </a:lnTo>
                    <a:lnTo>
                      <a:pt x="51" y="1508"/>
                    </a:lnTo>
                    <a:lnTo>
                      <a:pt x="67" y="1489"/>
                    </a:lnTo>
                    <a:lnTo>
                      <a:pt x="83" y="1469"/>
                    </a:lnTo>
                    <a:lnTo>
                      <a:pt x="98" y="1448"/>
                    </a:lnTo>
                    <a:lnTo>
                      <a:pt x="114" y="1427"/>
                    </a:lnTo>
                    <a:lnTo>
                      <a:pt x="129" y="1406"/>
                    </a:lnTo>
                    <a:lnTo>
                      <a:pt x="143" y="1384"/>
                    </a:lnTo>
                    <a:lnTo>
                      <a:pt x="156" y="1361"/>
                    </a:lnTo>
                    <a:lnTo>
                      <a:pt x="169" y="1338"/>
                    </a:lnTo>
                    <a:lnTo>
                      <a:pt x="182" y="1314"/>
                    </a:lnTo>
                    <a:lnTo>
                      <a:pt x="195" y="1291"/>
                    </a:lnTo>
                    <a:lnTo>
                      <a:pt x="207" y="1266"/>
                    </a:lnTo>
                    <a:lnTo>
                      <a:pt x="218" y="1241"/>
                    </a:lnTo>
                    <a:lnTo>
                      <a:pt x="229" y="1216"/>
                    </a:lnTo>
                    <a:lnTo>
                      <a:pt x="239" y="1189"/>
                    </a:lnTo>
                    <a:lnTo>
                      <a:pt x="249" y="1164"/>
                    </a:lnTo>
                    <a:lnTo>
                      <a:pt x="258" y="1137"/>
                    </a:lnTo>
                    <a:lnTo>
                      <a:pt x="266" y="1110"/>
                    </a:lnTo>
                    <a:lnTo>
                      <a:pt x="275" y="1083"/>
                    </a:lnTo>
                    <a:lnTo>
                      <a:pt x="283" y="1055"/>
                    </a:lnTo>
                    <a:lnTo>
                      <a:pt x="289" y="1028"/>
                    </a:lnTo>
                    <a:lnTo>
                      <a:pt x="296" y="999"/>
                    </a:lnTo>
                    <a:lnTo>
                      <a:pt x="301" y="970"/>
                    </a:lnTo>
                    <a:lnTo>
                      <a:pt x="307" y="942"/>
                    </a:lnTo>
                    <a:lnTo>
                      <a:pt x="311" y="912"/>
                    </a:lnTo>
                    <a:lnTo>
                      <a:pt x="315" y="882"/>
                    </a:lnTo>
                    <a:lnTo>
                      <a:pt x="318" y="853"/>
                    </a:lnTo>
                    <a:lnTo>
                      <a:pt x="321" y="822"/>
                    </a:lnTo>
                    <a:lnTo>
                      <a:pt x="323" y="792"/>
                    </a:lnTo>
                    <a:lnTo>
                      <a:pt x="324" y="761"/>
                    </a:lnTo>
                    <a:lnTo>
                      <a:pt x="324" y="706"/>
                    </a:lnTo>
                    <a:lnTo>
                      <a:pt x="323" y="651"/>
                    </a:lnTo>
                    <a:lnTo>
                      <a:pt x="321" y="625"/>
                    </a:lnTo>
                    <a:lnTo>
                      <a:pt x="319" y="598"/>
                    </a:lnTo>
                    <a:lnTo>
                      <a:pt x="316" y="571"/>
                    </a:lnTo>
                    <a:lnTo>
                      <a:pt x="313" y="545"/>
                    </a:lnTo>
                    <a:lnTo>
                      <a:pt x="310" y="519"/>
                    </a:lnTo>
                    <a:lnTo>
                      <a:pt x="305" y="492"/>
                    </a:lnTo>
                    <a:lnTo>
                      <a:pt x="301" y="467"/>
                    </a:lnTo>
                    <a:lnTo>
                      <a:pt x="296" y="442"/>
                    </a:lnTo>
                    <a:lnTo>
                      <a:pt x="284" y="391"/>
                    </a:lnTo>
                    <a:lnTo>
                      <a:pt x="269" y="343"/>
                    </a:lnTo>
                    <a:lnTo>
                      <a:pt x="254" y="294"/>
                    </a:lnTo>
                    <a:lnTo>
                      <a:pt x="237" y="248"/>
                    </a:lnTo>
                    <a:lnTo>
                      <a:pt x="218" y="203"/>
                    </a:lnTo>
                    <a:lnTo>
                      <a:pt x="197" y="159"/>
                    </a:lnTo>
                    <a:lnTo>
                      <a:pt x="174" y="117"/>
                    </a:lnTo>
                    <a:lnTo>
                      <a:pt x="150" y="76"/>
                    </a:lnTo>
                    <a:lnTo>
                      <a:pt x="125" y="3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187"/>
              <p:cNvSpPr>
                <a:spLocks/>
              </p:cNvSpPr>
              <p:nvPr/>
            </p:nvSpPr>
            <p:spPr bwMode="auto">
              <a:xfrm>
                <a:off x="369" y="647"/>
                <a:ext cx="38" cy="94"/>
              </a:xfrm>
              <a:custGeom>
                <a:avLst/>
                <a:gdLst>
                  <a:gd name="T0" fmla="*/ 146 w 655"/>
                  <a:gd name="T1" fmla="*/ 8 h 1584"/>
                  <a:gd name="T2" fmla="*/ 221 w 655"/>
                  <a:gd name="T3" fmla="*/ 23 h 1584"/>
                  <a:gd name="T4" fmla="*/ 273 w 655"/>
                  <a:gd name="T5" fmla="*/ 37 h 1584"/>
                  <a:gd name="T6" fmla="*/ 327 w 655"/>
                  <a:gd name="T7" fmla="*/ 56 h 1584"/>
                  <a:gd name="T8" fmla="*/ 384 w 655"/>
                  <a:gd name="T9" fmla="*/ 82 h 1584"/>
                  <a:gd name="T10" fmla="*/ 445 w 655"/>
                  <a:gd name="T11" fmla="*/ 116 h 1584"/>
                  <a:gd name="T12" fmla="*/ 507 w 655"/>
                  <a:gd name="T13" fmla="*/ 159 h 1584"/>
                  <a:gd name="T14" fmla="*/ 572 w 655"/>
                  <a:gd name="T15" fmla="*/ 210 h 1584"/>
                  <a:gd name="T16" fmla="*/ 628 w 655"/>
                  <a:gd name="T17" fmla="*/ 264 h 1584"/>
                  <a:gd name="T18" fmla="*/ 654 w 655"/>
                  <a:gd name="T19" fmla="*/ 347 h 1584"/>
                  <a:gd name="T20" fmla="*/ 655 w 655"/>
                  <a:gd name="T21" fmla="*/ 456 h 1584"/>
                  <a:gd name="T22" fmla="*/ 652 w 655"/>
                  <a:gd name="T23" fmla="*/ 563 h 1584"/>
                  <a:gd name="T24" fmla="*/ 645 w 655"/>
                  <a:gd name="T25" fmla="*/ 668 h 1584"/>
                  <a:gd name="T26" fmla="*/ 635 w 655"/>
                  <a:gd name="T27" fmla="*/ 770 h 1584"/>
                  <a:gd name="T28" fmla="*/ 621 w 655"/>
                  <a:gd name="T29" fmla="*/ 868 h 1584"/>
                  <a:gd name="T30" fmla="*/ 603 w 655"/>
                  <a:gd name="T31" fmla="*/ 962 h 1584"/>
                  <a:gd name="T32" fmla="*/ 581 w 655"/>
                  <a:gd name="T33" fmla="*/ 1053 h 1584"/>
                  <a:gd name="T34" fmla="*/ 552 w 655"/>
                  <a:gd name="T35" fmla="*/ 1149 h 1584"/>
                  <a:gd name="T36" fmla="*/ 524 w 655"/>
                  <a:gd name="T37" fmla="*/ 1224 h 1584"/>
                  <a:gd name="T38" fmla="*/ 503 w 655"/>
                  <a:gd name="T39" fmla="*/ 1270 h 1584"/>
                  <a:gd name="T40" fmla="*/ 482 w 655"/>
                  <a:gd name="T41" fmla="*/ 1314 h 1584"/>
                  <a:gd name="T42" fmla="*/ 460 w 655"/>
                  <a:gd name="T43" fmla="*/ 1353 h 1584"/>
                  <a:gd name="T44" fmla="*/ 437 w 655"/>
                  <a:gd name="T45" fmla="*/ 1391 h 1584"/>
                  <a:gd name="T46" fmla="*/ 412 w 655"/>
                  <a:gd name="T47" fmla="*/ 1425 h 1584"/>
                  <a:gd name="T48" fmla="*/ 387 w 655"/>
                  <a:gd name="T49" fmla="*/ 1455 h 1584"/>
                  <a:gd name="T50" fmla="*/ 361 w 655"/>
                  <a:gd name="T51" fmla="*/ 1483 h 1584"/>
                  <a:gd name="T52" fmla="*/ 334 w 655"/>
                  <a:gd name="T53" fmla="*/ 1508 h 1584"/>
                  <a:gd name="T54" fmla="*/ 306 w 655"/>
                  <a:gd name="T55" fmla="*/ 1529 h 1584"/>
                  <a:gd name="T56" fmla="*/ 277 w 655"/>
                  <a:gd name="T57" fmla="*/ 1546 h 1584"/>
                  <a:gd name="T58" fmla="*/ 247 w 655"/>
                  <a:gd name="T59" fmla="*/ 1561 h 1584"/>
                  <a:gd name="T60" fmla="*/ 217 w 655"/>
                  <a:gd name="T61" fmla="*/ 1572 h 1584"/>
                  <a:gd name="T62" fmla="*/ 186 w 655"/>
                  <a:gd name="T63" fmla="*/ 1580 h 1584"/>
                  <a:gd name="T64" fmla="*/ 151 w 655"/>
                  <a:gd name="T65" fmla="*/ 1584 h 1584"/>
                  <a:gd name="T66" fmla="*/ 111 w 655"/>
                  <a:gd name="T67" fmla="*/ 1584 h 1584"/>
                  <a:gd name="T68" fmla="*/ 67 w 655"/>
                  <a:gd name="T69" fmla="*/ 1579 h 1584"/>
                  <a:gd name="T70" fmla="*/ 22 w 655"/>
                  <a:gd name="T71" fmla="*/ 1570 h 1584"/>
                  <a:gd name="T72" fmla="*/ 17 w 655"/>
                  <a:gd name="T73" fmla="*/ 1545 h 1584"/>
                  <a:gd name="T74" fmla="*/ 51 w 655"/>
                  <a:gd name="T75" fmla="*/ 1508 h 1584"/>
                  <a:gd name="T76" fmla="*/ 83 w 655"/>
                  <a:gd name="T77" fmla="*/ 1469 h 1584"/>
                  <a:gd name="T78" fmla="*/ 114 w 655"/>
                  <a:gd name="T79" fmla="*/ 1427 h 1584"/>
                  <a:gd name="T80" fmla="*/ 143 w 655"/>
                  <a:gd name="T81" fmla="*/ 1384 h 1584"/>
                  <a:gd name="T82" fmla="*/ 169 w 655"/>
                  <a:gd name="T83" fmla="*/ 1338 h 1584"/>
                  <a:gd name="T84" fmla="*/ 195 w 655"/>
                  <a:gd name="T85" fmla="*/ 1291 h 1584"/>
                  <a:gd name="T86" fmla="*/ 218 w 655"/>
                  <a:gd name="T87" fmla="*/ 1241 h 1584"/>
                  <a:gd name="T88" fmla="*/ 239 w 655"/>
                  <a:gd name="T89" fmla="*/ 1189 h 1584"/>
                  <a:gd name="T90" fmla="*/ 258 w 655"/>
                  <a:gd name="T91" fmla="*/ 1137 h 1584"/>
                  <a:gd name="T92" fmla="*/ 275 w 655"/>
                  <a:gd name="T93" fmla="*/ 1083 h 1584"/>
                  <a:gd name="T94" fmla="*/ 289 w 655"/>
                  <a:gd name="T95" fmla="*/ 1028 h 1584"/>
                  <a:gd name="T96" fmla="*/ 301 w 655"/>
                  <a:gd name="T97" fmla="*/ 970 h 1584"/>
                  <a:gd name="T98" fmla="*/ 311 w 655"/>
                  <a:gd name="T99" fmla="*/ 912 h 1584"/>
                  <a:gd name="T100" fmla="*/ 318 w 655"/>
                  <a:gd name="T101" fmla="*/ 853 h 1584"/>
                  <a:gd name="T102" fmla="*/ 323 w 655"/>
                  <a:gd name="T103" fmla="*/ 792 h 1584"/>
                  <a:gd name="T104" fmla="*/ 324 w 655"/>
                  <a:gd name="T105" fmla="*/ 706 h 1584"/>
                  <a:gd name="T106" fmla="*/ 321 w 655"/>
                  <a:gd name="T107" fmla="*/ 625 h 1584"/>
                  <a:gd name="T108" fmla="*/ 316 w 655"/>
                  <a:gd name="T109" fmla="*/ 571 h 1584"/>
                  <a:gd name="T110" fmla="*/ 310 w 655"/>
                  <a:gd name="T111" fmla="*/ 519 h 1584"/>
                  <a:gd name="T112" fmla="*/ 301 w 655"/>
                  <a:gd name="T113" fmla="*/ 467 h 1584"/>
                  <a:gd name="T114" fmla="*/ 284 w 655"/>
                  <a:gd name="T115" fmla="*/ 391 h 1584"/>
                  <a:gd name="T116" fmla="*/ 254 w 655"/>
                  <a:gd name="T117" fmla="*/ 294 h 1584"/>
                  <a:gd name="T118" fmla="*/ 218 w 655"/>
                  <a:gd name="T119" fmla="*/ 203 h 1584"/>
                  <a:gd name="T120" fmla="*/ 174 w 655"/>
                  <a:gd name="T121" fmla="*/ 117 h 1584"/>
                  <a:gd name="T122" fmla="*/ 125 w 655"/>
                  <a:gd name="T123" fmla="*/ 37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5" h="1584">
                    <a:moveTo>
                      <a:pt x="97" y="0"/>
                    </a:moveTo>
                    <a:lnTo>
                      <a:pt x="146" y="8"/>
                    </a:lnTo>
                    <a:lnTo>
                      <a:pt x="196" y="17"/>
                    </a:lnTo>
                    <a:lnTo>
                      <a:pt x="221" y="23"/>
                    </a:lnTo>
                    <a:lnTo>
                      <a:pt x="246" y="29"/>
                    </a:lnTo>
                    <a:lnTo>
                      <a:pt x="273" y="37"/>
                    </a:lnTo>
                    <a:lnTo>
                      <a:pt x="300" y="46"/>
                    </a:lnTo>
                    <a:lnTo>
                      <a:pt x="327" y="56"/>
                    </a:lnTo>
                    <a:lnTo>
                      <a:pt x="356" y="69"/>
                    </a:lnTo>
                    <a:lnTo>
                      <a:pt x="384" y="82"/>
                    </a:lnTo>
                    <a:lnTo>
                      <a:pt x="414" y="98"/>
                    </a:lnTo>
                    <a:lnTo>
                      <a:pt x="445" y="116"/>
                    </a:lnTo>
                    <a:lnTo>
                      <a:pt x="476" y="135"/>
                    </a:lnTo>
                    <a:lnTo>
                      <a:pt x="507" y="159"/>
                    </a:lnTo>
                    <a:lnTo>
                      <a:pt x="541" y="184"/>
                    </a:lnTo>
                    <a:lnTo>
                      <a:pt x="572" y="210"/>
                    </a:lnTo>
                    <a:lnTo>
                      <a:pt x="601" y="237"/>
                    </a:lnTo>
                    <a:lnTo>
                      <a:pt x="628" y="264"/>
                    </a:lnTo>
                    <a:lnTo>
                      <a:pt x="652" y="291"/>
                    </a:lnTo>
                    <a:lnTo>
                      <a:pt x="654" y="347"/>
                    </a:lnTo>
                    <a:lnTo>
                      <a:pt x="655" y="401"/>
                    </a:lnTo>
                    <a:lnTo>
                      <a:pt x="655" y="456"/>
                    </a:lnTo>
                    <a:lnTo>
                      <a:pt x="654" y="510"/>
                    </a:lnTo>
                    <a:lnTo>
                      <a:pt x="652" y="563"/>
                    </a:lnTo>
                    <a:lnTo>
                      <a:pt x="649" y="616"/>
                    </a:lnTo>
                    <a:lnTo>
                      <a:pt x="645" y="668"/>
                    </a:lnTo>
                    <a:lnTo>
                      <a:pt x="641" y="719"/>
                    </a:lnTo>
                    <a:lnTo>
                      <a:pt x="635" y="770"/>
                    </a:lnTo>
                    <a:lnTo>
                      <a:pt x="629" y="819"/>
                    </a:lnTo>
                    <a:lnTo>
                      <a:pt x="621" y="868"/>
                    </a:lnTo>
                    <a:lnTo>
                      <a:pt x="613" y="915"/>
                    </a:lnTo>
                    <a:lnTo>
                      <a:pt x="603" y="962"/>
                    </a:lnTo>
                    <a:lnTo>
                      <a:pt x="592" y="1008"/>
                    </a:lnTo>
                    <a:lnTo>
                      <a:pt x="581" y="1053"/>
                    </a:lnTo>
                    <a:lnTo>
                      <a:pt x="569" y="1096"/>
                    </a:lnTo>
                    <a:lnTo>
                      <a:pt x="552" y="1149"/>
                    </a:lnTo>
                    <a:lnTo>
                      <a:pt x="534" y="1199"/>
                    </a:lnTo>
                    <a:lnTo>
                      <a:pt x="524" y="1224"/>
                    </a:lnTo>
                    <a:lnTo>
                      <a:pt x="513" y="1247"/>
                    </a:lnTo>
                    <a:lnTo>
                      <a:pt x="503" y="1270"/>
                    </a:lnTo>
                    <a:lnTo>
                      <a:pt x="493" y="1292"/>
                    </a:lnTo>
                    <a:lnTo>
                      <a:pt x="482" y="1314"/>
                    </a:lnTo>
                    <a:lnTo>
                      <a:pt x="471" y="1334"/>
                    </a:lnTo>
                    <a:lnTo>
                      <a:pt x="460" y="1353"/>
                    </a:lnTo>
                    <a:lnTo>
                      <a:pt x="449" y="1372"/>
                    </a:lnTo>
                    <a:lnTo>
                      <a:pt x="437" y="1391"/>
                    </a:lnTo>
                    <a:lnTo>
                      <a:pt x="424" y="1408"/>
                    </a:lnTo>
                    <a:lnTo>
                      <a:pt x="412" y="1425"/>
                    </a:lnTo>
                    <a:lnTo>
                      <a:pt x="400" y="1440"/>
                    </a:lnTo>
                    <a:lnTo>
                      <a:pt x="387" y="1455"/>
                    </a:lnTo>
                    <a:lnTo>
                      <a:pt x="374" y="1470"/>
                    </a:lnTo>
                    <a:lnTo>
                      <a:pt x="361" y="1483"/>
                    </a:lnTo>
                    <a:lnTo>
                      <a:pt x="347" y="1496"/>
                    </a:lnTo>
                    <a:lnTo>
                      <a:pt x="334" y="1508"/>
                    </a:lnTo>
                    <a:lnTo>
                      <a:pt x="320" y="1518"/>
                    </a:lnTo>
                    <a:lnTo>
                      <a:pt x="306" y="1529"/>
                    </a:lnTo>
                    <a:lnTo>
                      <a:pt x="292" y="1538"/>
                    </a:lnTo>
                    <a:lnTo>
                      <a:pt x="277" y="1546"/>
                    </a:lnTo>
                    <a:lnTo>
                      <a:pt x="262" y="1555"/>
                    </a:lnTo>
                    <a:lnTo>
                      <a:pt x="247" y="1561"/>
                    </a:lnTo>
                    <a:lnTo>
                      <a:pt x="232" y="1567"/>
                    </a:lnTo>
                    <a:lnTo>
                      <a:pt x="217" y="1572"/>
                    </a:lnTo>
                    <a:lnTo>
                      <a:pt x="202" y="1576"/>
                    </a:lnTo>
                    <a:lnTo>
                      <a:pt x="186" y="1580"/>
                    </a:lnTo>
                    <a:lnTo>
                      <a:pt x="170" y="1582"/>
                    </a:lnTo>
                    <a:lnTo>
                      <a:pt x="151" y="1584"/>
                    </a:lnTo>
                    <a:lnTo>
                      <a:pt x="131" y="1584"/>
                    </a:lnTo>
                    <a:lnTo>
                      <a:pt x="111" y="1584"/>
                    </a:lnTo>
                    <a:lnTo>
                      <a:pt x="89" y="1582"/>
                    </a:lnTo>
                    <a:lnTo>
                      <a:pt x="67" y="1579"/>
                    </a:lnTo>
                    <a:lnTo>
                      <a:pt x="46" y="1575"/>
                    </a:lnTo>
                    <a:lnTo>
                      <a:pt x="22" y="1570"/>
                    </a:lnTo>
                    <a:lnTo>
                      <a:pt x="0" y="1563"/>
                    </a:lnTo>
                    <a:lnTo>
                      <a:pt x="17" y="1545"/>
                    </a:lnTo>
                    <a:lnTo>
                      <a:pt x="35" y="1527"/>
                    </a:lnTo>
                    <a:lnTo>
                      <a:pt x="51" y="1508"/>
                    </a:lnTo>
                    <a:lnTo>
                      <a:pt x="67" y="1489"/>
                    </a:lnTo>
                    <a:lnTo>
                      <a:pt x="83" y="1469"/>
                    </a:lnTo>
                    <a:lnTo>
                      <a:pt x="98" y="1448"/>
                    </a:lnTo>
                    <a:lnTo>
                      <a:pt x="114" y="1427"/>
                    </a:lnTo>
                    <a:lnTo>
                      <a:pt x="129" y="1406"/>
                    </a:lnTo>
                    <a:lnTo>
                      <a:pt x="143" y="1384"/>
                    </a:lnTo>
                    <a:lnTo>
                      <a:pt x="156" y="1361"/>
                    </a:lnTo>
                    <a:lnTo>
                      <a:pt x="169" y="1338"/>
                    </a:lnTo>
                    <a:lnTo>
                      <a:pt x="182" y="1314"/>
                    </a:lnTo>
                    <a:lnTo>
                      <a:pt x="195" y="1291"/>
                    </a:lnTo>
                    <a:lnTo>
                      <a:pt x="207" y="1266"/>
                    </a:lnTo>
                    <a:lnTo>
                      <a:pt x="218" y="1241"/>
                    </a:lnTo>
                    <a:lnTo>
                      <a:pt x="229" y="1216"/>
                    </a:lnTo>
                    <a:lnTo>
                      <a:pt x="239" y="1189"/>
                    </a:lnTo>
                    <a:lnTo>
                      <a:pt x="249" y="1164"/>
                    </a:lnTo>
                    <a:lnTo>
                      <a:pt x="258" y="1137"/>
                    </a:lnTo>
                    <a:lnTo>
                      <a:pt x="266" y="1110"/>
                    </a:lnTo>
                    <a:lnTo>
                      <a:pt x="275" y="1083"/>
                    </a:lnTo>
                    <a:lnTo>
                      <a:pt x="283" y="1055"/>
                    </a:lnTo>
                    <a:lnTo>
                      <a:pt x="289" y="1028"/>
                    </a:lnTo>
                    <a:lnTo>
                      <a:pt x="296" y="999"/>
                    </a:lnTo>
                    <a:lnTo>
                      <a:pt x="301" y="970"/>
                    </a:lnTo>
                    <a:lnTo>
                      <a:pt x="307" y="942"/>
                    </a:lnTo>
                    <a:lnTo>
                      <a:pt x="311" y="912"/>
                    </a:lnTo>
                    <a:lnTo>
                      <a:pt x="315" y="882"/>
                    </a:lnTo>
                    <a:lnTo>
                      <a:pt x="318" y="853"/>
                    </a:lnTo>
                    <a:lnTo>
                      <a:pt x="321" y="822"/>
                    </a:lnTo>
                    <a:lnTo>
                      <a:pt x="323" y="792"/>
                    </a:lnTo>
                    <a:lnTo>
                      <a:pt x="324" y="761"/>
                    </a:lnTo>
                    <a:lnTo>
                      <a:pt x="324" y="706"/>
                    </a:lnTo>
                    <a:lnTo>
                      <a:pt x="323" y="651"/>
                    </a:lnTo>
                    <a:lnTo>
                      <a:pt x="321" y="625"/>
                    </a:lnTo>
                    <a:lnTo>
                      <a:pt x="319" y="598"/>
                    </a:lnTo>
                    <a:lnTo>
                      <a:pt x="316" y="571"/>
                    </a:lnTo>
                    <a:lnTo>
                      <a:pt x="313" y="545"/>
                    </a:lnTo>
                    <a:lnTo>
                      <a:pt x="310" y="519"/>
                    </a:lnTo>
                    <a:lnTo>
                      <a:pt x="305" y="492"/>
                    </a:lnTo>
                    <a:lnTo>
                      <a:pt x="301" y="467"/>
                    </a:lnTo>
                    <a:lnTo>
                      <a:pt x="296" y="442"/>
                    </a:lnTo>
                    <a:lnTo>
                      <a:pt x="284" y="391"/>
                    </a:lnTo>
                    <a:lnTo>
                      <a:pt x="269" y="343"/>
                    </a:lnTo>
                    <a:lnTo>
                      <a:pt x="254" y="294"/>
                    </a:lnTo>
                    <a:lnTo>
                      <a:pt x="237" y="248"/>
                    </a:lnTo>
                    <a:lnTo>
                      <a:pt x="218" y="203"/>
                    </a:lnTo>
                    <a:lnTo>
                      <a:pt x="197" y="159"/>
                    </a:lnTo>
                    <a:lnTo>
                      <a:pt x="174" y="117"/>
                    </a:lnTo>
                    <a:lnTo>
                      <a:pt x="150" y="76"/>
                    </a:lnTo>
                    <a:lnTo>
                      <a:pt x="125" y="37"/>
                    </a:lnTo>
                    <a:lnTo>
                      <a:pt x="97" y="0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Freeform 188"/>
              <p:cNvSpPr>
                <a:spLocks/>
              </p:cNvSpPr>
              <p:nvPr/>
            </p:nvSpPr>
            <p:spPr bwMode="auto">
              <a:xfrm>
                <a:off x="328" y="641"/>
                <a:ext cx="60" cy="98"/>
              </a:xfrm>
              <a:custGeom>
                <a:avLst/>
                <a:gdLst>
                  <a:gd name="T0" fmla="*/ 33 w 1010"/>
                  <a:gd name="T1" fmla="*/ 1125 h 1675"/>
                  <a:gd name="T2" fmla="*/ 85 w 1010"/>
                  <a:gd name="T3" fmla="*/ 1171 h 1675"/>
                  <a:gd name="T4" fmla="*/ 140 w 1010"/>
                  <a:gd name="T5" fmla="*/ 1209 h 1675"/>
                  <a:gd name="T6" fmla="*/ 196 w 1010"/>
                  <a:gd name="T7" fmla="*/ 1242 h 1675"/>
                  <a:gd name="T8" fmla="*/ 255 w 1010"/>
                  <a:gd name="T9" fmla="*/ 1267 h 1675"/>
                  <a:gd name="T10" fmla="*/ 315 w 1010"/>
                  <a:gd name="T11" fmla="*/ 1286 h 1675"/>
                  <a:gd name="T12" fmla="*/ 375 w 1010"/>
                  <a:gd name="T13" fmla="*/ 1298 h 1675"/>
                  <a:gd name="T14" fmla="*/ 437 w 1010"/>
                  <a:gd name="T15" fmla="*/ 1303 h 1675"/>
                  <a:gd name="T16" fmla="*/ 499 w 1010"/>
                  <a:gd name="T17" fmla="*/ 1300 h 1675"/>
                  <a:gd name="T18" fmla="*/ 562 w 1010"/>
                  <a:gd name="T19" fmla="*/ 1290 h 1675"/>
                  <a:gd name="T20" fmla="*/ 624 w 1010"/>
                  <a:gd name="T21" fmla="*/ 1273 h 1675"/>
                  <a:gd name="T22" fmla="*/ 662 w 1010"/>
                  <a:gd name="T23" fmla="*/ 1255 h 1675"/>
                  <a:gd name="T24" fmla="*/ 699 w 1010"/>
                  <a:gd name="T25" fmla="*/ 1227 h 1675"/>
                  <a:gd name="T26" fmla="*/ 736 w 1010"/>
                  <a:gd name="T27" fmla="*/ 1190 h 1675"/>
                  <a:gd name="T28" fmla="*/ 771 w 1010"/>
                  <a:gd name="T29" fmla="*/ 1148 h 1675"/>
                  <a:gd name="T30" fmla="*/ 831 w 1010"/>
                  <a:gd name="T31" fmla="*/ 1049 h 1675"/>
                  <a:gd name="T32" fmla="*/ 873 w 1010"/>
                  <a:gd name="T33" fmla="*/ 949 h 1675"/>
                  <a:gd name="T34" fmla="*/ 886 w 1010"/>
                  <a:gd name="T35" fmla="*/ 902 h 1675"/>
                  <a:gd name="T36" fmla="*/ 891 w 1010"/>
                  <a:gd name="T37" fmla="*/ 859 h 1675"/>
                  <a:gd name="T38" fmla="*/ 890 w 1010"/>
                  <a:gd name="T39" fmla="*/ 835 h 1675"/>
                  <a:gd name="T40" fmla="*/ 891 w 1010"/>
                  <a:gd name="T41" fmla="*/ 807 h 1675"/>
                  <a:gd name="T42" fmla="*/ 885 w 1010"/>
                  <a:gd name="T43" fmla="*/ 753 h 1675"/>
                  <a:gd name="T44" fmla="*/ 863 w 1010"/>
                  <a:gd name="T45" fmla="*/ 665 h 1675"/>
                  <a:gd name="T46" fmla="*/ 815 w 1010"/>
                  <a:gd name="T47" fmla="*/ 528 h 1675"/>
                  <a:gd name="T48" fmla="*/ 765 w 1010"/>
                  <a:gd name="T49" fmla="*/ 417 h 1675"/>
                  <a:gd name="T50" fmla="*/ 699 w 1010"/>
                  <a:gd name="T51" fmla="*/ 303 h 1675"/>
                  <a:gd name="T52" fmla="*/ 574 w 1010"/>
                  <a:gd name="T53" fmla="*/ 120 h 1675"/>
                  <a:gd name="T54" fmla="*/ 502 w 1010"/>
                  <a:gd name="T55" fmla="*/ 14 h 1675"/>
                  <a:gd name="T56" fmla="*/ 559 w 1010"/>
                  <a:gd name="T57" fmla="*/ 48 h 1675"/>
                  <a:gd name="T58" fmla="*/ 614 w 1010"/>
                  <a:gd name="T59" fmla="*/ 73 h 1675"/>
                  <a:gd name="T60" fmla="*/ 670 w 1010"/>
                  <a:gd name="T61" fmla="*/ 90 h 1675"/>
                  <a:gd name="T62" fmla="*/ 745 w 1010"/>
                  <a:gd name="T63" fmla="*/ 105 h 1675"/>
                  <a:gd name="T64" fmla="*/ 836 w 1010"/>
                  <a:gd name="T65" fmla="*/ 188 h 1675"/>
                  <a:gd name="T66" fmla="*/ 904 w 1010"/>
                  <a:gd name="T67" fmla="*/ 315 h 1675"/>
                  <a:gd name="T68" fmla="*/ 955 w 1010"/>
                  <a:gd name="T69" fmla="*/ 455 h 1675"/>
                  <a:gd name="T70" fmla="*/ 987 w 1010"/>
                  <a:gd name="T71" fmla="*/ 579 h 1675"/>
                  <a:gd name="T72" fmla="*/ 999 w 1010"/>
                  <a:gd name="T73" fmla="*/ 657 h 1675"/>
                  <a:gd name="T74" fmla="*/ 1007 w 1010"/>
                  <a:gd name="T75" fmla="*/ 737 h 1675"/>
                  <a:gd name="T76" fmla="*/ 1010 w 1010"/>
                  <a:gd name="T77" fmla="*/ 873 h 1675"/>
                  <a:gd name="T78" fmla="*/ 1004 w 1010"/>
                  <a:gd name="T79" fmla="*/ 965 h 1675"/>
                  <a:gd name="T80" fmla="*/ 993 w 1010"/>
                  <a:gd name="T81" fmla="*/ 1054 h 1675"/>
                  <a:gd name="T82" fmla="*/ 975 w 1010"/>
                  <a:gd name="T83" fmla="*/ 1140 h 1675"/>
                  <a:gd name="T84" fmla="*/ 952 w 1010"/>
                  <a:gd name="T85" fmla="*/ 1222 h 1675"/>
                  <a:gd name="T86" fmla="*/ 925 w 1010"/>
                  <a:gd name="T87" fmla="*/ 1301 h 1675"/>
                  <a:gd name="T88" fmla="*/ 893 w 1010"/>
                  <a:gd name="T89" fmla="*/ 1378 h 1675"/>
                  <a:gd name="T90" fmla="*/ 855 w 1010"/>
                  <a:gd name="T91" fmla="*/ 1450 h 1675"/>
                  <a:gd name="T92" fmla="*/ 815 w 1010"/>
                  <a:gd name="T93" fmla="*/ 1518 h 1675"/>
                  <a:gd name="T94" fmla="*/ 769 w 1010"/>
                  <a:gd name="T95" fmla="*/ 1581 h 1675"/>
                  <a:gd name="T96" fmla="*/ 721 w 1010"/>
                  <a:gd name="T97" fmla="*/ 1639 h 1675"/>
                  <a:gd name="T98" fmla="*/ 657 w 1010"/>
                  <a:gd name="T99" fmla="*/ 1665 h 1675"/>
                  <a:gd name="T100" fmla="*/ 567 w 1010"/>
                  <a:gd name="T101" fmla="*/ 1627 h 1675"/>
                  <a:gd name="T102" fmla="*/ 474 w 1010"/>
                  <a:gd name="T103" fmla="*/ 1574 h 1675"/>
                  <a:gd name="T104" fmla="*/ 378 w 1010"/>
                  <a:gd name="T105" fmla="*/ 1508 h 1675"/>
                  <a:gd name="T106" fmla="*/ 285 w 1010"/>
                  <a:gd name="T107" fmla="*/ 1429 h 1675"/>
                  <a:gd name="T108" fmla="*/ 193 w 1010"/>
                  <a:gd name="T109" fmla="*/ 1339 h 1675"/>
                  <a:gd name="T110" fmla="*/ 126 w 1010"/>
                  <a:gd name="T111" fmla="*/ 1263 h 1675"/>
                  <a:gd name="T112" fmla="*/ 51 w 1010"/>
                  <a:gd name="T113" fmla="*/ 1168 h 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10" h="1675">
                    <a:moveTo>
                      <a:pt x="0" y="1093"/>
                    </a:moveTo>
                    <a:lnTo>
                      <a:pt x="16" y="1109"/>
                    </a:lnTo>
                    <a:lnTo>
                      <a:pt x="33" y="1125"/>
                    </a:lnTo>
                    <a:lnTo>
                      <a:pt x="50" y="1142"/>
                    </a:lnTo>
                    <a:lnTo>
                      <a:pt x="68" y="1157"/>
                    </a:lnTo>
                    <a:lnTo>
                      <a:pt x="85" y="1171"/>
                    </a:lnTo>
                    <a:lnTo>
                      <a:pt x="103" y="1184"/>
                    </a:lnTo>
                    <a:lnTo>
                      <a:pt x="121" y="1197"/>
                    </a:lnTo>
                    <a:lnTo>
                      <a:pt x="140" y="1209"/>
                    </a:lnTo>
                    <a:lnTo>
                      <a:pt x="159" y="1220"/>
                    </a:lnTo>
                    <a:lnTo>
                      <a:pt x="177" y="1232"/>
                    </a:lnTo>
                    <a:lnTo>
                      <a:pt x="196" y="1242"/>
                    </a:lnTo>
                    <a:lnTo>
                      <a:pt x="215" y="1251"/>
                    </a:lnTo>
                    <a:lnTo>
                      <a:pt x="235" y="1259"/>
                    </a:lnTo>
                    <a:lnTo>
                      <a:pt x="255" y="1267"/>
                    </a:lnTo>
                    <a:lnTo>
                      <a:pt x="274" y="1274"/>
                    </a:lnTo>
                    <a:lnTo>
                      <a:pt x="294" y="1280"/>
                    </a:lnTo>
                    <a:lnTo>
                      <a:pt x="315" y="1286"/>
                    </a:lnTo>
                    <a:lnTo>
                      <a:pt x="335" y="1290"/>
                    </a:lnTo>
                    <a:lnTo>
                      <a:pt x="355" y="1294"/>
                    </a:lnTo>
                    <a:lnTo>
                      <a:pt x="375" y="1298"/>
                    </a:lnTo>
                    <a:lnTo>
                      <a:pt x="396" y="1300"/>
                    </a:lnTo>
                    <a:lnTo>
                      <a:pt x="416" y="1302"/>
                    </a:lnTo>
                    <a:lnTo>
                      <a:pt x="437" y="1303"/>
                    </a:lnTo>
                    <a:lnTo>
                      <a:pt x="457" y="1302"/>
                    </a:lnTo>
                    <a:lnTo>
                      <a:pt x="479" y="1302"/>
                    </a:lnTo>
                    <a:lnTo>
                      <a:pt x="499" y="1300"/>
                    </a:lnTo>
                    <a:lnTo>
                      <a:pt x="520" y="1298"/>
                    </a:lnTo>
                    <a:lnTo>
                      <a:pt x="541" y="1294"/>
                    </a:lnTo>
                    <a:lnTo>
                      <a:pt x="562" y="1290"/>
                    </a:lnTo>
                    <a:lnTo>
                      <a:pt x="583" y="1285"/>
                    </a:lnTo>
                    <a:lnTo>
                      <a:pt x="603" y="1280"/>
                    </a:lnTo>
                    <a:lnTo>
                      <a:pt x="624" y="1273"/>
                    </a:lnTo>
                    <a:lnTo>
                      <a:pt x="637" y="1268"/>
                    </a:lnTo>
                    <a:lnTo>
                      <a:pt x="650" y="1262"/>
                    </a:lnTo>
                    <a:lnTo>
                      <a:pt x="662" y="1255"/>
                    </a:lnTo>
                    <a:lnTo>
                      <a:pt x="675" y="1247"/>
                    </a:lnTo>
                    <a:lnTo>
                      <a:pt x="687" y="1237"/>
                    </a:lnTo>
                    <a:lnTo>
                      <a:pt x="699" y="1227"/>
                    </a:lnTo>
                    <a:lnTo>
                      <a:pt x="711" y="1215"/>
                    </a:lnTo>
                    <a:lnTo>
                      <a:pt x="724" y="1203"/>
                    </a:lnTo>
                    <a:lnTo>
                      <a:pt x="736" y="1190"/>
                    </a:lnTo>
                    <a:lnTo>
                      <a:pt x="748" y="1176"/>
                    </a:lnTo>
                    <a:lnTo>
                      <a:pt x="759" y="1162"/>
                    </a:lnTo>
                    <a:lnTo>
                      <a:pt x="771" y="1148"/>
                    </a:lnTo>
                    <a:lnTo>
                      <a:pt x="792" y="1116"/>
                    </a:lnTo>
                    <a:lnTo>
                      <a:pt x="813" y="1084"/>
                    </a:lnTo>
                    <a:lnTo>
                      <a:pt x="831" y="1049"/>
                    </a:lnTo>
                    <a:lnTo>
                      <a:pt x="847" y="1016"/>
                    </a:lnTo>
                    <a:lnTo>
                      <a:pt x="861" y="983"/>
                    </a:lnTo>
                    <a:lnTo>
                      <a:pt x="873" y="949"/>
                    </a:lnTo>
                    <a:lnTo>
                      <a:pt x="878" y="933"/>
                    </a:lnTo>
                    <a:lnTo>
                      <a:pt x="882" y="918"/>
                    </a:lnTo>
                    <a:lnTo>
                      <a:pt x="886" y="902"/>
                    </a:lnTo>
                    <a:lnTo>
                      <a:pt x="888" y="888"/>
                    </a:lnTo>
                    <a:lnTo>
                      <a:pt x="890" y="873"/>
                    </a:lnTo>
                    <a:lnTo>
                      <a:pt x="891" y="859"/>
                    </a:lnTo>
                    <a:lnTo>
                      <a:pt x="890" y="847"/>
                    </a:lnTo>
                    <a:lnTo>
                      <a:pt x="890" y="835"/>
                    </a:lnTo>
                    <a:lnTo>
                      <a:pt x="890" y="835"/>
                    </a:lnTo>
                    <a:lnTo>
                      <a:pt x="890" y="827"/>
                    </a:lnTo>
                    <a:lnTo>
                      <a:pt x="890" y="818"/>
                    </a:lnTo>
                    <a:lnTo>
                      <a:pt x="891" y="807"/>
                    </a:lnTo>
                    <a:lnTo>
                      <a:pt x="890" y="793"/>
                    </a:lnTo>
                    <a:lnTo>
                      <a:pt x="889" y="773"/>
                    </a:lnTo>
                    <a:lnTo>
                      <a:pt x="885" y="753"/>
                    </a:lnTo>
                    <a:lnTo>
                      <a:pt x="880" y="729"/>
                    </a:lnTo>
                    <a:lnTo>
                      <a:pt x="872" y="700"/>
                    </a:lnTo>
                    <a:lnTo>
                      <a:pt x="863" y="665"/>
                    </a:lnTo>
                    <a:lnTo>
                      <a:pt x="850" y="626"/>
                    </a:lnTo>
                    <a:lnTo>
                      <a:pt x="834" y="579"/>
                    </a:lnTo>
                    <a:lnTo>
                      <a:pt x="815" y="528"/>
                    </a:lnTo>
                    <a:lnTo>
                      <a:pt x="791" y="469"/>
                    </a:lnTo>
                    <a:lnTo>
                      <a:pt x="779" y="444"/>
                    </a:lnTo>
                    <a:lnTo>
                      <a:pt x="765" y="417"/>
                    </a:lnTo>
                    <a:lnTo>
                      <a:pt x="751" y="390"/>
                    </a:lnTo>
                    <a:lnTo>
                      <a:pt x="735" y="362"/>
                    </a:lnTo>
                    <a:lnTo>
                      <a:pt x="699" y="303"/>
                    </a:lnTo>
                    <a:lnTo>
                      <a:pt x="660" y="243"/>
                    </a:lnTo>
                    <a:lnTo>
                      <a:pt x="617" y="182"/>
                    </a:lnTo>
                    <a:lnTo>
                      <a:pt x="574" y="120"/>
                    </a:lnTo>
                    <a:lnTo>
                      <a:pt x="528" y="59"/>
                    </a:lnTo>
                    <a:lnTo>
                      <a:pt x="484" y="0"/>
                    </a:lnTo>
                    <a:lnTo>
                      <a:pt x="502" y="14"/>
                    </a:lnTo>
                    <a:lnTo>
                      <a:pt x="521" y="27"/>
                    </a:lnTo>
                    <a:lnTo>
                      <a:pt x="540" y="38"/>
                    </a:lnTo>
                    <a:lnTo>
                      <a:pt x="559" y="48"/>
                    </a:lnTo>
                    <a:lnTo>
                      <a:pt x="577" y="57"/>
                    </a:lnTo>
                    <a:lnTo>
                      <a:pt x="596" y="65"/>
                    </a:lnTo>
                    <a:lnTo>
                      <a:pt x="614" y="73"/>
                    </a:lnTo>
                    <a:lnTo>
                      <a:pt x="634" y="79"/>
                    </a:lnTo>
                    <a:lnTo>
                      <a:pt x="652" y="85"/>
                    </a:lnTo>
                    <a:lnTo>
                      <a:pt x="670" y="90"/>
                    </a:lnTo>
                    <a:lnTo>
                      <a:pt x="689" y="95"/>
                    </a:lnTo>
                    <a:lnTo>
                      <a:pt x="707" y="99"/>
                    </a:lnTo>
                    <a:lnTo>
                      <a:pt x="745" y="105"/>
                    </a:lnTo>
                    <a:lnTo>
                      <a:pt x="783" y="112"/>
                    </a:lnTo>
                    <a:lnTo>
                      <a:pt x="811" y="149"/>
                    </a:lnTo>
                    <a:lnTo>
                      <a:pt x="836" y="188"/>
                    </a:lnTo>
                    <a:lnTo>
                      <a:pt x="860" y="229"/>
                    </a:lnTo>
                    <a:lnTo>
                      <a:pt x="883" y="271"/>
                    </a:lnTo>
                    <a:lnTo>
                      <a:pt x="904" y="315"/>
                    </a:lnTo>
                    <a:lnTo>
                      <a:pt x="923" y="360"/>
                    </a:lnTo>
                    <a:lnTo>
                      <a:pt x="940" y="406"/>
                    </a:lnTo>
                    <a:lnTo>
                      <a:pt x="955" y="455"/>
                    </a:lnTo>
                    <a:lnTo>
                      <a:pt x="970" y="503"/>
                    </a:lnTo>
                    <a:lnTo>
                      <a:pt x="982" y="554"/>
                    </a:lnTo>
                    <a:lnTo>
                      <a:pt x="987" y="579"/>
                    </a:lnTo>
                    <a:lnTo>
                      <a:pt x="991" y="604"/>
                    </a:lnTo>
                    <a:lnTo>
                      <a:pt x="996" y="631"/>
                    </a:lnTo>
                    <a:lnTo>
                      <a:pt x="999" y="657"/>
                    </a:lnTo>
                    <a:lnTo>
                      <a:pt x="1002" y="683"/>
                    </a:lnTo>
                    <a:lnTo>
                      <a:pt x="1005" y="710"/>
                    </a:lnTo>
                    <a:lnTo>
                      <a:pt x="1007" y="737"/>
                    </a:lnTo>
                    <a:lnTo>
                      <a:pt x="1009" y="763"/>
                    </a:lnTo>
                    <a:lnTo>
                      <a:pt x="1010" y="818"/>
                    </a:lnTo>
                    <a:lnTo>
                      <a:pt x="1010" y="873"/>
                    </a:lnTo>
                    <a:lnTo>
                      <a:pt x="1009" y="904"/>
                    </a:lnTo>
                    <a:lnTo>
                      <a:pt x="1007" y="934"/>
                    </a:lnTo>
                    <a:lnTo>
                      <a:pt x="1004" y="965"/>
                    </a:lnTo>
                    <a:lnTo>
                      <a:pt x="1001" y="994"/>
                    </a:lnTo>
                    <a:lnTo>
                      <a:pt x="997" y="1024"/>
                    </a:lnTo>
                    <a:lnTo>
                      <a:pt x="993" y="1054"/>
                    </a:lnTo>
                    <a:lnTo>
                      <a:pt x="987" y="1082"/>
                    </a:lnTo>
                    <a:lnTo>
                      <a:pt x="982" y="1111"/>
                    </a:lnTo>
                    <a:lnTo>
                      <a:pt x="975" y="1140"/>
                    </a:lnTo>
                    <a:lnTo>
                      <a:pt x="969" y="1167"/>
                    </a:lnTo>
                    <a:lnTo>
                      <a:pt x="961" y="1195"/>
                    </a:lnTo>
                    <a:lnTo>
                      <a:pt x="952" y="1222"/>
                    </a:lnTo>
                    <a:lnTo>
                      <a:pt x="944" y="1249"/>
                    </a:lnTo>
                    <a:lnTo>
                      <a:pt x="935" y="1276"/>
                    </a:lnTo>
                    <a:lnTo>
                      <a:pt x="925" y="1301"/>
                    </a:lnTo>
                    <a:lnTo>
                      <a:pt x="915" y="1328"/>
                    </a:lnTo>
                    <a:lnTo>
                      <a:pt x="904" y="1353"/>
                    </a:lnTo>
                    <a:lnTo>
                      <a:pt x="893" y="1378"/>
                    </a:lnTo>
                    <a:lnTo>
                      <a:pt x="881" y="1403"/>
                    </a:lnTo>
                    <a:lnTo>
                      <a:pt x="868" y="1426"/>
                    </a:lnTo>
                    <a:lnTo>
                      <a:pt x="855" y="1450"/>
                    </a:lnTo>
                    <a:lnTo>
                      <a:pt x="842" y="1473"/>
                    </a:lnTo>
                    <a:lnTo>
                      <a:pt x="829" y="1496"/>
                    </a:lnTo>
                    <a:lnTo>
                      <a:pt x="815" y="1518"/>
                    </a:lnTo>
                    <a:lnTo>
                      <a:pt x="800" y="1539"/>
                    </a:lnTo>
                    <a:lnTo>
                      <a:pt x="784" y="1560"/>
                    </a:lnTo>
                    <a:lnTo>
                      <a:pt x="769" y="1581"/>
                    </a:lnTo>
                    <a:lnTo>
                      <a:pt x="753" y="1601"/>
                    </a:lnTo>
                    <a:lnTo>
                      <a:pt x="737" y="1620"/>
                    </a:lnTo>
                    <a:lnTo>
                      <a:pt x="721" y="1639"/>
                    </a:lnTo>
                    <a:lnTo>
                      <a:pt x="703" y="1657"/>
                    </a:lnTo>
                    <a:lnTo>
                      <a:pt x="686" y="1675"/>
                    </a:lnTo>
                    <a:lnTo>
                      <a:pt x="657" y="1665"/>
                    </a:lnTo>
                    <a:lnTo>
                      <a:pt x="627" y="1654"/>
                    </a:lnTo>
                    <a:lnTo>
                      <a:pt x="597" y="1641"/>
                    </a:lnTo>
                    <a:lnTo>
                      <a:pt x="567" y="1627"/>
                    </a:lnTo>
                    <a:lnTo>
                      <a:pt x="535" y="1611"/>
                    </a:lnTo>
                    <a:lnTo>
                      <a:pt x="505" y="1594"/>
                    </a:lnTo>
                    <a:lnTo>
                      <a:pt x="474" y="1574"/>
                    </a:lnTo>
                    <a:lnTo>
                      <a:pt x="442" y="1553"/>
                    </a:lnTo>
                    <a:lnTo>
                      <a:pt x="410" y="1532"/>
                    </a:lnTo>
                    <a:lnTo>
                      <a:pt x="378" y="1508"/>
                    </a:lnTo>
                    <a:lnTo>
                      <a:pt x="347" y="1483"/>
                    </a:lnTo>
                    <a:lnTo>
                      <a:pt x="316" y="1457"/>
                    </a:lnTo>
                    <a:lnTo>
                      <a:pt x="285" y="1429"/>
                    </a:lnTo>
                    <a:lnTo>
                      <a:pt x="254" y="1400"/>
                    </a:lnTo>
                    <a:lnTo>
                      <a:pt x="224" y="1370"/>
                    </a:lnTo>
                    <a:lnTo>
                      <a:pt x="193" y="1339"/>
                    </a:lnTo>
                    <a:lnTo>
                      <a:pt x="172" y="1316"/>
                    </a:lnTo>
                    <a:lnTo>
                      <a:pt x="150" y="1290"/>
                    </a:lnTo>
                    <a:lnTo>
                      <a:pt x="126" y="1263"/>
                    </a:lnTo>
                    <a:lnTo>
                      <a:pt x="102" y="1234"/>
                    </a:lnTo>
                    <a:lnTo>
                      <a:pt x="77" y="1201"/>
                    </a:lnTo>
                    <a:lnTo>
                      <a:pt x="51" y="1168"/>
                    </a:lnTo>
                    <a:lnTo>
                      <a:pt x="25" y="1131"/>
                    </a:lnTo>
                    <a:lnTo>
                      <a:pt x="0" y="10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Freeform 189"/>
              <p:cNvSpPr>
                <a:spLocks/>
              </p:cNvSpPr>
              <p:nvPr/>
            </p:nvSpPr>
            <p:spPr bwMode="auto">
              <a:xfrm>
                <a:off x="328" y="641"/>
                <a:ext cx="60" cy="98"/>
              </a:xfrm>
              <a:custGeom>
                <a:avLst/>
                <a:gdLst>
                  <a:gd name="T0" fmla="*/ 33 w 1010"/>
                  <a:gd name="T1" fmla="*/ 1125 h 1675"/>
                  <a:gd name="T2" fmla="*/ 85 w 1010"/>
                  <a:gd name="T3" fmla="*/ 1171 h 1675"/>
                  <a:gd name="T4" fmla="*/ 140 w 1010"/>
                  <a:gd name="T5" fmla="*/ 1209 h 1675"/>
                  <a:gd name="T6" fmla="*/ 196 w 1010"/>
                  <a:gd name="T7" fmla="*/ 1242 h 1675"/>
                  <a:gd name="T8" fmla="*/ 255 w 1010"/>
                  <a:gd name="T9" fmla="*/ 1267 h 1675"/>
                  <a:gd name="T10" fmla="*/ 315 w 1010"/>
                  <a:gd name="T11" fmla="*/ 1286 h 1675"/>
                  <a:gd name="T12" fmla="*/ 375 w 1010"/>
                  <a:gd name="T13" fmla="*/ 1298 h 1675"/>
                  <a:gd name="T14" fmla="*/ 437 w 1010"/>
                  <a:gd name="T15" fmla="*/ 1303 h 1675"/>
                  <a:gd name="T16" fmla="*/ 499 w 1010"/>
                  <a:gd name="T17" fmla="*/ 1300 h 1675"/>
                  <a:gd name="T18" fmla="*/ 562 w 1010"/>
                  <a:gd name="T19" fmla="*/ 1290 h 1675"/>
                  <a:gd name="T20" fmla="*/ 624 w 1010"/>
                  <a:gd name="T21" fmla="*/ 1273 h 1675"/>
                  <a:gd name="T22" fmla="*/ 662 w 1010"/>
                  <a:gd name="T23" fmla="*/ 1255 h 1675"/>
                  <a:gd name="T24" fmla="*/ 699 w 1010"/>
                  <a:gd name="T25" fmla="*/ 1227 h 1675"/>
                  <a:gd name="T26" fmla="*/ 736 w 1010"/>
                  <a:gd name="T27" fmla="*/ 1190 h 1675"/>
                  <a:gd name="T28" fmla="*/ 771 w 1010"/>
                  <a:gd name="T29" fmla="*/ 1148 h 1675"/>
                  <a:gd name="T30" fmla="*/ 831 w 1010"/>
                  <a:gd name="T31" fmla="*/ 1049 h 1675"/>
                  <a:gd name="T32" fmla="*/ 873 w 1010"/>
                  <a:gd name="T33" fmla="*/ 949 h 1675"/>
                  <a:gd name="T34" fmla="*/ 886 w 1010"/>
                  <a:gd name="T35" fmla="*/ 902 h 1675"/>
                  <a:gd name="T36" fmla="*/ 891 w 1010"/>
                  <a:gd name="T37" fmla="*/ 859 h 1675"/>
                  <a:gd name="T38" fmla="*/ 890 w 1010"/>
                  <a:gd name="T39" fmla="*/ 835 h 1675"/>
                  <a:gd name="T40" fmla="*/ 891 w 1010"/>
                  <a:gd name="T41" fmla="*/ 807 h 1675"/>
                  <a:gd name="T42" fmla="*/ 885 w 1010"/>
                  <a:gd name="T43" fmla="*/ 753 h 1675"/>
                  <a:gd name="T44" fmla="*/ 863 w 1010"/>
                  <a:gd name="T45" fmla="*/ 665 h 1675"/>
                  <a:gd name="T46" fmla="*/ 815 w 1010"/>
                  <a:gd name="T47" fmla="*/ 528 h 1675"/>
                  <a:gd name="T48" fmla="*/ 765 w 1010"/>
                  <a:gd name="T49" fmla="*/ 417 h 1675"/>
                  <a:gd name="T50" fmla="*/ 699 w 1010"/>
                  <a:gd name="T51" fmla="*/ 303 h 1675"/>
                  <a:gd name="T52" fmla="*/ 574 w 1010"/>
                  <a:gd name="T53" fmla="*/ 120 h 1675"/>
                  <a:gd name="T54" fmla="*/ 502 w 1010"/>
                  <a:gd name="T55" fmla="*/ 14 h 1675"/>
                  <a:gd name="T56" fmla="*/ 559 w 1010"/>
                  <a:gd name="T57" fmla="*/ 48 h 1675"/>
                  <a:gd name="T58" fmla="*/ 614 w 1010"/>
                  <a:gd name="T59" fmla="*/ 73 h 1675"/>
                  <a:gd name="T60" fmla="*/ 670 w 1010"/>
                  <a:gd name="T61" fmla="*/ 90 h 1675"/>
                  <a:gd name="T62" fmla="*/ 745 w 1010"/>
                  <a:gd name="T63" fmla="*/ 105 h 1675"/>
                  <a:gd name="T64" fmla="*/ 836 w 1010"/>
                  <a:gd name="T65" fmla="*/ 188 h 1675"/>
                  <a:gd name="T66" fmla="*/ 904 w 1010"/>
                  <a:gd name="T67" fmla="*/ 315 h 1675"/>
                  <a:gd name="T68" fmla="*/ 955 w 1010"/>
                  <a:gd name="T69" fmla="*/ 455 h 1675"/>
                  <a:gd name="T70" fmla="*/ 987 w 1010"/>
                  <a:gd name="T71" fmla="*/ 579 h 1675"/>
                  <a:gd name="T72" fmla="*/ 999 w 1010"/>
                  <a:gd name="T73" fmla="*/ 657 h 1675"/>
                  <a:gd name="T74" fmla="*/ 1007 w 1010"/>
                  <a:gd name="T75" fmla="*/ 737 h 1675"/>
                  <a:gd name="T76" fmla="*/ 1010 w 1010"/>
                  <a:gd name="T77" fmla="*/ 873 h 1675"/>
                  <a:gd name="T78" fmla="*/ 1004 w 1010"/>
                  <a:gd name="T79" fmla="*/ 965 h 1675"/>
                  <a:gd name="T80" fmla="*/ 993 w 1010"/>
                  <a:gd name="T81" fmla="*/ 1054 h 1675"/>
                  <a:gd name="T82" fmla="*/ 975 w 1010"/>
                  <a:gd name="T83" fmla="*/ 1140 h 1675"/>
                  <a:gd name="T84" fmla="*/ 952 w 1010"/>
                  <a:gd name="T85" fmla="*/ 1222 h 1675"/>
                  <a:gd name="T86" fmla="*/ 925 w 1010"/>
                  <a:gd name="T87" fmla="*/ 1301 h 1675"/>
                  <a:gd name="T88" fmla="*/ 893 w 1010"/>
                  <a:gd name="T89" fmla="*/ 1378 h 1675"/>
                  <a:gd name="T90" fmla="*/ 855 w 1010"/>
                  <a:gd name="T91" fmla="*/ 1450 h 1675"/>
                  <a:gd name="T92" fmla="*/ 815 w 1010"/>
                  <a:gd name="T93" fmla="*/ 1518 h 1675"/>
                  <a:gd name="T94" fmla="*/ 769 w 1010"/>
                  <a:gd name="T95" fmla="*/ 1581 h 1675"/>
                  <a:gd name="T96" fmla="*/ 721 w 1010"/>
                  <a:gd name="T97" fmla="*/ 1639 h 1675"/>
                  <a:gd name="T98" fmla="*/ 657 w 1010"/>
                  <a:gd name="T99" fmla="*/ 1665 h 1675"/>
                  <a:gd name="T100" fmla="*/ 567 w 1010"/>
                  <a:gd name="T101" fmla="*/ 1627 h 1675"/>
                  <a:gd name="T102" fmla="*/ 474 w 1010"/>
                  <a:gd name="T103" fmla="*/ 1574 h 1675"/>
                  <a:gd name="T104" fmla="*/ 378 w 1010"/>
                  <a:gd name="T105" fmla="*/ 1508 h 1675"/>
                  <a:gd name="T106" fmla="*/ 285 w 1010"/>
                  <a:gd name="T107" fmla="*/ 1429 h 1675"/>
                  <a:gd name="T108" fmla="*/ 193 w 1010"/>
                  <a:gd name="T109" fmla="*/ 1339 h 1675"/>
                  <a:gd name="T110" fmla="*/ 126 w 1010"/>
                  <a:gd name="T111" fmla="*/ 1263 h 1675"/>
                  <a:gd name="T112" fmla="*/ 51 w 1010"/>
                  <a:gd name="T113" fmla="*/ 1168 h 1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10" h="1675">
                    <a:moveTo>
                      <a:pt x="0" y="1093"/>
                    </a:moveTo>
                    <a:lnTo>
                      <a:pt x="16" y="1109"/>
                    </a:lnTo>
                    <a:lnTo>
                      <a:pt x="33" y="1125"/>
                    </a:lnTo>
                    <a:lnTo>
                      <a:pt x="50" y="1142"/>
                    </a:lnTo>
                    <a:lnTo>
                      <a:pt x="68" y="1157"/>
                    </a:lnTo>
                    <a:lnTo>
                      <a:pt x="85" y="1171"/>
                    </a:lnTo>
                    <a:lnTo>
                      <a:pt x="103" y="1184"/>
                    </a:lnTo>
                    <a:lnTo>
                      <a:pt x="121" y="1197"/>
                    </a:lnTo>
                    <a:lnTo>
                      <a:pt x="140" y="1209"/>
                    </a:lnTo>
                    <a:lnTo>
                      <a:pt x="159" y="1220"/>
                    </a:lnTo>
                    <a:lnTo>
                      <a:pt x="177" y="1232"/>
                    </a:lnTo>
                    <a:lnTo>
                      <a:pt x="196" y="1242"/>
                    </a:lnTo>
                    <a:lnTo>
                      <a:pt x="215" y="1251"/>
                    </a:lnTo>
                    <a:lnTo>
                      <a:pt x="235" y="1259"/>
                    </a:lnTo>
                    <a:lnTo>
                      <a:pt x="255" y="1267"/>
                    </a:lnTo>
                    <a:lnTo>
                      <a:pt x="274" y="1274"/>
                    </a:lnTo>
                    <a:lnTo>
                      <a:pt x="294" y="1280"/>
                    </a:lnTo>
                    <a:lnTo>
                      <a:pt x="315" y="1286"/>
                    </a:lnTo>
                    <a:lnTo>
                      <a:pt x="335" y="1290"/>
                    </a:lnTo>
                    <a:lnTo>
                      <a:pt x="355" y="1294"/>
                    </a:lnTo>
                    <a:lnTo>
                      <a:pt x="375" y="1298"/>
                    </a:lnTo>
                    <a:lnTo>
                      <a:pt x="396" y="1300"/>
                    </a:lnTo>
                    <a:lnTo>
                      <a:pt x="416" y="1302"/>
                    </a:lnTo>
                    <a:lnTo>
                      <a:pt x="437" y="1303"/>
                    </a:lnTo>
                    <a:lnTo>
                      <a:pt x="457" y="1302"/>
                    </a:lnTo>
                    <a:lnTo>
                      <a:pt x="479" y="1302"/>
                    </a:lnTo>
                    <a:lnTo>
                      <a:pt x="499" y="1300"/>
                    </a:lnTo>
                    <a:lnTo>
                      <a:pt x="520" y="1298"/>
                    </a:lnTo>
                    <a:lnTo>
                      <a:pt x="541" y="1294"/>
                    </a:lnTo>
                    <a:lnTo>
                      <a:pt x="562" y="1290"/>
                    </a:lnTo>
                    <a:lnTo>
                      <a:pt x="583" y="1285"/>
                    </a:lnTo>
                    <a:lnTo>
                      <a:pt x="603" y="1280"/>
                    </a:lnTo>
                    <a:lnTo>
                      <a:pt x="624" y="1273"/>
                    </a:lnTo>
                    <a:lnTo>
                      <a:pt x="637" y="1268"/>
                    </a:lnTo>
                    <a:lnTo>
                      <a:pt x="650" y="1262"/>
                    </a:lnTo>
                    <a:lnTo>
                      <a:pt x="662" y="1255"/>
                    </a:lnTo>
                    <a:lnTo>
                      <a:pt x="675" y="1247"/>
                    </a:lnTo>
                    <a:lnTo>
                      <a:pt x="687" y="1237"/>
                    </a:lnTo>
                    <a:lnTo>
                      <a:pt x="699" y="1227"/>
                    </a:lnTo>
                    <a:lnTo>
                      <a:pt x="711" y="1215"/>
                    </a:lnTo>
                    <a:lnTo>
                      <a:pt x="724" y="1203"/>
                    </a:lnTo>
                    <a:lnTo>
                      <a:pt x="736" y="1190"/>
                    </a:lnTo>
                    <a:lnTo>
                      <a:pt x="748" y="1176"/>
                    </a:lnTo>
                    <a:lnTo>
                      <a:pt x="759" y="1162"/>
                    </a:lnTo>
                    <a:lnTo>
                      <a:pt x="771" y="1148"/>
                    </a:lnTo>
                    <a:lnTo>
                      <a:pt x="792" y="1116"/>
                    </a:lnTo>
                    <a:lnTo>
                      <a:pt x="813" y="1084"/>
                    </a:lnTo>
                    <a:lnTo>
                      <a:pt x="831" y="1049"/>
                    </a:lnTo>
                    <a:lnTo>
                      <a:pt x="847" y="1016"/>
                    </a:lnTo>
                    <a:lnTo>
                      <a:pt x="861" y="983"/>
                    </a:lnTo>
                    <a:lnTo>
                      <a:pt x="873" y="949"/>
                    </a:lnTo>
                    <a:lnTo>
                      <a:pt x="878" y="933"/>
                    </a:lnTo>
                    <a:lnTo>
                      <a:pt x="882" y="918"/>
                    </a:lnTo>
                    <a:lnTo>
                      <a:pt x="886" y="902"/>
                    </a:lnTo>
                    <a:lnTo>
                      <a:pt x="888" y="888"/>
                    </a:lnTo>
                    <a:lnTo>
                      <a:pt x="890" y="873"/>
                    </a:lnTo>
                    <a:lnTo>
                      <a:pt x="891" y="859"/>
                    </a:lnTo>
                    <a:lnTo>
                      <a:pt x="890" y="847"/>
                    </a:lnTo>
                    <a:lnTo>
                      <a:pt x="890" y="835"/>
                    </a:lnTo>
                    <a:lnTo>
                      <a:pt x="890" y="835"/>
                    </a:lnTo>
                    <a:lnTo>
                      <a:pt x="890" y="827"/>
                    </a:lnTo>
                    <a:lnTo>
                      <a:pt x="890" y="818"/>
                    </a:lnTo>
                    <a:lnTo>
                      <a:pt x="891" y="807"/>
                    </a:lnTo>
                    <a:lnTo>
                      <a:pt x="890" y="793"/>
                    </a:lnTo>
                    <a:lnTo>
                      <a:pt x="889" y="773"/>
                    </a:lnTo>
                    <a:lnTo>
                      <a:pt x="885" y="753"/>
                    </a:lnTo>
                    <a:lnTo>
                      <a:pt x="880" y="729"/>
                    </a:lnTo>
                    <a:lnTo>
                      <a:pt x="872" y="700"/>
                    </a:lnTo>
                    <a:lnTo>
                      <a:pt x="863" y="665"/>
                    </a:lnTo>
                    <a:lnTo>
                      <a:pt x="850" y="626"/>
                    </a:lnTo>
                    <a:lnTo>
                      <a:pt x="834" y="579"/>
                    </a:lnTo>
                    <a:lnTo>
                      <a:pt x="815" y="528"/>
                    </a:lnTo>
                    <a:lnTo>
                      <a:pt x="791" y="469"/>
                    </a:lnTo>
                    <a:lnTo>
                      <a:pt x="779" y="444"/>
                    </a:lnTo>
                    <a:lnTo>
                      <a:pt x="765" y="417"/>
                    </a:lnTo>
                    <a:lnTo>
                      <a:pt x="751" y="390"/>
                    </a:lnTo>
                    <a:lnTo>
                      <a:pt x="735" y="362"/>
                    </a:lnTo>
                    <a:lnTo>
                      <a:pt x="699" y="303"/>
                    </a:lnTo>
                    <a:lnTo>
                      <a:pt x="660" y="243"/>
                    </a:lnTo>
                    <a:lnTo>
                      <a:pt x="617" y="182"/>
                    </a:lnTo>
                    <a:lnTo>
                      <a:pt x="574" y="120"/>
                    </a:lnTo>
                    <a:lnTo>
                      <a:pt x="528" y="59"/>
                    </a:lnTo>
                    <a:lnTo>
                      <a:pt x="484" y="0"/>
                    </a:lnTo>
                    <a:lnTo>
                      <a:pt x="502" y="14"/>
                    </a:lnTo>
                    <a:lnTo>
                      <a:pt x="521" y="27"/>
                    </a:lnTo>
                    <a:lnTo>
                      <a:pt x="540" y="38"/>
                    </a:lnTo>
                    <a:lnTo>
                      <a:pt x="559" y="48"/>
                    </a:lnTo>
                    <a:lnTo>
                      <a:pt x="577" y="57"/>
                    </a:lnTo>
                    <a:lnTo>
                      <a:pt x="596" y="65"/>
                    </a:lnTo>
                    <a:lnTo>
                      <a:pt x="614" y="73"/>
                    </a:lnTo>
                    <a:lnTo>
                      <a:pt x="634" y="79"/>
                    </a:lnTo>
                    <a:lnTo>
                      <a:pt x="652" y="85"/>
                    </a:lnTo>
                    <a:lnTo>
                      <a:pt x="670" y="90"/>
                    </a:lnTo>
                    <a:lnTo>
                      <a:pt x="689" y="95"/>
                    </a:lnTo>
                    <a:lnTo>
                      <a:pt x="707" y="99"/>
                    </a:lnTo>
                    <a:lnTo>
                      <a:pt x="745" y="105"/>
                    </a:lnTo>
                    <a:lnTo>
                      <a:pt x="783" y="112"/>
                    </a:lnTo>
                    <a:lnTo>
                      <a:pt x="811" y="149"/>
                    </a:lnTo>
                    <a:lnTo>
                      <a:pt x="836" y="188"/>
                    </a:lnTo>
                    <a:lnTo>
                      <a:pt x="860" y="229"/>
                    </a:lnTo>
                    <a:lnTo>
                      <a:pt x="883" y="271"/>
                    </a:lnTo>
                    <a:lnTo>
                      <a:pt x="904" y="315"/>
                    </a:lnTo>
                    <a:lnTo>
                      <a:pt x="923" y="360"/>
                    </a:lnTo>
                    <a:lnTo>
                      <a:pt x="940" y="406"/>
                    </a:lnTo>
                    <a:lnTo>
                      <a:pt x="955" y="455"/>
                    </a:lnTo>
                    <a:lnTo>
                      <a:pt x="970" y="503"/>
                    </a:lnTo>
                    <a:lnTo>
                      <a:pt x="982" y="554"/>
                    </a:lnTo>
                    <a:lnTo>
                      <a:pt x="987" y="579"/>
                    </a:lnTo>
                    <a:lnTo>
                      <a:pt x="991" y="604"/>
                    </a:lnTo>
                    <a:lnTo>
                      <a:pt x="996" y="631"/>
                    </a:lnTo>
                    <a:lnTo>
                      <a:pt x="999" y="657"/>
                    </a:lnTo>
                    <a:lnTo>
                      <a:pt x="1002" y="683"/>
                    </a:lnTo>
                    <a:lnTo>
                      <a:pt x="1005" y="710"/>
                    </a:lnTo>
                    <a:lnTo>
                      <a:pt x="1007" y="737"/>
                    </a:lnTo>
                    <a:lnTo>
                      <a:pt x="1009" y="763"/>
                    </a:lnTo>
                    <a:lnTo>
                      <a:pt x="1010" y="818"/>
                    </a:lnTo>
                    <a:lnTo>
                      <a:pt x="1010" y="873"/>
                    </a:lnTo>
                    <a:lnTo>
                      <a:pt x="1009" y="904"/>
                    </a:lnTo>
                    <a:lnTo>
                      <a:pt x="1007" y="934"/>
                    </a:lnTo>
                    <a:lnTo>
                      <a:pt x="1004" y="965"/>
                    </a:lnTo>
                    <a:lnTo>
                      <a:pt x="1001" y="994"/>
                    </a:lnTo>
                    <a:lnTo>
                      <a:pt x="997" y="1024"/>
                    </a:lnTo>
                    <a:lnTo>
                      <a:pt x="993" y="1054"/>
                    </a:lnTo>
                    <a:lnTo>
                      <a:pt x="987" y="1082"/>
                    </a:lnTo>
                    <a:lnTo>
                      <a:pt x="982" y="1111"/>
                    </a:lnTo>
                    <a:lnTo>
                      <a:pt x="975" y="1140"/>
                    </a:lnTo>
                    <a:lnTo>
                      <a:pt x="969" y="1167"/>
                    </a:lnTo>
                    <a:lnTo>
                      <a:pt x="961" y="1195"/>
                    </a:lnTo>
                    <a:lnTo>
                      <a:pt x="952" y="1222"/>
                    </a:lnTo>
                    <a:lnTo>
                      <a:pt x="944" y="1249"/>
                    </a:lnTo>
                    <a:lnTo>
                      <a:pt x="935" y="1276"/>
                    </a:lnTo>
                    <a:lnTo>
                      <a:pt x="925" y="1301"/>
                    </a:lnTo>
                    <a:lnTo>
                      <a:pt x="915" y="1328"/>
                    </a:lnTo>
                    <a:lnTo>
                      <a:pt x="904" y="1353"/>
                    </a:lnTo>
                    <a:lnTo>
                      <a:pt x="893" y="1378"/>
                    </a:lnTo>
                    <a:lnTo>
                      <a:pt x="881" y="1403"/>
                    </a:lnTo>
                    <a:lnTo>
                      <a:pt x="868" y="1426"/>
                    </a:lnTo>
                    <a:lnTo>
                      <a:pt x="855" y="1450"/>
                    </a:lnTo>
                    <a:lnTo>
                      <a:pt x="842" y="1473"/>
                    </a:lnTo>
                    <a:lnTo>
                      <a:pt x="829" y="1496"/>
                    </a:lnTo>
                    <a:lnTo>
                      <a:pt x="815" y="1518"/>
                    </a:lnTo>
                    <a:lnTo>
                      <a:pt x="800" y="1539"/>
                    </a:lnTo>
                    <a:lnTo>
                      <a:pt x="784" y="1560"/>
                    </a:lnTo>
                    <a:lnTo>
                      <a:pt x="769" y="1581"/>
                    </a:lnTo>
                    <a:lnTo>
                      <a:pt x="753" y="1601"/>
                    </a:lnTo>
                    <a:lnTo>
                      <a:pt x="737" y="1620"/>
                    </a:lnTo>
                    <a:lnTo>
                      <a:pt x="721" y="1639"/>
                    </a:lnTo>
                    <a:lnTo>
                      <a:pt x="703" y="1657"/>
                    </a:lnTo>
                    <a:lnTo>
                      <a:pt x="686" y="1675"/>
                    </a:lnTo>
                    <a:lnTo>
                      <a:pt x="657" y="1665"/>
                    </a:lnTo>
                    <a:lnTo>
                      <a:pt x="627" y="1654"/>
                    </a:lnTo>
                    <a:lnTo>
                      <a:pt x="597" y="1641"/>
                    </a:lnTo>
                    <a:lnTo>
                      <a:pt x="567" y="1627"/>
                    </a:lnTo>
                    <a:lnTo>
                      <a:pt x="535" y="1611"/>
                    </a:lnTo>
                    <a:lnTo>
                      <a:pt x="505" y="1594"/>
                    </a:lnTo>
                    <a:lnTo>
                      <a:pt x="474" y="1574"/>
                    </a:lnTo>
                    <a:lnTo>
                      <a:pt x="442" y="1553"/>
                    </a:lnTo>
                    <a:lnTo>
                      <a:pt x="410" y="1532"/>
                    </a:lnTo>
                    <a:lnTo>
                      <a:pt x="378" y="1508"/>
                    </a:lnTo>
                    <a:lnTo>
                      <a:pt x="347" y="1483"/>
                    </a:lnTo>
                    <a:lnTo>
                      <a:pt x="316" y="1457"/>
                    </a:lnTo>
                    <a:lnTo>
                      <a:pt x="285" y="1429"/>
                    </a:lnTo>
                    <a:lnTo>
                      <a:pt x="254" y="1400"/>
                    </a:lnTo>
                    <a:lnTo>
                      <a:pt x="224" y="1370"/>
                    </a:lnTo>
                    <a:lnTo>
                      <a:pt x="193" y="1339"/>
                    </a:lnTo>
                    <a:lnTo>
                      <a:pt x="172" y="1316"/>
                    </a:lnTo>
                    <a:lnTo>
                      <a:pt x="150" y="1290"/>
                    </a:lnTo>
                    <a:lnTo>
                      <a:pt x="126" y="1263"/>
                    </a:lnTo>
                    <a:lnTo>
                      <a:pt x="102" y="1234"/>
                    </a:lnTo>
                    <a:lnTo>
                      <a:pt x="77" y="1201"/>
                    </a:lnTo>
                    <a:lnTo>
                      <a:pt x="51" y="1168"/>
                    </a:lnTo>
                    <a:lnTo>
                      <a:pt x="25" y="1131"/>
                    </a:lnTo>
                    <a:lnTo>
                      <a:pt x="0" y="109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Freeform 190"/>
              <p:cNvSpPr>
                <a:spLocks/>
              </p:cNvSpPr>
              <p:nvPr/>
            </p:nvSpPr>
            <p:spPr bwMode="auto">
              <a:xfrm>
                <a:off x="311" y="540"/>
                <a:ext cx="61" cy="43"/>
              </a:xfrm>
              <a:custGeom>
                <a:avLst/>
                <a:gdLst>
                  <a:gd name="T0" fmla="*/ 20 w 1046"/>
                  <a:gd name="T1" fmla="*/ 514 h 742"/>
                  <a:gd name="T2" fmla="*/ 39 w 1046"/>
                  <a:gd name="T3" fmla="*/ 542 h 742"/>
                  <a:gd name="T4" fmla="*/ 67 w 1046"/>
                  <a:gd name="T5" fmla="*/ 565 h 742"/>
                  <a:gd name="T6" fmla="*/ 105 w 1046"/>
                  <a:gd name="T7" fmla="*/ 580 h 742"/>
                  <a:gd name="T8" fmla="*/ 153 w 1046"/>
                  <a:gd name="T9" fmla="*/ 586 h 742"/>
                  <a:gd name="T10" fmla="*/ 207 w 1046"/>
                  <a:gd name="T11" fmla="*/ 584 h 742"/>
                  <a:gd name="T12" fmla="*/ 267 w 1046"/>
                  <a:gd name="T13" fmla="*/ 573 h 742"/>
                  <a:gd name="T14" fmla="*/ 332 w 1046"/>
                  <a:gd name="T15" fmla="*/ 555 h 742"/>
                  <a:gd name="T16" fmla="*/ 402 w 1046"/>
                  <a:gd name="T17" fmla="*/ 530 h 742"/>
                  <a:gd name="T18" fmla="*/ 474 w 1046"/>
                  <a:gd name="T19" fmla="*/ 498 h 742"/>
                  <a:gd name="T20" fmla="*/ 549 w 1046"/>
                  <a:gd name="T21" fmla="*/ 458 h 742"/>
                  <a:gd name="T22" fmla="*/ 625 w 1046"/>
                  <a:gd name="T23" fmla="*/ 412 h 742"/>
                  <a:gd name="T24" fmla="*/ 716 w 1046"/>
                  <a:gd name="T25" fmla="*/ 346 h 742"/>
                  <a:gd name="T26" fmla="*/ 806 w 1046"/>
                  <a:gd name="T27" fmla="*/ 271 h 742"/>
                  <a:gd name="T28" fmla="*/ 883 w 1046"/>
                  <a:gd name="T29" fmla="*/ 194 h 742"/>
                  <a:gd name="T30" fmla="*/ 944 w 1046"/>
                  <a:gd name="T31" fmla="*/ 118 h 742"/>
                  <a:gd name="T32" fmla="*/ 988 w 1046"/>
                  <a:gd name="T33" fmla="*/ 46 h 742"/>
                  <a:gd name="T34" fmla="*/ 1015 w 1046"/>
                  <a:gd name="T35" fmla="*/ 12 h 742"/>
                  <a:gd name="T36" fmla="*/ 1032 w 1046"/>
                  <a:gd name="T37" fmla="*/ 51 h 742"/>
                  <a:gd name="T38" fmla="*/ 1043 w 1046"/>
                  <a:gd name="T39" fmla="*/ 91 h 742"/>
                  <a:gd name="T40" fmla="*/ 1046 w 1046"/>
                  <a:gd name="T41" fmla="*/ 142 h 742"/>
                  <a:gd name="T42" fmla="*/ 1035 w 1046"/>
                  <a:gd name="T43" fmla="*/ 206 h 742"/>
                  <a:gd name="T44" fmla="*/ 1011 w 1046"/>
                  <a:gd name="T45" fmla="*/ 276 h 742"/>
                  <a:gd name="T46" fmla="*/ 981 w 1046"/>
                  <a:gd name="T47" fmla="*/ 343 h 742"/>
                  <a:gd name="T48" fmla="*/ 945 w 1046"/>
                  <a:gd name="T49" fmla="*/ 399 h 742"/>
                  <a:gd name="T50" fmla="*/ 902 w 1046"/>
                  <a:gd name="T51" fmla="*/ 436 h 742"/>
                  <a:gd name="T52" fmla="*/ 764 w 1046"/>
                  <a:gd name="T53" fmla="*/ 526 h 742"/>
                  <a:gd name="T54" fmla="*/ 611 w 1046"/>
                  <a:gd name="T55" fmla="*/ 634 h 742"/>
                  <a:gd name="T56" fmla="*/ 531 w 1046"/>
                  <a:gd name="T57" fmla="*/ 698 h 742"/>
                  <a:gd name="T58" fmla="*/ 524 w 1046"/>
                  <a:gd name="T59" fmla="*/ 714 h 742"/>
                  <a:gd name="T60" fmla="*/ 480 w 1046"/>
                  <a:gd name="T61" fmla="*/ 727 h 742"/>
                  <a:gd name="T62" fmla="*/ 416 w 1046"/>
                  <a:gd name="T63" fmla="*/ 737 h 742"/>
                  <a:gd name="T64" fmla="*/ 354 w 1046"/>
                  <a:gd name="T65" fmla="*/ 741 h 742"/>
                  <a:gd name="T66" fmla="*/ 295 w 1046"/>
                  <a:gd name="T67" fmla="*/ 741 h 742"/>
                  <a:gd name="T68" fmla="*/ 239 w 1046"/>
                  <a:gd name="T69" fmla="*/ 735 h 742"/>
                  <a:gd name="T70" fmla="*/ 187 w 1046"/>
                  <a:gd name="T71" fmla="*/ 723 h 742"/>
                  <a:gd name="T72" fmla="*/ 140 w 1046"/>
                  <a:gd name="T73" fmla="*/ 707 h 742"/>
                  <a:gd name="T74" fmla="*/ 96 w 1046"/>
                  <a:gd name="T75" fmla="*/ 685 h 742"/>
                  <a:gd name="T76" fmla="*/ 59 w 1046"/>
                  <a:gd name="T77" fmla="*/ 658 h 742"/>
                  <a:gd name="T78" fmla="*/ 27 w 1046"/>
                  <a:gd name="T79" fmla="*/ 625 h 742"/>
                  <a:gd name="T80" fmla="*/ 2 w 1046"/>
                  <a:gd name="T81" fmla="*/ 587 h 742"/>
                  <a:gd name="T82" fmla="*/ 1 w 1046"/>
                  <a:gd name="T83" fmla="*/ 571 h 742"/>
                  <a:gd name="T84" fmla="*/ 9 w 1046"/>
                  <a:gd name="T85" fmla="*/ 511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6" h="742">
                    <a:moveTo>
                      <a:pt x="14" y="493"/>
                    </a:moveTo>
                    <a:lnTo>
                      <a:pt x="17" y="504"/>
                    </a:lnTo>
                    <a:lnTo>
                      <a:pt x="20" y="514"/>
                    </a:lnTo>
                    <a:lnTo>
                      <a:pt x="25" y="524"/>
                    </a:lnTo>
                    <a:lnTo>
                      <a:pt x="31" y="533"/>
                    </a:lnTo>
                    <a:lnTo>
                      <a:pt x="39" y="542"/>
                    </a:lnTo>
                    <a:lnTo>
                      <a:pt x="47" y="551"/>
                    </a:lnTo>
                    <a:lnTo>
                      <a:pt x="57" y="558"/>
                    </a:lnTo>
                    <a:lnTo>
                      <a:pt x="67" y="565"/>
                    </a:lnTo>
                    <a:lnTo>
                      <a:pt x="79" y="571"/>
                    </a:lnTo>
                    <a:lnTo>
                      <a:pt x="92" y="576"/>
                    </a:lnTo>
                    <a:lnTo>
                      <a:pt x="105" y="580"/>
                    </a:lnTo>
                    <a:lnTo>
                      <a:pt x="121" y="583"/>
                    </a:lnTo>
                    <a:lnTo>
                      <a:pt x="136" y="585"/>
                    </a:lnTo>
                    <a:lnTo>
                      <a:pt x="153" y="586"/>
                    </a:lnTo>
                    <a:lnTo>
                      <a:pt x="170" y="586"/>
                    </a:lnTo>
                    <a:lnTo>
                      <a:pt x="187" y="585"/>
                    </a:lnTo>
                    <a:lnTo>
                      <a:pt x="207" y="584"/>
                    </a:lnTo>
                    <a:lnTo>
                      <a:pt x="226" y="581"/>
                    </a:lnTo>
                    <a:lnTo>
                      <a:pt x="246" y="578"/>
                    </a:lnTo>
                    <a:lnTo>
                      <a:pt x="267" y="573"/>
                    </a:lnTo>
                    <a:lnTo>
                      <a:pt x="289" y="568"/>
                    </a:lnTo>
                    <a:lnTo>
                      <a:pt x="310" y="562"/>
                    </a:lnTo>
                    <a:lnTo>
                      <a:pt x="332" y="555"/>
                    </a:lnTo>
                    <a:lnTo>
                      <a:pt x="355" y="547"/>
                    </a:lnTo>
                    <a:lnTo>
                      <a:pt x="379" y="539"/>
                    </a:lnTo>
                    <a:lnTo>
                      <a:pt x="402" y="530"/>
                    </a:lnTo>
                    <a:lnTo>
                      <a:pt x="425" y="520"/>
                    </a:lnTo>
                    <a:lnTo>
                      <a:pt x="450" y="509"/>
                    </a:lnTo>
                    <a:lnTo>
                      <a:pt x="474" y="498"/>
                    </a:lnTo>
                    <a:lnTo>
                      <a:pt x="499" y="485"/>
                    </a:lnTo>
                    <a:lnTo>
                      <a:pt x="524" y="471"/>
                    </a:lnTo>
                    <a:lnTo>
                      <a:pt x="549" y="458"/>
                    </a:lnTo>
                    <a:lnTo>
                      <a:pt x="574" y="443"/>
                    </a:lnTo>
                    <a:lnTo>
                      <a:pt x="599" y="428"/>
                    </a:lnTo>
                    <a:lnTo>
                      <a:pt x="625" y="412"/>
                    </a:lnTo>
                    <a:lnTo>
                      <a:pt x="650" y="395"/>
                    </a:lnTo>
                    <a:lnTo>
                      <a:pt x="683" y="370"/>
                    </a:lnTo>
                    <a:lnTo>
                      <a:pt x="716" y="346"/>
                    </a:lnTo>
                    <a:lnTo>
                      <a:pt x="747" y="322"/>
                    </a:lnTo>
                    <a:lnTo>
                      <a:pt x="778" y="296"/>
                    </a:lnTo>
                    <a:lnTo>
                      <a:pt x="806" y="271"/>
                    </a:lnTo>
                    <a:lnTo>
                      <a:pt x="833" y="245"/>
                    </a:lnTo>
                    <a:lnTo>
                      <a:pt x="859" y="220"/>
                    </a:lnTo>
                    <a:lnTo>
                      <a:pt x="883" y="194"/>
                    </a:lnTo>
                    <a:lnTo>
                      <a:pt x="904" y="169"/>
                    </a:lnTo>
                    <a:lnTo>
                      <a:pt x="925" y="144"/>
                    </a:lnTo>
                    <a:lnTo>
                      <a:pt x="944" y="118"/>
                    </a:lnTo>
                    <a:lnTo>
                      <a:pt x="961" y="94"/>
                    </a:lnTo>
                    <a:lnTo>
                      <a:pt x="975" y="70"/>
                    </a:lnTo>
                    <a:lnTo>
                      <a:pt x="988" y="46"/>
                    </a:lnTo>
                    <a:lnTo>
                      <a:pt x="999" y="23"/>
                    </a:lnTo>
                    <a:lnTo>
                      <a:pt x="1007" y="0"/>
                    </a:lnTo>
                    <a:lnTo>
                      <a:pt x="1015" y="12"/>
                    </a:lnTo>
                    <a:lnTo>
                      <a:pt x="1022" y="25"/>
                    </a:lnTo>
                    <a:lnTo>
                      <a:pt x="1027" y="37"/>
                    </a:lnTo>
                    <a:lnTo>
                      <a:pt x="1032" y="51"/>
                    </a:lnTo>
                    <a:lnTo>
                      <a:pt x="1036" y="64"/>
                    </a:lnTo>
                    <a:lnTo>
                      <a:pt x="1040" y="78"/>
                    </a:lnTo>
                    <a:lnTo>
                      <a:pt x="1043" y="91"/>
                    </a:lnTo>
                    <a:lnTo>
                      <a:pt x="1045" y="105"/>
                    </a:lnTo>
                    <a:lnTo>
                      <a:pt x="1046" y="122"/>
                    </a:lnTo>
                    <a:lnTo>
                      <a:pt x="1046" y="142"/>
                    </a:lnTo>
                    <a:lnTo>
                      <a:pt x="1043" y="163"/>
                    </a:lnTo>
                    <a:lnTo>
                      <a:pt x="1040" y="184"/>
                    </a:lnTo>
                    <a:lnTo>
                      <a:pt x="1035" y="206"/>
                    </a:lnTo>
                    <a:lnTo>
                      <a:pt x="1028" y="230"/>
                    </a:lnTo>
                    <a:lnTo>
                      <a:pt x="1021" y="253"/>
                    </a:lnTo>
                    <a:lnTo>
                      <a:pt x="1011" y="276"/>
                    </a:lnTo>
                    <a:lnTo>
                      <a:pt x="1002" y="299"/>
                    </a:lnTo>
                    <a:lnTo>
                      <a:pt x="992" y="322"/>
                    </a:lnTo>
                    <a:lnTo>
                      <a:pt x="981" y="343"/>
                    </a:lnTo>
                    <a:lnTo>
                      <a:pt x="969" y="363"/>
                    </a:lnTo>
                    <a:lnTo>
                      <a:pt x="957" y="381"/>
                    </a:lnTo>
                    <a:lnTo>
                      <a:pt x="945" y="399"/>
                    </a:lnTo>
                    <a:lnTo>
                      <a:pt x="931" y="413"/>
                    </a:lnTo>
                    <a:lnTo>
                      <a:pt x="918" y="425"/>
                    </a:lnTo>
                    <a:lnTo>
                      <a:pt x="902" y="436"/>
                    </a:lnTo>
                    <a:lnTo>
                      <a:pt x="868" y="458"/>
                    </a:lnTo>
                    <a:lnTo>
                      <a:pt x="820" y="489"/>
                    </a:lnTo>
                    <a:lnTo>
                      <a:pt x="764" y="526"/>
                    </a:lnTo>
                    <a:lnTo>
                      <a:pt x="703" y="569"/>
                    </a:lnTo>
                    <a:lnTo>
                      <a:pt x="641" y="612"/>
                    </a:lnTo>
                    <a:lnTo>
                      <a:pt x="611" y="634"/>
                    </a:lnTo>
                    <a:lnTo>
                      <a:pt x="582" y="657"/>
                    </a:lnTo>
                    <a:lnTo>
                      <a:pt x="555" y="677"/>
                    </a:lnTo>
                    <a:lnTo>
                      <a:pt x="531" y="698"/>
                    </a:lnTo>
                    <a:lnTo>
                      <a:pt x="524" y="703"/>
                    </a:lnTo>
                    <a:lnTo>
                      <a:pt x="524" y="711"/>
                    </a:lnTo>
                    <a:lnTo>
                      <a:pt x="524" y="714"/>
                    </a:lnTo>
                    <a:lnTo>
                      <a:pt x="524" y="717"/>
                    </a:lnTo>
                    <a:lnTo>
                      <a:pt x="501" y="722"/>
                    </a:lnTo>
                    <a:lnTo>
                      <a:pt x="480" y="727"/>
                    </a:lnTo>
                    <a:lnTo>
                      <a:pt x="459" y="731"/>
                    </a:lnTo>
                    <a:lnTo>
                      <a:pt x="437" y="734"/>
                    </a:lnTo>
                    <a:lnTo>
                      <a:pt x="416" y="737"/>
                    </a:lnTo>
                    <a:lnTo>
                      <a:pt x="395" y="739"/>
                    </a:lnTo>
                    <a:lnTo>
                      <a:pt x="375" y="740"/>
                    </a:lnTo>
                    <a:lnTo>
                      <a:pt x="354" y="741"/>
                    </a:lnTo>
                    <a:lnTo>
                      <a:pt x="334" y="742"/>
                    </a:lnTo>
                    <a:lnTo>
                      <a:pt x="315" y="741"/>
                    </a:lnTo>
                    <a:lnTo>
                      <a:pt x="295" y="741"/>
                    </a:lnTo>
                    <a:lnTo>
                      <a:pt x="277" y="739"/>
                    </a:lnTo>
                    <a:lnTo>
                      <a:pt x="257" y="737"/>
                    </a:lnTo>
                    <a:lnTo>
                      <a:pt x="239" y="735"/>
                    </a:lnTo>
                    <a:lnTo>
                      <a:pt x="222" y="731"/>
                    </a:lnTo>
                    <a:lnTo>
                      <a:pt x="205" y="728"/>
                    </a:lnTo>
                    <a:lnTo>
                      <a:pt x="187" y="723"/>
                    </a:lnTo>
                    <a:lnTo>
                      <a:pt x="171" y="718"/>
                    </a:lnTo>
                    <a:lnTo>
                      <a:pt x="155" y="713"/>
                    </a:lnTo>
                    <a:lnTo>
                      <a:pt x="140" y="707"/>
                    </a:lnTo>
                    <a:lnTo>
                      <a:pt x="125" y="700"/>
                    </a:lnTo>
                    <a:lnTo>
                      <a:pt x="110" y="693"/>
                    </a:lnTo>
                    <a:lnTo>
                      <a:pt x="96" y="685"/>
                    </a:lnTo>
                    <a:lnTo>
                      <a:pt x="83" y="676"/>
                    </a:lnTo>
                    <a:lnTo>
                      <a:pt x="71" y="668"/>
                    </a:lnTo>
                    <a:lnTo>
                      <a:pt x="59" y="658"/>
                    </a:lnTo>
                    <a:lnTo>
                      <a:pt x="48" y="647"/>
                    </a:lnTo>
                    <a:lnTo>
                      <a:pt x="37" y="636"/>
                    </a:lnTo>
                    <a:lnTo>
                      <a:pt x="27" y="625"/>
                    </a:lnTo>
                    <a:lnTo>
                      <a:pt x="18" y="613"/>
                    </a:lnTo>
                    <a:lnTo>
                      <a:pt x="9" y="600"/>
                    </a:lnTo>
                    <a:lnTo>
                      <a:pt x="2" y="587"/>
                    </a:lnTo>
                    <a:lnTo>
                      <a:pt x="1" y="586"/>
                    </a:lnTo>
                    <a:lnTo>
                      <a:pt x="0" y="584"/>
                    </a:lnTo>
                    <a:lnTo>
                      <a:pt x="1" y="571"/>
                    </a:lnTo>
                    <a:lnTo>
                      <a:pt x="2" y="550"/>
                    </a:lnTo>
                    <a:lnTo>
                      <a:pt x="5" y="531"/>
                    </a:lnTo>
                    <a:lnTo>
                      <a:pt x="9" y="511"/>
                    </a:lnTo>
                    <a:lnTo>
                      <a:pt x="14" y="4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191"/>
              <p:cNvSpPr>
                <a:spLocks/>
              </p:cNvSpPr>
              <p:nvPr/>
            </p:nvSpPr>
            <p:spPr bwMode="auto">
              <a:xfrm>
                <a:off x="311" y="540"/>
                <a:ext cx="61" cy="43"/>
              </a:xfrm>
              <a:custGeom>
                <a:avLst/>
                <a:gdLst>
                  <a:gd name="T0" fmla="*/ 20 w 1046"/>
                  <a:gd name="T1" fmla="*/ 514 h 742"/>
                  <a:gd name="T2" fmla="*/ 39 w 1046"/>
                  <a:gd name="T3" fmla="*/ 542 h 742"/>
                  <a:gd name="T4" fmla="*/ 67 w 1046"/>
                  <a:gd name="T5" fmla="*/ 565 h 742"/>
                  <a:gd name="T6" fmla="*/ 105 w 1046"/>
                  <a:gd name="T7" fmla="*/ 580 h 742"/>
                  <a:gd name="T8" fmla="*/ 153 w 1046"/>
                  <a:gd name="T9" fmla="*/ 586 h 742"/>
                  <a:gd name="T10" fmla="*/ 207 w 1046"/>
                  <a:gd name="T11" fmla="*/ 584 h 742"/>
                  <a:gd name="T12" fmla="*/ 267 w 1046"/>
                  <a:gd name="T13" fmla="*/ 573 h 742"/>
                  <a:gd name="T14" fmla="*/ 332 w 1046"/>
                  <a:gd name="T15" fmla="*/ 555 h 742"/>
                  <a:gd name="T16" fmla="*/ 402 w 1046"/>
                  <a:gd name="T17" fmla="*/ 530 h 742"/>
                  <a:gd name="T18" fmla="*/ 474 w 1046"/>
                  <a:gd name="T19" fmla="*/ 498 h 742"/>
                  <a:gd name="T20" fmla="*/ 549 w 1046"/>
                  <a:gd name="T21" fmla="*/ 458 h 742"/>
                  <a:gd name="T22" fmla="*/ 625 w 1046"/>
                  <a:gd name="T23" fmla="*/ 412 h 742"/>
                  <a:gd name="T24" fmla="*/ 716 w 1046"/>
                  <a:gd name="T25" fmla="*/ 346 h 742"/>
                  <a:gd name="T26" fmla="*/ 806 w 1046"/>
                  <a:gd name="T27" fmla="*/ 271 h 742"/>
                  <a:gd name="T28" fmla="*/ 883 w 1046"/>
                  <a:gd name="T29" fmla="*/ 194 h 742"/>
                  <a:gd name="T30" fmla="*/ 944 w 1046"/>
                  <a:gd name="T31" fmla="*/ 118 h 742"/>
                  <a:gd name="T32" fmla="*/ 988 w 1046"/>
                  <a:gd name="T33" fmla="*/ 46 h 742"/>
                  <a:gd name="T34" fmla="*/ 1015 w 1046"/>
                  <a:gd name="T35" fmla="*/ 12 h 742"/>
                  <a:gd name="T36" fmla="*/ 1032 w 1046"/>
                  <a:gd name="T37" fmla="*/ 51 h 742"/>
                  <a:gd name="T38" fmla="*/ 1043 w 1046"/>
                  <a:gd name="T39" fmla="*/ 91 h 742"/>
                  <a:gd name="T40" fmla="*/ 1046 w 1046"/>
                  <a:gd name="T41" fmla="*/ 142 h 742"/>
                  <a:gd name="T42" fmla="*/ 1035 w 1046"/>
                  <a:gd name="T43" fmla="*/ 206 h 742"/>
                  <a:gd name="T44" fmla="*/ 1011 w 1046"/>
                  <a:gd name="T45" fmla="*/ 276 h 742"/>
                  <a:gd name="T46" fmla="*/ 981 w 1046"/>
                  <a:gd name="T47" fmla="*/ 343 h 742"/>
                  <a:gd name="T48" fmla="*/ 945 w 1046"/>
                  <a:gd name="T49" fmla="*/ 399 h 742"/>
                  <a:gd name="T50" fmla="*/ 902 w 1046"/>
                  <a:gd name="T51" fmla="*/ 436 h 742"/>
                  <a:gd name="T52" fmla="*/ 764 w 1046"/>
                  <a:gd name="T53" fmla="*/ 526 h 742"/>
                  <a:gd name="T54" fmla="*/ 611 w 1046"/>
                  <a:gd name="T55" fmla="*/ 634 h 742"/>
                  <a:gd name="T56" fmla="*/ 531 w 1046"/>
                  <a:gd name="T57" fmla="*/ 698 h 742"/>
                  <a:gd name="T58" fmla="*/ 524 w 1046"/>
                  <a:gd name="T59" fmla="*/ 714 h 742"/>
                  <a:gd name="T60" fmla="*/ 480 w 1046"/>
                  <a:gd name="T61" fmla="*/ 727 h 742"/>
                  <a:gd name="T62" fmla="*/ 416 w 1046"/>
                  <a:gd name="T63" fmla="*/ 737 h 742"/>
                  <a:gd name="T64" fmla="*/ 354 w 1046"/>
                  <a:gd name="T65" fmla="*/ 741 h 742"/>
                  <a:gd name="T66" fmla="*/ 295 w 1046"/>
                  <a:gd name="T67" fmla="*/ 741 h 742"/>
                  <a:gd name="T68" fmla="*/ 239 w 1046"/>
                  <a:gd name="T69" fmla="*/ 735 h 742"/>
                  <a:gd name="T70" fmla="*/ 187 w 1046"/>
                  <a:gd name="T71" fmla="*/ 723 h 742"/>
                  <a:gd name="T72" fmla="*/ 140 w 1046"/>
                  <a:gd name="T73" fmla="*/ 707 h 742"/>
                  <a:gd name="T74" fmla="*/ 96 w 1046"/>
                  <a:gd name="T75" fmla="*/ 685 h 742"/>
                  <a:gd name="T76" fmla="*/ 59 w 1046"/>
                  <a:gd name="T77" fmla="*/ 658 h 742"/>
                  <a:gd name="T78" fmla="*/ 27 w 1046"/>
                  <a:gd name="T79" fmla="*/ 625 h 742"/>
                  <a:gd name="T80" fmla="*/ 2 w 1046"/>
                  <a:gd name="T81" fmla="*/ 587 h 742"/>
                  <a:gd name="T82" fmla="*/ 1 w 1046"/>
                  <a:gd name="T83" fmla="*/ 571 h 742"/>
                  <a:gd name="T84" fmla="*/ 9 w 1046"/>
                  <a:gd name="T85" fmla="*/ 511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46" h="742">
                    <a:moveTo>
                      <a:pt x="14" y="493"/>
                    </a:moveTo>
                    <a:lnTo>
                      <a:pt x="17" y="504"/>
                    </a:lnTo>
                    <a:lnTo>
                      <a:pt x="20" y="514"/>
                    </a:lnTo>
                    <a:lnTo>
                      <a:pt x="25" y="524"/>
                    </a:lnTo>
                    <a:lnTo>
                      <a:pt x="31" y="533"/>
                    </a:lnTo>
                    <a:lnTo>
                      <a:pt x="39" y="542"/>
                    </a:lnTo>
                    <a:lnTo>
                      <a:pt x="47" y="551"/>
                    </a:lnTo>
                    <a:lnTo>
                      <a:pt x="57" y="558"/>
                    </a:lnTo>
                    <a:lnTo>
                      <a:pt x="67" y="565"/>
                    </a:lnTo>
                    <a:lnTo>
                      <a:pt x="79" y="571"/>
                    </a:lnTo>
                    <a:lnTo>
                      <a:pt x="92" y="576"/>
                    </a:lnTo>
                    <a:lnTo>
                      <a:pt x="105" y="580"/>
                    </a:lnTo>
                    <a:lnTo>
                      <a:pt x="121" y="583"/>
                    </a:lnTo>
                    <a:lnTo>
                      <a:pt x="136" y="585"/>
                    </a:lnTo>
                    <a:lnTo>
                      <a:pt x="153" y="586"/>
                    </a:lnTo>
                    <a:lnTo>
                      <a:pt x="170" y="586"/>
                    </a:lnTo>
                    <a:lnTo>
                      <a:pt x="187" y="585"/>
                    </a:lnTo>
                    <a:lnTo>
                      <a:pt x="207" y="584"/>
                    </a:lnTo>
                    <a:lnTo>
                      <a:pt x="226" y="581"/>
                    </a:lnTo>
                    <a:lnTo>
                      <a:pt x="246" y="578"/>
                    </a:lnTo>
                    <a:lnTo>
                      <a:pt x="267" y="573"/>
                    </a:lnTo>
                    <a:lnTo>
                      <a:pt x="289" y="568"/>
                    </a:lnTo>
                    <a:lnTo>
                      <a:pt x="310" y="562"/>
                    </a:lnTo>
                    <a:lnTo>
                      <a:pt x="332" y="555"/>
                    </a:lnTo>
                    <a:lnTo>
                      <a:pt x="355" y="547"/>
                    </a:lnTo>
                    <a:lnTo>
                      <a:pt x="379" y="539"/>
                    </a:lnTo>
                    <a:lnTo>
                      <a:pt x="402" y="530"/>
                    </a:lnTo>
                    <a:lnTo>
                      <a:pt x="425" y="520"/>
                    </a:lnTo>
                    <a:lnTo>
                      <a:pt x="450" y="509"/>
                    </a:lnTo>
                    <a:lnTo>
                      <a:pt x="474" y="498"/>
                    </a:lnTo>
                    <a:lnTo>
                      <a:pt x="499" y="485"/>
                    </a:lnTo>
                    <a:lnTo>
                      <a:pt x="524" y="471"/>
                    </a:lnTo>
                    <a:lnTo>
                      <a:pt x="549" y="458"/>
                    </a:lnTo>
                    <a:lnTo>
                      <a:pt x="574" y="443"/>
                    </a:lnTo>
                    <a:lnTo>
                      <a:pt x="599" y="428"/>
                    </a:lnTo>
                    <a:lnTo>
                      <a:pt x="625" y="412"/>
                    </a:lnTo>
                    <a:lnTo>
                      <a:pt x="650" y="395"/>
                    </a:lnTo>
                    <a:lnTo>
                      <a:pt x="683" y="370"/>
                    </a:lnTo>
                    <a:lnTo>
                      <a:pt x="716" y="346"/>
                    </a:lnTo>
                    <a:lnTo>
                      <a:pt x="747" y="322"/>
                    </a:lnTo>
                    <a:lnTo>
                      <a:pt x="778" y="296"/>
                    </a:lnTo>
                    <a:lnTo>
                      <a:pt x="806" y="271"/>
                    </a:lnTo>
                    <a:lnTo>
                      <a:pt x="833" y="245"/>
                    </a:lnTo>
                    <a:lnTo>
                      <a:pt x="859" y="220"/>
                    </a:lnTo>
                    <a:lnTo>
                      <a:pt x="883" y="194"/>
                    </a:lnTo>
                    <a:lnTo>
                      <a:pt x="904" y="169"/>
                    </a:lnTo>
                    <a:lnTo>
                      <a:pt x="925" y="144"/>
                    </a:lnTo>
                    <a:lnTo>
                      <a:pt x="944" y="118"/>
                    </a:lnTo>
                    <a:lnTo>
                      <a:pt x="961" y="94"/>
                    </a:lnTo>
                    <a:lnTo>
                      <a:pt x="975" y="70"/>
                    </a:lnTo>
                    <a:lnTo>
                      <a:pt x="988" y="46"/>
                    </a:lnTo>
                    <a:lnTo>
                      <a:pt x="999" y="23"/>
                    </a:lnTo>
                    <a:lnTo>
                      <a:pt x="1007" y="0"/>
                    </a:lnTo>
                    <a:lnTo>
                      <a:pt x="1015" y="12"/>
                    </a:lnTo>
                    <a:lnTo>
                      <a:pt x="1022" y="25"/>
                    </a:lnTo>
                    <a:lnTo>
                      <a:pt x="1027" y="37"/>
                    </a:lnTo>
                    <a:lnTo>
                      <a:pt x="1032" y="51"/>
                    </a:lnTo>
                    <a:lnTo>
                      <a:pt x="1036" y="64"/>
                    </a:lnTo>
                    <a:lnTo>
                      <a:pt x="1040" y="78"/>
                    </a:lnTo>
                    <a:lnTo>
                      <a:pt x="1043" y="91"/>
                    </a:lnTo>
                    <a:lnTo>
                      <a:pt x="1045" y="105"/>
                    </a:lnTo>
                    <a:lnTo>
                      <a:pt x="1046" y="122"/>
                    </a:lnTo>
                    <a:lnTo>
                      <a:pt x="1046" y="142"/>
                    </a:lnTo>
                    <a:lnTo>
                      <a:pt x="1043" y="163"/>
                    </a:lnTo>
                    <a:lnTo>
                      <a:pt x="1040" y="184"/>
                    </a:lnTo>
                    <a:lnTo>
                      <a:pt x="1035" y="206"/>
                    </a:lnTo>
                    <a:lnTo>
                      <a:pt x="1028" y="230"/>
                    </a:lnTo>
                    <a:lnTo>
                      <a:pt x="1021" y="253"/>
                    </a:lnTo>
                    <a:lnTo>
                      <a:pt x="1011" y="276"/>
                    </a:lnTo>
                    <a:lnTo>
                      <a:pt x="1002" y="299"/>
                    </a:lnTo>
                    <a:lnTo>
                      <a:pt x="992" y="322"/>
                    </a:lnTo>
                    <a:lnTo>
                      <a:pt x="981" y="343"/>
                    </a:lnTo>
                    <a:lnTo>
                      <a:pt x="969" y="363"/>
                    </a:lnTo>
                    <a:lnTo>
                      <a:pt x="957" y="381"/>
                    </a:lnTo>
                    <a:lnTo>
                      <a:pt x="945" y="399"/>
                    </a:lnTo>
                    <a:lnTo>
                      <a:pt x="931" y="413"/>
                    </a:lnTo>
                    <a:lnTo>
                      <a:pt x="918" y="425"/>
                    </a:lnTo>
                    <a:lnTo>
                      <a:pt x="902" y="436"/>
                    </a:lnTo>
                    <a:lnTo>
                      <a:pt x="868" y="458"/>
                    </a:lnTo>
                    <a:lnTo>
                      <a:pt x="820" y="489"/>
                    </a:lnTo>
                    <a:lnTo>
                      <a:pt x="764" y="526"/>
                    </a:lnTo>
                    <a:lnTo>
                      <a:pt x="703" y="569"/>
                    </a:lnTo>
                    <a:lnTo>
                      <a:pt x="641" y="612"/>
                    </a:lnTo>
                    <a:lnTo>
                      <a:pt x="611" y="634"/>
                    </a:lnTo>
                    <a:lnTo>
                      <a:pt x="582" y="657"/>
                    </a:lnTo>
                    <a:lnTo>
                      <a:pt x="555" y="677"/>
                    </a:lnTo>
                    <a:lnTo>
                      <a:pt x="531" y="698"/>
                    </a:lnTo>
                    <a:lnTo>
                      <a:pt x="524" y="703"/>
                    </a:lnTo>
                    <a:lnTo>
                      <a:pt x="524" y="711"/>
                    </a:lnTo>
                    <a:lnTo>
                      <a:pt x="524" y="714"/>
                    </a:lnTo>
                    <a:lnTo>
                      <a:pt x="524" y="717"/>
                    </a:lnTo>
                    <a:lnTo>
                      <a:pt x="501" y="722"/>
                    </a:lnTo>
                    <a:lnTo>
                      <a:pt x="480" y="727"/>
                    </a:lnTo>
                    <a:lnTo>
                      <a:pt x="459" y="731"/>
                    </a:lnTo>
                    <a:lnTo>
                      <a:pt x="437" y="734"/>
                    </a:lnTo>
                    <a:lnTo>
                      <a:pt x="416" y="737"/>
                    </a:lnTo>
                    <a:lnTo>
                      <a:pt x="395" y="739"/>
                    </a:lnTo>
                    <a:lnTo>
                      <a:pt x="375" y="740"/>
                    </a:lnTo>
                    <a:lnTo>
                      <a:pt x="354" y="741"/>
                    </a:lnTo>
                    <a:lnTo>
                      <a:pt x="334" y="742"/>
                    </a:lnTo>
                    <a:lnTo>
                      <a:pt x="315" y="741"/>
                    </a:lnTo>
                    <a:lnTo>
                      <a:pt x="295" y="741"/>
                    </a:lnTo>
                    <a:lnTo>
                      <a:pt x="277" y="739"/>
                    </a:lnTo>
                    <a:lnTo>
                      <a:pt x="257" y="737"/>
                    </a:lnTo>
                    <a:lnTo>
                      <a:pt x="239" y="735"/>
                    </a:lnTo>
                    <a:lnTo>
                      <a:pt x="222" y="731"/>
                    </a:lnTo>
                    <a:lnTo>
                      <a:pt x="205" y="728"/>
                    </a:lnTo>
                    <a:lnTo>
                      <a:pt x="187" y="723"/>
                    </a:lnTo>
                    <a:lnTo>
                      <a:pt x="171" y="718"/>
                    </a:lnTo>
                    <a:lnTo>
                      <a:pt x="155" y="713"/>
                    </a:lnTo>
                    <a:lnTo>
                      <a:pt x="140" y="707"/>
                    </a:lnTo>
                    <a:lnTo>
                      <a:pt x="125" y="700"/>
                    </a:lnTo>
                    <a:lnTo>
                      <a:pt x="110" y="693"/>
                    </a:lnTo>
                    <a:lnTo>
                      <a:pt x="96" y="685"/>
                    </a:lnTo>
                    <a:lnTo>
                      <a:pt x="83" y="676"/>
                    </a:lnTo>
                    <a:lnTo>
                      <a:pt x="71" y="668"/>
                    </a:lnTo>
                    <a:lnTo>
                      <a:pt x="59" y="658"/>
                    </a:lnTo>
                    <a:lnTo>
                      <a:pt x="48" y="647"/>
                    </a:lnTo>
                    <a:lnTo>
                      <a:pt x="37" y="636"/>
                    </a:lnTo>
                    <a:lnTo>
                      <a:pt x="27" y="625"/>
                    </a:lnTo>
                    <a:lnTo>
                      <a:pt x="18" y="613"/>
                    </a:lnTo>
                    <a:lnTo>
                      <a:pt x="9" y="600"/>
                    </a:lnTo>
                    <a:lnTo>
                      <a:pt x="2" y="587"/>
                    </a:lnTo>
                    <a:lnTo>
                      <a:pt x="1" y="586"/>
                    </a:lnTo>
                    <a:lnTo>
                      <a:pt x="0" y="584"/>
                    </a:lnTo>
                    <a:lnTo>
                      <a:pt x="1" y="571"/>
                    </a:lnTo>
                    <a:lnTo>
                      <a:pt x="2" y="550"/>
                    </a:lnTo>
                    <a:lnTo>
                      <a:pt x="5" y="531"/>
                    </a:lnTo>
                    <a:lnTo>
                      <a:pt x="9" y="511"/>
                    </a:lnTo>
                    <a:lnTo>
                      <a:pt x="14" y="49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192"/>
              <p:cNvSpPr>
                <a:spLocks/>
              </p:cNvSpPr>
              <p:nvPr/>
            </p:nvSpPr>
            <p:spPr bwMode="auto">
              <a:xfrm>
                <a:off x="311" y="533"/>
                <a:ext cx="59" cy="41"/>
              </a:xfrm>
              <a:custGeom>
                <a:avLst/>
                <a:gdLst>
                  <a:gd name="T0" fmla="*/ 611 w 993"/>
                  <a:gd name="T1" fmla="*/ 530 h 704"/>
                  <a:gd name="T2" fmla="*/ 560 w 993"/>
                  <a:gd name="T3" fmla="*/ 561 h 704"/>
                  <a:gd name="T4" fmla="*/ 510 w 993"/>
                  <a:gd name="T5" fmla="*/ 589 h 704"/>
                  <a:gd name="T6" fmla="*/ 460 w 993"/>
                  <a:gd name="T7" fmla="*/ 616 h 704"/>
                  <a:gd name="T8" fmla="*/ 411 w 993"/>
                  <a:gd name="T9" fmla="*/ 638 h 704"/>
                  <a:gd name="T10" fmla="*/ 365 w 993"/>
                  <a:gd name="T11" fmla="*/ 657 h 704"/>
                  <a:gd name="T12" fmla="*/ 318 w 993"/>
                  <a:gd name="T13" fmla="*/ 673 h 704"/>
                  <a:gd name="T14" fmla="*/ 275 w 993"/>
                  <a:gd name="T15" fmla="*/ 686 h 704"/>
                  <a:gd name="T16" fmla="*/ 232 w 993"/>
                  <a:gd name="T17" fmla="*/ 696 h 704"/>
                  <a:gd name="T18" fmla="*/ 193 w 993"/>
                  <a:gd name="T19" fmla="*/ 702 h 704"/>
                  <a:gd name="T20" fmla="*/ 156 w 993"/>
                  <a:gd name="T21" fmla="*/ 704 h 704"/>
                  <a:gd name="T22" fmla="*/ 122 w 993"/>
                  <a:gd name="T23" fmla="*/ 703 h 704"/>
                  <a:gd name="T24" fmla="*/ 91 w 993"/>
                  <a:gd name="T25" fmla="*/ 698 h 704"/>
                  <a:gd name="T26" fmla="*/ 65 w 993"/>
                  <a:gd name="T27" fmla="*/ 689 h 704"/>
                  <a:gd name="T28" fmla="*/ 43 w 993"/>
                  <a:gd name="T29" fmla="*/ 676 h 704"/>
                  <a:gd name="T30" fmla="*/ 25 w 993"/>
                  <a:gd name="T31" fmla="*/ 660 h 704"/>
                  <a:gd name="T32" fmla="*/ 11 w 993"/>
                  <a:gd name="T33" fmla="*/ 642 h 704"/>
                  <a:gd name="T34" fmla="*/ 3 w 993"/>
                  <a:gd name="T35" fmla="*/ 622 h 704"/>
                  <a:gd name="T36" fmla="*/ 7 w 993"/>
                  <a:gd name="T37" fmla="*/ 593 h 704"/>
                  <a:gd name="T38" fmla="*/ 23 w 993"/>
                  <a:gd name="T39" fmla="*/ 562 h 704"/>
                  <a:gd name="T40" fmla="*/ 43 w 993"/>
                  <a:gd name="T41" fmla="*/ 533 h 704"/>
                  <a:gd name="T42" fmla="*/ 66 w 993"/>
                  <a:gd name="T43" fmla="*/ 506 h 704"/>
                  <a:gd name="T44" fmla="*/ 94 w 993"/>
                  <a:gd name="T45" fmla="*/ 484 h 704"/>
                  <a:gd name="T46" fmla="*/ 188 w 993"/>
                  <a:gd name="T47" fmla="*/ 423 h 704"/>
                  <a:gd name="T48" fmla="*/ 312 w 993"/>
                  <a:gd name="T49" fmla="*/ 340 h 704"/>
                  <a:gd name="T50" fmla="*/ 405 w 993"/>
                  <a:gd name="T51" fmla="*/ 278 h 704"/>
                  <a:gd name="T52" fmla="*/ 444 w 993"/>
                  <a:gd name="T53" fmla="*/ 257 h 704"/>
                  <a:gd name="T54" fmla="*/ 539 w 993"/>
                  <a:gd name="T55" fmla="*/ 213 h 704"/>
                  <a:gd name="T56" fmla="*/ 562 w 993"/>
                  <a:gd name="T57" fmla="*/ 201 h 704"/>
                  <a:gd name="T58" fmla="*/ 592 w 993"/>
                  <a:gd name="T59" fmla="*/ 175 h 704"/>
                  <a:gd name="T60" fmla="*/ 624 w 993"/>
                  <a:gd name="T61" fmla="*/ 142 h 704"/>
                  <a:gd name="T62" fmla="*/ 678 w 993"/>
                  <a:gd name="T63" fmla="*/ 91 h 704"/>
                  <a:gd name="T64" fmla="*/ 734 w 993"/>
                  <a:gd name="T65" fmla="*/ 42 h 704"/>
                  <a:gd name="T66" fmla="*/ 763 w 993"/>
                  <a:gd name="T67" fmla="*/ 22 h 704"/>
                  <a:gd name="T68" fmla="*/ 789 w 993"/>
                  <a:gd name="T69" fmla="*/ 8 h 704"/>
                  <a:gd name="T70" fmla="*/ 814 w 993"/>
                  <a:gd name="T71" fmla="*/ 1 h 704"/>
                  <a:gd name="T72" fmla="*/ 825 w 993"/>
                  <a:gd name="T73" fmla="*/ 0 h 704"/>
                  <a:gd name="T74" fmla="*/ 837 w 993"/>
                  <a:gd name="T75" fmla="*/ 1 h 704"/>
                  <a:gd name="T76" fmla="*/ 875 w 993"/>
                  <a:gd name="T77" fmla="*/ 15 h 704"/>
                  <a:gd name="T78" fmla="*/ 910 w 993"/>
                  <a:gd name="T79" fmla="*/ 33 h 704"/>
                  <a:gd name="T80" fmla="*/ 943 w 993"/>
                  <a:gd name="T81" fmla="*/ 57 h 704"/>
                  <a:gd name="T82" fmla="*/ 971 w 993"/>
                  <a:gd name="T83" fmla="*/ 87 h 704"/>
                  <a:gd name="T84" fmla="*/ 983 w 993"/>
                  <a:gd name="T85" fmla="*/ 102 h 704"/>
                  <a:gd name="T86" fmla="*/ 993 w 993"/>
                  <a:gd name="T87" fmla="*/ 118 h 704"/>
                  <a:gd name="T88" fmla="*/ 974 w 993"/>
                  <a:gd name="T89" fmla="*/ 164 h 704"/>
                  <a:gd name="T90" fmla="*/ 947 w 993"/>
                  <a:gd name="T91" fmla="*/ 212 h 704"/>
                  <a:gd name="T92" fmla="*/ 911 w 993"/>
                  <a:gd name="T93" fmla="*/ 262 h 704"/>
                  <a:gd name="T94" fmla="*/ 869 w 993"/>
                  <a:gd name="T95" fmla="*/ 312 h 704"/>
                  <a:gd name="T96" fmla="*/ 819 w 993"/>
                  <a:gd name="T97" fmla="*/ 363 h 704"/>
                  <a:gd name="T98" fmla="*/ 764 w 993"/>
                  <a:gd name="T99" fmla="*/ 414 h 704"/>
                  <a:gd name="T100" fmla="*/ 702 w 993"/>
                  <a:gd name="T101" fmla="*/ 464 h 704"/>
                  <a:gd name="T102" fmla="*/ 636 w 993"/>
                  <a:gd name="T103" fmla="*/ 513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93" h="704">
                    <a:moveTo>
                      <a:pt x="636" y="513"/>
                    </a:moveTo>
                    <a:lnTo>
                      <a:pt x="611" y="530"/>
                    </a:lnTo>
                    <a:lnTo>
                      <a:pt x="585" y="546"/>
                    </a:lnTo>
                    <a:lnTo>
                      <a:pt x="560" y="561"/>
                    </a:lnTo>
                    <a:lnTo>
                      <a:pt x="535" y="576"/>
                    </a:lnTo>
                    <a:lnTo>
                      <a:pt x="510" y="589"/>
                    </a:lnTo>
                    <a:lnTo>
                      <a:pt x="485" y="603"/>
                    </a:lnTo>
                    <a:lnTo>
                      <a:pt x="460" y="616"/>
                    </a:lnTo>
                    <a:lnTo>
                      <a:pt x="436" y="627"/>
                    </a:lnTo>
                    <a:lnTo>
                      <a:pt x="411" y="638"/>
                    </a:lnTo>
                    <a:lnTo>
                      <a:pt x="388" y="648"/>
                    </a:lnTo>
                    <a:lnTo>
                      <a:pt x="365" y="657"/>
                    </a:lnTo>
                    <a:lnTo>
                      <a:pt x="341" y="665"/>
                    </a:lnTo>
                    <a:lnTo>
                      <a:pt x="318" y="673"/>
                    </a:lnTo>
                    <a:lnTo>
                      <a:pt x="296" y="680"/>
                    </a:lnTo>
                    <a:lnTo>
                      <a:pt x="275" y="686"/>
                    </a:lnTo>
                    <a:lnTo>
                      <a:pt x="253" y="691"/>
                    </a:lnTo>
                    <a:lnTo>
                      <a:pt x="232" y="696"/>
                    </a:lnTo>
                    <a:lnTo>
                      <a:pt x="212" y="699"/>
                    </a:lnTo>
                    <a:lnTo>
                      <a:pt x="193" y="702"/>
                    </a:lnTo>
                    <a:lnTo>
                      <a:pt x="173" y="703"/>
                    </a:lnTo>
                    <a:lnTo>
                      <a:pt x="156" y="704"/>
                    </a:lnTo>
                    <a:lnTo>
                      <a:pt x="139" y="704"/>
                    </a:lnTo>
                    <a:lnTo>
                      <a:pt x="122" y="703"/>
                    </a:lnTo>
                    <a:lnTo>
                      <a:pt x="107" y="701"/>
                    </a:lnTo>
                    <a:lnTo>
                      <a:pt x="91" y="698"/>
                    </a:lnTo>
                    <a:lnTo>
                      <a:pt x="78" y="694"/>
                    </a:lnTo>
                    <a:lnTo>
                      <a:pt x="65" y="689"/>
                    </a:lnTo>
                    <a:lnTo>
                      <a:pt x="53" y="683"/>
                    </a:lnTo>
                    <a:lnTo>
                      <a:pt x="43" y="676"/>
                    </a:lnTo>
                    <a:lnTo>
                      <a:pt x="33" y="669"/>
                    </a:lnTo>
                    <a:lnTo>
                      <a:pt x="25" y="660"/>
                    </a:lnTo>
                    <a:lnTo>
                      <a:pt x="17" y="651"/>
                    </a:lnTo>
                    <a:lnTo>
                      <a:pt x="11" y="642"/>
                    </a:lnTo>
                    <a:lnTo>
                      <a:pt x="6" y="632"/>
                    </a:lnTo>
                    <a:lnTo>
                      <a:pt x="3" y="622"/>
                    </a:lnTo>
                    <a:lnTo>
                      <a:pt x="0" y="611"/>
                    </a:lnTo>
                    <a:lnTo>
                      <a:pt x="7" y="593"/>
                    </a:lnTo>
                    <a:lnTo>
                      <a:pt x="14" y="577"/>
                    </a:lnTo>
                    <a:lnTo>
                      <a:pt x="23" y="562"/>
                    </a:lnTo>
                    <a:lnTo>
                      <a:pt x="32" y="547"/>
                    </a:lnTo>
                    <a:lnTo>
                      <a:pt x="43" y="533"/>
                    </a:lnTo>
                    <a:lnTo>
                      <a:pt x="54" y="520"/>
                    </a:lnTo>
                    <a:lnTo>
                      <a:pt x="66" y="506"/>
                    </a:lnTo>
                    <a:lnTo>
                      <a:pt x="79" y="494"/>
                    </a:lnTo>
                    <a:lnTo>
                      <a:pt x="94" y="484"/>
                    </a:lnTo>
                    <a:lnTo>
                      <a:pt x="134" y="458"/>
                    </a:lnTo>
                    <a:lnTo>
                      <a:pt x="188" y="423"/>
                    </a:lnTo>
                    <a:lnTo>
                      <a:pt x="250" y="381"/>
                    </a:lnTo>
                    <a:lnTo>
                      <a:pt x="312" y="340"/>
                    </a:lnTo>
                    <a:lnTo>
                      <a:pt x="367" y="303"/>
                    </a:lnTo>
                    <a:lnTo>
                      <a:pt x="405" y="278"/>
                    </a:lnTo>
                    <a:lnTo>
                      <a:pt x="421" y="267"/>
                    </a:lnTo>
                    <a:lnTo>
                      <a:pt x="444" y="257"/>
                    </a:lnTo>
                    <a:lnTo>
                      <a:pt x="491" y="234"/>
                    </a:lnTo>
                    <a:lnTo>
                      <a:pt x="539" y="213"/>
                    </a:lnTo>
                    <a:lnTo>
                      <a:pt x="560" y="203"/>
                    </a:lnTo>
                    <a:lnTo>
                      <a:pt x="562" y="201"/>
                    </a:lnTo>
                    <a:lnTo>
                      <a:pt x="576" y="189"/>
                    </a:lnTo>
                    <a:lnTo>
                      <a:pt x="592" y="175"/>
                    </a:lnTo>
                    <a:lnTo>
                      <a:pt x="608" y="160"/>
                    </a:lnTo>
                    <a:lnTo>
                      <a:pt x="624" y="142"/>
                    </a:lnTo>
                    <a:lnTo>
                      <a:pt x="650" y="117"/>
                    </a:lnTo>
                    <a:lnTo>
                      <a:pt x="678" y="91"/>
                    </a:lnTo>
                    <a:lnTo>
                      <a:pt x="706" y="65"/>
                    </a:lnTo>
                    <a:lnTo>
                      <a:pt x="734" y="42"/>
                    </a:lnTo>
                    <a:lnTo>
                      <a:pt x="748" y="32"/>
                    </a:lnTo>
                    <a:lnTo>
                      <a:pt x="763" y="22"/>
                    </a:lnTo>
                    <a:lnTo>
                      <a:pt x="776" y="15"/>
                    </a:lnTo>
                    <a:lnTo>
                      <a:pt x="789" y="8"/>
                    </a:lnTo>
                    <a:lnTo>
                      <a:pt x="802" y="4"/>
                    </a:lnTo>
                    <a:lnTo>
                      <a:pt x="814" y="1"/>
                    </a:lnTo>
                    <a:lnTo>
                      <a:pt x="820" y="0"/>
                    </a:lnTo>
                    <a:lnTo>
                      <a:pt x="825" y="0"/>
                    </a:lnTo>
                    <a:lnTo>
                      <a:pt x="831" y="1"/>
                    </a:lnTo>
                    <a:lnTo>
                      <a:pt x="837" y="1"/>
                    </a:lnTo>
                    <a:lnTo>
                      <a:pt x="856" y="7"/>
                    </a:lnTo>
                    <a:lnTo>
                      <a:pt x="875" y="15"/>
                    </a:lnTo>
                    <a:lnTo>
                      <a:pt x="892" y="23"/>
                    </a:lnTo>
                    <a:lnTo>
                      <a:pt x="910" y="33"/>
                    </a:lnTo>
                    <a:lnTo>
                      <a:pt x="927" y="44"/>
                    </a:lnTo>
                    <a:lnTo>
                      <a:pt x="943" y="57"/>
                    </a:lnTo>
                    <a:lnTo>
                      <a:pt x="957" y="72"/>
                    </a:lnTo>
                    <a:lnTo>
                      <a:pt x="971" y="87"/>
                    </a:lnTo>
                    <a:lnTo>
                      <a:pt x="977" y="94"/>
                    </a:lnTo>
                    <a:lnTo>
                      <a:pt x="983" y="102"/>
                    </a:lnTo>
                    <a:lnTo>
                      <a:pt x="988" y="110"/>
                    </a:lnTo>
                    <a:lnTo>
                      <a:pt x="993" y="118"/>
                    </a:lnTo>
                    <a:lnTo>
                      <a:pt x="985" y="141"/>
                    </a:lnTo>
                    <a:lnTo>
                      <a:pt x="974" y="164"/>
                    </a:lnTo>
                    <a:lnTo>
                      <a:pt x="961" y="188"/>
                    </a:lnTo>
                    <a:lnTo>
                      <a:pt x="947" y="212"/>
                    </a:lnTo>
                    <a:lnTo>
                      <a:pt x="930" y="236"/>
                    </a:lnTo>
                    <a:lnTo>
                      <a:pt x="911" y="262"/>
                    </a:lnTo>
                    <a:lnTo>
                      <a:pt x="890" y="287"/>
                    </a:lnTo>
                    <a:lnTo>
                      <a:pt x="869" y="312"/>
                    </a:lnTo>
                    <a:lnTo>
                      <a:pt x="845" y="338"/>
                    </a:lnTo>
                    <a:lnTo>
                      <a:pt x="819" y="363"/>
                    </a:lnTo>
                    <a:lnTo>
                      <a:pt x="792" y="389"/>
                    </a:lnTo>
                    <a:lnTo>
                      <a:pt x="764" y="414"/>
                    </a:lnTo>
                    <a:lnTo>
                      <a:pt x="733" y="440"/>
                    </a:lnTo>
                    <a:lnTo>
                      <a:pt x="702" y="464"/>
                    </a:lnTo>
                    <a:lnTo>
                      <a:pt x="669" y="488"/>
                    </a:lnTo>
                    <a:lnTo>
                      <a:pt x="636" y="5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193"/>
              <p:cNvSpPr>
                <a:spLocks/>
              </p:cNvSpPr>
              <p:nvPr/>
            </p:nvSpPr>
            <p:spPr bwMode="auto">
              <a:xfrm>
                <a:off x="311" y="533"/>
                <a:ext cx="59" cy="41"/>
              </a:xfrm>
              <a:custGeom>
                <a:avLst/>
                <a:gdLst>
                  <a:gd name="T0" fmla="*/ 611 w 993"/>
                  <a:gd name="T1" fmla="*/ 530 h 704"/>
                  <a:gd name="T2" fmla="*/ 560 w 993"/>
                  <a:gd name="T3" fmla="*/ 561 h 704"/>
                  <a:gd name="T4" fmla="*/ 510 w 993"/>
                  <a:gd name="T5" fmla="*/ 589 h 704"/>
                  <a:gd name="T6" fmla="*/ 460 w 993"/>
                  <a:gd name="T7" fmla="*/ 616 h 704"/>
                  <a:gd name="T8" fmla="*/ 411 w 993"/>
                  <a:gd name="T9" fmla="*/ 638 h 704"/>
                  <a:gd name="T10" fmla="*/ 365 w 993"/>
                  <a:gd name="T11" fmla="*/ 657 h 704"/>
                  <a:gd name="T12" fmla="*/ 318 w 993"/>
                  <a:gd name="T13" fmla="*/ 673 h 704"/>
                  <a:gd name="T14" fmla="*/ 275 w 993"/>
                  <a:gd name="T15" fmla="*/ 686 h 704"/>
                  <a:gd name="T16" fmla="*/ 232 w 993"/>
                  <a:gd name="T17" fmla="*/ 696 h 704"/>
                  <a:gd name="T18" fmla="*/ 193 w 993"/>
                  <a:gd name="T19" fmla="*/ 702 h 704"/>
                  <a:gd name="T20" fmla="*/ 156 w 993"/>
                  <a:gd name="T21" fmla="*/ 704 h 704"/>
                  <a:gd name="T22" fmla="*/ 122 w 993"/>
                  <a:gd name="T23" fmla="*/ 703 h 704"/>
                  <a:gd name="T24" fmla="*/ 91 w 993"/>
                  <a:gd name="T25" fmla="*/ 698 h 704"/>
                  <a:gd name="T26" fmla="*/ 65 w 993"/>
                  <a:gd name="T27" fmla="*/ 689 h 704"/>
                  <a:gd name="T28" fmla="*/ 43 w 993"/>
                  <a:gd name="T29" fmla="*/ 676 h 704"/>
                  <a:gd name="T30" fmla="*/ 25 w 993"/>
                  <a:gd name="T31" fmla="*/ 660 h 704"/>
                  <a:gd name="T32" fmla="*/ 11 w 993"/>
                  <a:gd name="T33" fmla="*/ 642 h 704"/>
                  <a:gd name="T34" fmla="*/ 3 w 993"/>
                  <a:gd name="T35" fmla="*/ 622 h 704"/>
                  <a:gd name="T36" fmla="*/ 7 w 993"/>
                  <a:gd name="T37" fmla="*/ 593 h 704"/>
                  <a:gd name="T38" fmla="*/ 23 w 993"/>
                  <a:gd name="T39" fmla="*/ 562 h 704"/>
                  <a:gd name="T40" fmla="*/ 43 w 993"/>
                  <a:gd name="T41" fmla="*/ 533 h 704"/>
                  <a:gd name="T42" fmla="*/ 66 w 993"/>
                  <a:gd name="T43" fmla="*/ 506 h 704"/>
                  <a:gd name="T44" fmla="*/ 94 w 993"/>
                  <a:gd name="T45" fmla="*/ 484 h 704"/>
                  <a:gd name="T46" fmla="*/ 188 w 993"/>
                  <a:gd name="T47" fmla="*/ 423 h 704"/>
                  <a:gd name="T48" fmla="*/ 312 w 993"/>
                  <a:gd name="T49" fmla="*/ 340 h 704"/>
                  <a:gd name="T50" fmla="*/ 405 w 993"/>
                  <a:gd name="T51" fmla="*/ 278 h 704"/>
                  <a:gd name="T52" fmla="*/ 444 w 993"/>
                  <a:gd name="T53" fmla="*/ 257 h 704"/>
                  <a:gd name="T54" fmla="*/ 539 w 993"/>
                  <a:gd name="T55" fmla="*/ 213 h 704"/>
                  <a:gd name="T56" fmla="*/ 562 w 993"/>
                  <a:gd name="T57" fmla="*/ 201 h 704"/>
                  <a:gd name="T58" fmla="*/ 592 w 993"/>
                  <a:gd name="T59" fmla="*/ 175 h 704"/>
                  <a:gd name="T60" fmla="*/ 624 w 993"/>
                  <a:gd name="T61" fmla="*/ 142 h 704"/>
                  <a:gd name="T62" fmla="*/ 678 w 993"/>
                  <a:gd name="T63" fmla="*/ 91 h 704"/>
                  <a:gd name="T64" fmla="*/ 734 w 993"/>
                  <a:gd name="T65" fmla="*/ 42 h 704"/>
                  <a:gd name="T66" fmla="*/ 763 w 993"/>
                  <a:gd name="T67" fmla="*/ 22 h 704"/>
                  <a:gd name="T68" fmla="*/ 789 w 993"/>
                  <a:gd name="T69" fmla="*/ 8 h 704"/>
                  <a:gd name="T70" fmla="*/ 814 w 993"/>
                  <a:gd name="T71" fmla="*/ 1 h 704"/>
                  <a:gd name="T72" fmla="*/ 825 w 993"/>
                  <a:gd name="T73" fmla="*/ 0 h 704"/>
                  <a:gd name="T74" fmla="*/ 837 w 993"/>
                  <a:gd name="T75" fmla="*/ 1 h 704"/>
                  <a:gd name="T76" fmla="*/ 875 w 993"/>
                  <a:gd name="T77" fmla="*/ 15 h 704"/>
                  <a:gd name="T78" fmla="*/ 910 w 993"/>
                  <a:gd name="T79" fmla="*/ 33 h 704"/>
                  <a:gd name="T80" fmla="*/ 943 w 993"/>
                  <a:gd name="T81" fmla="*/ 57 h 704"/>
                  <a:gd name="T82" fmla="*/ 971 w 993"/>
                  <a:gd name="T83" fmla="*/ 87 h 704"/>
                  <a:gd name="T84" fmla="*/ 983 w 993"/>
                  <a:gd name="T85" fmla="*/ 102 h 704"/>
                  <a:gd name="T86" fmla="*/ 993 w 993"/>
                  <a:gd name="T87" fmla="*/ 118 h 704"/>
                  <a:gd name="T88" fmla="*/ 974 w 993"/>
                  <a:gd name="T89" fmla="*/ 164 h 704"/>
                  <a:gd name="T90" fmla="*/ 947 w 993"/>
                  <a:gd name="T91" fmla="*/ 212 h 704"/>
                  <a:gd name="T92" fmla="*/ 911 w 993"/>
                  <a:gd name="T93" fmla="*/ 262 h 704"/>
                  <a:gd name="T94" fmla="*/ 869 w 993"/>
                  <a:gd name="T95" fmla="*/ 312 h 704"/>
                  <a:gd name="T96" fmla="*/ 819 w 993"/>
                  <a:gd name="T97" fmla="*/ 363 h 704"/>
                  <a:gd name="T98" fmla="*/ 764 w 993"/>
                  <a:gd name="T99" fmla="*/ 414 h 704"/>
                  <a:gd name="T100" fmla="*/ 702 w 993"/>
                  <a:gd name="T101" fmla="*/ 464 h 704"/>
                  <a:gd name="T102" fmla="*/ 636 w 993"/>
                  <a:gd name="T103" fmla="*/ 513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93" h="704">
                    <a:moveTo>
                      <a:pt x="636" y="513"/>
                    </a:moveTo>
                    <a:lnTo>
                      <a:pt x="611" y="530"/>
                    </a:lnTo>
                    <a:lnTo>
                      <a:pt x="585" y="546"/>
                    </a:lnTo>
                    <a:lnTo>
                      <a:pt x="560" y="561"/>
                    </a:lnTo>
                    <a:lnTo>
                      <a:pt x="535" y="576"/>
                    </a:lnTo>
                    <a:lnTo>
                      <a:pt x="510" y="589"/>
                    </a:lnTo>
                    <a:lnTo>
                      <a:pt x="485" y="603"/>
                    </a:lnTo>
                    <a:lnTo>
                      <a:pt x="460" y="616"/>
                    </a:lnTo>
                    <a:lnTo>
                      <a:pt x="436" y="627"/>
                    </a:lnTo>
                    <a:lnTo>
                      <a:pt x="411" y="638"/>
                    </a:lnTo>
                    <a:lnTo>
                      <a:pt x="388" y="648"/>
                    </a:lnTo>
                    <a:lnTo>
                      <a:pt x="365" y="657"/>
                    </a:lnTo>
                    <a:lnTo>
                      <a:pt x="341" y="665"/>
                    </a:lnTo>
                    <a:lnTo>
                      <a:pt x="318" y="673"/>
                    </a:lnTo>
                    <a:lnTo>
                      <a:pt x="296" y="680"/>
                    </a:lnTo>
                    <a:lnTo>
                      <a:pt x="275" y="686"/>
                    </a:lnTo>
                    <a:lnTo>
                      <a:pt x="253" y="691"/>
                    </a:lnTo>
                    <a:lnTo>
                      <a:pt x="232" y="696"/>
                    </a:lnTo>
                    <a:lnTo>
                      <a:pt x="212" y="699"/>
                    </a:lnTo>
                    <a:lnTo>
                      <a:pt x="193" y="702"/>
                    </a:lnTo>
                    <a:lnTo>
                      <a:pt x="173" y="703"/>
                    </a:lnTo>
                    <a:lnTo>
                      <a:pt x="156" y="704"/>
                    </a:lnTo>
                    <a:lnTo>
                      <a:pt x="139" y="704"/>
                    </a:lnTo>
                    <a:lnTo>
                      <a:pt x="122" y="703"/>
                    </a:lnTo>
                    <a:lnTo>
                      <a:pt x="107" y="701"/>
                    </a:lnTo>
                    <a:lnTo>
                      <a:pt x="91" y="698"/>
                    </a:lnTo>
                    <a:lnTo>
                      <a:pt x="78" y="694"/>
                    </a:lnTo>
                    <a:lnTo>
                      <a:pt x="65" y="689"/>
                    </a:lnTo>
                    <a:lnTo>
                      <a:pt x="53" y="683"/>
                    </a:lnTo>
                    <a:lnTo>
                      <a:pt x="43" y="676"/>
                    </a:lnTo>
                    <a:lnTo>
                      <a:pt x="33" y="669"/>
                    </a:lnTo>
                    <a:lnTo>
                      <a:pt x="25" y="660"/>
                    </a:lnTo>
                    <a:lnTo>
                      <a:pt x="17" y="651"/>
                    </a:lnTo>
                    <a:lnTo>
                      <a:pt x="11" y="642"/>
                    </a:lnTo>
                    <a:lnTo>
                      <a:pt x="6" y="632"/>
                    </a:lnTo>
                    <a:lnTo>
                      <a:pt x="3" y="622"/>
                    </a:lnTo>
                    <a:lnTo>
                      <a:pt x="0" y="611"/>
                    </a:lnTo>
                    <a:lnTo>
                      <a:pt x="7" y="593"/>
                    </a:lnTo>
                    <a:lnTo>
                      <a:pt x="14" y="577"/>
                    </a:lnTo>
                    <a:lnTo>
                      <a:pt x="23" y="562"/>
                    </a:lnTo>
                    <a:lnTo>
                      <a:pt x="32" y="547"/>
                    </a:lnTo>
                    <a:lnTo>
                      <a:pt x="43" y="533"/>
                    </a:lnTo>
                    <a:lnTo>
                      <a:pt x="54" y="520"/>
                    </a:lnTo>
                    <a:lnTo>
                      <a:pt x="66" y="506"/>
                    </a:lnTo>
                    <a:lnTo>
                      <a:pt x="79" y="494"/>
                    </a:lnTo>
                    <a:lnTo>
                      <a:pt x="94" y="484"/>
                    </a:lnTo>
                    <a:lnTo>
                      <a:pt x="134" y="458"/>
                    </a:lnTo>
                    <a:lnTo>
                      <a:pt x="188" y="423"/>
                    </a:lnTo>
                    <a:lnTo>
                      <a:pt x="250" y="381"/>
                    </a:lnTo>
                    <a:lnTo>
                      <a:pt x="312" y="340"/>
                    </a:lnTo>
                    <a:lnTo>
                      <a:pt x="367" y="303"/>
                    </a:lnTo>
                    <a:lnTo>
                      <a:pt x="405" y="278"/>
                    </a:lnTo>
                    <a:lnTo>
                      <a:pt x="421" y="267"/>
                    </a:lnTo>
                    <a:lnTo>
                      <a:pt x="444" y="257"/>
                    </a:lnTo>
                    <a:lnTo>
                      <a:pt x="491" y="234"/>
                    </a:lnTo>
                    <a:lnTo>
                      <a:pt x="539" y="213"/>
                    </a:lnTo>
                    <a:lnTo>
                      <a:pt x="560" y="203"/>
                    </a:lnTo>
                    <a:lnTo>
                      <a:pt x="562" y="201"/>
                    </a:lnTo>
                    <a:lnTo>
                      <a:pt x="576" y="189"/>
                    </a:lnTo>
                    <a:lnTo>
                      <a:pt x="592" y="175"/>
                    </a:lnTo>
                    <a:lnTo>
                      <a:pt x="608" y="160"/>
                    </a:lnTo>
                    <a:lnTo>
                      <a:pt x="624" y="142"/>
                    </a:lnTo>
                    <a:lnTo>
                      <a:pt x="650" y="117"/>
                    </a:lnTo>
                    <a:lnTo>
                      <a:pt x="678" y="91"/>
                    </a:lnTo>
                    <a:lnTo>
                      <a:pt x="706" y="65"/>
                    </a:lnTo>
                    <a:lnTo>
                      <a:pt x="734" y="42"/>
                    </a:lnTo>
                    <a:lnTo>
                      <a:pt x="748" y="32"/>
                    </a:lnTo>
                    <a:lnTo>
                      <a:pt x="763" y="22"/>
                    </a:lnTo>
                    <a:lnTo>
                      <a:pt x="776" y="15"/>
                    </a:lnTo>
                    <a:lnTo>
                      <a:pt x="789" y="8"/>
                    </a:lnTo>
                    <a:lnTo>
                      <a:pt x="802" y="4"/>
                    </a:lnTo>
                    <a:lnTo>
                      <a:pt x="814" y="1"/>
                    </a:lnTo>
                    <a:lnTo>
                      <a:pt x="820" y="0"/>
                    </a:lnTo>
                    <a:lnTo>
                      <a:pt x="825" y="0"/>
                    </a:lnTo>
                    <a:lnTo>
                      <a:pt x="831" y="1"/>
                    </a:lnTo>
                    <a:lnTo>
                      <a:pt x="837" y="1"/>
                    </a:lnTo>
                    <a:lnTo>
                      <a:pt x="856" y="7"/>
                    </a:lnTo>
                    <a:lnTo>
                      <a:pt x="875" y="15"/>
                    </a:lnTo>
                    <a:lnTo>
                      <a:pt x="892" y="23"/>
                    </a:lnTo>
                    <a:lnTo>
                      <a:pt x="910" y="33"/>
                    </a:lnTo>
                    <a:lnTo>
                      <a:pt x="927" y="44"/>
                    </a:lnTo>
                    <a:lnTo>
                      <a:pt x="943" y="57"/>
                    </a:lnTo>
                    <a:lnTo>
                      <a:pt x="957" y="72"/>
                    </a:lnTo>
                    <a:lnTo>
                      <a:pt x="971" y="87"/>
                    </a:lnTo>
                    <a:lnTo>
                      <a:pt x="977" y="94"/>
                    </a:lnTo>
                    <a:lnTo>
                      <a:pt x="983" y="102"/>
                    </a:lnTo>
                    <a:lnTo>
                      <a:pt x="988" y="110"/>
                    </a:lnTo>
                    <a:lnTo>
                      <a:pt x="993" y="118"/>
                    </a:lnTo>
                    <a:lnTo>
                      <a:pt x="985" y="141"/>
                    </a:lnTo>
                    <a:lnTo>
                      <a:pt x="974" y="164"/>
                    </a:lnTo>
                    <a:lnTo>
                      <a:pt x="961" y="188"/>
                    </a:lnTo>
                    <a:lnTo>
                      <a:pt x="947" y="212"/>
                    </a:lnTo>
                    <a:lnTo>
                      <a:pt x="930" y="236"/>
                    </a:lnTo>
                    <a:lnTo>
                      <a:pt x="911" y="262"/>
                    </a:lnTo>
                    <a:lnTo>
                      <a:pt x="890" y="287"/>
                    </a:lnTo>
                    <a:lnTo>
                      <a:pt x="869" y="312"/>
                    </a:lnTo>
                    <a:lnTo>
                      <a:pt x="845" y="338"/>
                    </a:lnTo>
                    <a:lnTo>
                      <a:pt x="819" y="363"/>
                    </a:lnTo>
                    <a:lnTo>
                      <a:pt x="792" y="389"/>
                    </a:lnTo>
                    <a:lnTo>
                      <a:pt x="764" y="414"/>
                    </a:lnTo>
                    <a:lnTo>
                      <a:pt x="733" y="440"/>
                    </a:lnTo>
                    <a:lnTo>
                      <a:pt x="702" y="464"/>
                    </a:lnTo>
                    <a:lnTo>
                      <a:pt x="669" y="488"/>
                    </a:lnTo>
                    <a:lnTo>
                      <a:pt x="636" y="513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194"/>
              <p:cNvSpPr>
                <a:spLocks/>
              </p:cNvSpPr>
              <p:nvPr/>
            </p:nvSpPr>
            <p:spPr bwMode="auto">
              <a:xfrm>
                <a:off x="358" y="464"/>
                <a:ext cx="39" cy="40"/>
              </a:xfrm>
              <a:custGeom>
                <a:avLst/>
                <a:gdLst>
                  <a:gd name="T0" fmla="*/ 74 w 667"/>
                  <a:gd name="T1" fmla="*/ 637 h 675"/>
                  <a:gd name="T2" fmla="*/ 55 w 667"/>
                  <a:gd name="T3" fmla="*/ 618 h 675"/>
                  <a:gd name="T4" fmla="*/ 38 w 667"/>
                  <a:gd name="T5" fmla="*/ 596 h 675"/>
                  <a:gd name="T6" fmla="*/ 24 w 667"/>
                  <a:gd name="T7" fmla="*/ 572 h 675"/>
                  <a:gd name="T8" fmla="*/ 14 w 667"/>
                  <a:gd name="T9" fmla="*/ 545 h 675"/>
                  <a:gd name="T10" fmla="*/ 7 w 667"/>
                  <a:gd name="T11" fmla="*/ 515 h 675"/>
                  <a:gd name="T12" fmla="*/ 2 w 667"/>
                  <a:gd name="T13" fmla="*/ 483 h 675"/>
                  <a:gd name="T14" fmla="*/ 0 w 667"/>
                  <a:gd name="T15" fmla="*/ 449 h 675"/>
                  <a:gd name="T16" fmla="*/ 349 w 667"/>
                  <a:gd name="T17" fmla="*/ 58 h 675"/>
                  <a:gd name="T18" fmla="*/ 377 w 667"/>
                  <a:gd name="T19" fmla="*/ 34 h 675"/>
                  <a:gd name="T20" fmla="*/ 408 w 667"/>
                  <a:gd name="T21" fmla="*/ 16 h 675"/>
                  <a:gd name="T22" fmla="*/ 442 w 667"/>
                  <a:gd name="T23" fmla="*/ 4 h 675"/>
                  <a:gd name="T24" fmla="*/ 477 w 667"/>
                  <a:gd name="T25" fmla="*/ 0 h 675"/>
                  <a:gd name="T26" fmla="*/ 512 w 667"/>
                  <a:gd name="T27" fmla="*/ 2 h 675"/>
                  <a:gd name="T28" fmla="*/ 547 w 667"/>
                  <a:gd name="T29" fmla="*/ 12 h 675"/>
                  <a:gd name="T30" fmla="*/ 580 w 667"/>
                  <a:gd name="T31" fmla="*/ 27 h 675"/>
                  <a:gd name="T32" fmla="*/ 609 w 667"/>
                  <a:gd name="T33" fmla="*/ 49 h 675"/>
                  <a:gd name="T34" fmla="*/ 625 w 667"/>
                  <a:gd name="T35" fmla="*/ 66 h 675"/>
                  <a:gd name="T36" fmla="*/ 639 w 667"/>
                  <a:gd name="T37" fmla="*/ 84 h 675"/>
                  <a:gd name="T38" fmla="*/ 649 w 667"/>
                  <a:gd name="T39" fmla="*/ 105 h 675"/>
                  <a:gd name="T40" fmla="*/ 658 w 667"/>
                  <a:gd name="T41" fmla="*/ 125 h 675"/>
                  <a:gd name="T42" fmla="*/ 664 w 667"/>
                  <a:gd name="T43" fmla="*/ 150 h 675"/>
                  <a:gd name="T44" fmla="*/ 667 w 667"/>
                  <a:gd name="T45" fmla="*/ 174 h 675"/>
                  <a:gd name="T46" fmla="*/ 667 w 667"/>
                  <a:gd name="T47" fmla="*/ 199 h 675"/>
                  <a:gd name="T48" fmla="*/ 663 w 667"/>
                  <a:gd name="T49" fmla="*/ 223 h 675"/>
                  <a:gd name="T50" fmla="*/ 657 w 667"/>
                  <a:gd name="T51" fmla="*/ 247 h 675"/>
                  <a:gd name="T52" fmla="*/ 647 w 667"/>
                  <a:gd name="T53" fmla="*/ 269 h 675"/>
                  <a:gd name="T54" fmla="*/ 634 w 667"/>
                  <a:gd name="T55" fmla="*/ 291 h 675"/>
                  <a:gd name="T56" fmla="*/ 617 w 667"/>
                  <a:gd name="T57" fmla="*/ 311 h 675"/>
                  <a:gd name="T58" fmla="*/ 374 w 667"/>
                  <a:gd name="T59" fmla="*/ 509 h 675"/>
                  <a:gd name="T60" fmla="*/ 352 w 667"/>
                  <a:gd name="T61" fmla="*/ 529 h 675"/>
                  <a:gd name="T62" fmla="*/ 332 w 667"/>
                  <a:gd name="T63" fmla="*/ 554 h 675"/>
                  <a:gd name="T64" fmla="*/ 227 w 667"/>
                  <a:gd name="T65" fmla="*/ 672 h 675"/>
                  <a:gd name="T66" fmla="*/ 192 w 667"/>
                  <a:gd name="T67" fmla="*/ 675 h 675"/>
                  <a:gd name="T68" fmla="*/ 171 w 667"/>
                  <a:gd name="T69" fmla="*/ 675 h 675"/>
                  <a:gd name="T70" fmla="*/ 150 w 667"/>
                  <a:gd name="T71" fmla="*/ 672 h 675"/>
                  <a:gd name="T72" fmla="*/ 129 w 667"/>
                  <a:gd name="T73" fmla="*/ 667 h 675"/>
                  <a:gd name="T74" fmla="*/ 111 w 667"/>
                  <a:gd name="T75" fmla="*/ 660 h 675"/>
                  <a:gd name="T76" fmla="*/ 93 w 667"/>
                  <a:gd name="T77" fmla="*/ 651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7" h="675">
                    <a:moveTo>
                      <a:pt x="85" y="645"/>
                    </a:moveTo>
                    <a:lnTo>
                      <a:pt x="74" y="637"/>
                    </a:lnTo>
                    <a:lnTo>
                      <a:pt x="64" y="628"/>
                    </a:lnTo>
                    <a:lnTo>
                      <a:pt x="55" y="618"/>
                    </a:lnTo>
                    <a:lnTo>
                      <a:pt x="45" y="607"/>
                    </a:lnTo>
                    <a:lnTo>
                      <a:pt x="38" y="596"/>
                    </a:lnTo>
                    <a:lnTo>
                      <a:pt x="31" y="584"/>
                    </a:lnTo>
                    <a:lnTo>
                      <a:pt x="24" y="572"/>
                    </a:lnTo>
                    <a:lnTo>
                      <a:pt x="19" y="559"/>
                    </a:lnTo>
                    <a:lnTo>
                      <a:pt x="14" y="545"/>
                    </a:lnTo>
                    <a:lnTo>
                      <a:pt x="10" y="530"/>
                    </a:lnTo>
                    <a:lnTo>
                      <a:pt x="7" y="515"/>
                    </a:lnTo>
                    <a:lnTo>
                      <a:pt x="4" y="499"/>
                    </a:lnTo>
                    <a:lnTo>
                      <a:pt x="2" y="483"/>
                    </a:lnTo>
                    <a:lnTo>
                      <a:pt x="1" y="466"/>
                    </a:lnTo>
                    <a:lnTo>
                      <a:pt x="0" y="449"/>
                    </a:lnTo>
                    <a:lnTo>
                      <a:pt x="0" y="431"/>
                    </a:lnTo>
                    <a:lnTo>
                      <a:pt x="349" y="58"/>
                    </a:lnTo>
                    <a:lnTo>
                      <a:pt x="362" y="45"/>
                    </a:lnTo>
                    <a:lnTo>
                      <a:pt x="377" y="34"/>
                    </a:lnTo>
                    <a:lnTo>
                      <a:pt x="392" y="24"/>
                    </a:lnTo>
                    <a:lnTo>
                      <a:pt x="408" y="16"/>
                    </a:lnTo>
                    <a:lnTo>
                      <a:pt x="425" y="10"/>
                    </a:lnTo>
                    <a:lnTo>
                      <a:pt x="442" y="4"/>
                    </a:lnTo>
                    <a:lnTo>
                      <a:pt x="460" y="1"/>
                    </a:lnTo>
                    <a:lnTo>
                      <a:pt x="477" y="0"/>
                    </a:lnTo>
                    <a:lnTo>
                      <a:pt x="495" y="0"/>
                    </a:lnTo>
                    <a:lnTo>
                      <a:pt x="512" y="2"/>
                    </a:lnTo>
                    <a:lnTo>
                      <a:pt x="529" y="5"/>
                    </a:lnTo>
                    <a:lnTo>
                      <a:pt x="547" y="12"/>
                    </a:lnTo>
                    <a:lnTo>
                      <a:pt x="564" y="19"/>
                    </a:lnTo>
                    <a:lnTo>
                      <a:pt x="580" y="27"/>
                    </a:lnTo>
                    <a:lnTo>
                      <a:pt x="595" y="37"/>
                    </a:lnTo>
                    <a:lnTo>
                      <a:pt x="609" y="49"/>
                    </a:lnTo>
                    <a:lnTo>
                      <a:pt x="617" y="58"/>
                    </a:lnTo>
                    <a:lnTo>
                      <a:pt x="625" y="66"/>
                    </a:lnTo>
                    <a:lnTo>
                      <a:pt x="632" y="75"/>
                    </a:lnTo>
                    <a:lnTo>
                      <a:pt x="639" y="84"/>
                    </a:lnTo>
                    <a:lnTo>
                      <a:pt x="644" y="94"/>
                    </a:lnTo>
                    <a:lnTo>
                      <a:pt x="649" y="105"/>
                    </a:lnTo>
                    <a:lnTo>
                      <a:pt x="654" y="115"/>
                    </a:lnTo>
                    <a:lnTo>
                      <a:pt x="658" y="125"/>
                    </a:lnTo>
                    <a:lnTo>
                      <a:pt x="661" y="138"/>
                    </a:lnTo>
                    <a:lnTo>
                      <a:pt x="664" y="150"/>
                    </a:lnTo>
                    <a:lnTo>
                      <a:pt x="666" y="162"/>
                    </a:lnTo>
                    <a:lnTo>
                      <a:pt x="667" y="174"/>
                    </a:lnTo>
                    <a:lnTo>
                      <a:pt x="667" y="187"/>
                    </a:lnTo>
                    <a:lnTo>
                      <a:pt x="667" y="199"/>
                    </a:lnTo>
                    <a:lnTo>
                      <a:pt x="666" y="212"/>
                    </a:lnTo>
                    <a:lnTo>
                      <a:pt x="663" y="223"/>
                    </a:lnTo>
                    <a:lnTo>
                      <a:pt x="660" y="235"/>
                    </a:lnTo>
                    <a:lnTo>
                      <a:pt x="657" y="247"/>
                    </a:lnTo>
                    <a:lnTo>
                      <a:pt x="652" y="258"/>
                    </a:lnTo>
                    <a:lnTo>
                      <a:pt x="647" y="269"/>
                    </a:lnTo>
                    <a:lnTo>
                      <a:pt x="641" y="281"/>
                    </a:lnTo>
                    <a:lnTo>
                      <a:pt x="634" y="291"/>
                    </a:lnTo>
                    <a:lnTo>
                      <a:pt x="626" y="301"/>
                    </a:lnTo>
                    <a:lnTo>
                      <a:pt x="617" y="311"/>
                    </a:lnTo>
                    <a:lnTo>
                      <a:pt x="578" y="352"/>
                    </a:lnTo>
                    <a:lnTo>
                      <a:pt x="374" y="509"/>
                    </a:lnTo>
                    <a:lnTo>
                      <a:pt x="363" y="518"/>
                    </a:lnTo>
                    <a:lnTo>
                      <a:pt x="352" y="529"/>
                    </a:lnTo>
                    <a:lnTo>
                      <a:pt x="341" y="542"/>
                    </a:lnTo>
                    <a:lnTo>
                      <a:pt x="332" y="554"/>
                    </a:lnTo>
                    <a:lnTo>
                      <a:pt x="250" y="668"/>
                    </a:lnTo>
                    <a:lnTo>
                      <a:pt x="227" y="672"/>
                    </a:lnTo>
                    <a:lnTo>
                      <a:pt x="203" y="675"/>
                    </a:lnTo>
                    <a:lnTo>
                      <a:pt x="192" y="675"/>
                    </a:lnTo>
                    <a:lnTo>
                      <a:pt x="182" y="675"/>
                    </a:lnTo>
                    <a:lnTo>
                      <a:pt x="171" y="675"/>
                    </a:lnTo>
                    <a:lnTo>
                      <a:pt x="161" y="673"/>
                    </a:lnTo>
                    <a:lnTo>
                      <a:pt x="150" y="672"/>
                    </a:lnTo>
                    <a:lnTo>
                      <a:pt x="140" y="670"/>
                    </a:lnTo>
                    <a:lnTo>
                      <a:pt x="129" y="667"/>
                    </a:lnTo>
                    <a:lnTo>
                      <a:pt x="120" y="664"/>
                    </a:lnTo>
                    <a:lnTo>
                      <a:pt x="111" y="660"/>
                    </a:lnTo>
                    <a:lnTo>
                      <a:pt x="102" y="656"/>
                    </a:lnTo>
                    <a:lnTo>
                      <a:pt x="93" y="651"/>
                    </a:lnTo>
                    <a:lnTo>
                      <a:pt x="85" y="6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Freeform 195"/>
              <p:cNvSpPr>
                <a:spLocks/>
              </p:cNvSpPr>
              <p:nvPr/>
            </p:nvSpPr>
            <p:spPr bwMode="auto">
              <a:xfrm>
                <a:off x="358" y="464"/>
                <a:ext cx="39" cy="40"/>
              </a:xfrm>
              <a:custGeom>
                <a:avLst/>
                <a:gdLst>
                  <a:gd name="T0" fmla="*/ 74 w 667"/>
                  <a:gd name="T1" fmla="*/ 637 h 675"/>
                  <a:gd name="T2" fmla="*/ 55 w 667"/>
                  <a:gd name="T3" fmla="*/ 618 h 675"/>
                  <a:gd name="T4" fmla="*/ 38 w 667"/>
                  <a:gd name="T5" fmla="*/ 596 h 675"/>
                  <a:gd name="T6" fmla="*/ 24 w 667"/>
                  <a:gd name="T7" fmla="*/ 572 h 675"/>
                  <a:gd name="T8" fmla="*/ 14 w 667"/>
                  <a:gd name="T9" fmla="*/ 545 h 675"/>
                  <a:gd name="T10" fmla="*/ 7 w 667"/>
                  <a:gd name="T11" fmla="*/ 515 h 675"/>
                  <a:gd name="T12" fmla="*/ 2 w 667"/>
                  <a:gd name="T13" fmla="*/ 483 h 675"/>
                  <a:gd name="T14" fmla="*/ 0 w 667"/>
                  <a:gd name="T15" fmla="*/ 449 h 675"/>
                  <a:gd name="T16" fmla="*/ 349 w 667"/>
                  <a:gd name="T17" fmla="*/ 58 h 675"/>
                  <a:gd name="T18" fmla="*/ 377 w 667"/>
                  <a:gd name="T19" fmla="*/ 34 h 675"/>
                  <a:gd name="T20" fmla="*/ 408 w 667"/>
                  <a:gd name="T21" fmla="*/ 16 h 675"/>
                  <a:gd name="T22" fmla="*/ 442 w 667"/>
                  <a:gd name="T23" fmla="*/ 4 h 675"/>
                  <a:gd name="T24" fmla="*/ 477 w 667"/>
                  <a:gd name="T25" fmla="*/ 0 h 675"/>
                  <a:gd name="T26" fmla="*/ 512 w 667"/>
                  <a:gd name="T27" fmla="*/ 2 h 675"/>
                  <a:gd name="T28" fmla="*/ 547 w 667"/>
                  <a:gd name="T29" fmla="*/ 12 h 675"/>
                  <a:gd name="T30" fmla="*/ 580 w 667"/>
                  <a:gd name="T31" fmla="*/ 27 h 675"/>
                  <a:gd name="T32" fmla="*/ 609 w 667"/>
                  <a:gd name="T33" fmla="*/ 49 h 675"/>
                  <a:gd name="T34" fmla="*/ 625 w 667"/>
                  <a:gd name="T35" fmla="*/ 66 h 675"/>
                  <a:gd name="T36" fmla="*/ 639 w 667"/>
                  <a:gd name="T37" fmla="*/ 84 h 675"/>
                  <a:gd name="T38" fmla="*/ 649 w 667"/>
                  <a:gd name="T39" fmla="*/ 105 h 675"/>
                  <a:gd name="T40" fmla="*/ 658 w 667"/>
                  <a:gd name="T41" fmla="*/ 125 h 675"/>
                  <a:gd name="T42" fmla="*/ 664 w 667"/>
                  <a:gd name="T43" fmla="*/ 150 h 675"/>
                  <a:gd name="T44" fmla="*/ 667 w 667"/>
                  <a:gd name="T45" fmla="*/ 174 h 675"/>
                  <a:gd name="T46" fmla="*/ 667 w 667"/>
                  <a:gd name="T47" fmla="*/ 199 h 675"/>
                  <a:gd name="T48" fmla="*/ 663 w 667"/>
                  <a:gd name="T49" fmla="*/ 223 h 675"/>
                  <a:gd name="T50" fmla="*/ 657 w 667"/>
                  <a:gd name="T51" fmla="*/ 247 h 675"/>
                  <a:gd name="T52" fmla="*/ 647 w 667"/>
                  <a:gd name="T53" fmla="*/ 269 h 675"/>
                  <a:gd name="T54" fmla="*/ 634 w 667"/>
                  <a:gd name="T55" fmla="*/ 291 h 675"/>
                  <a:gd name="T56" fmla="*/ 617 w 667"/>
                  <a:gd name="T57" fmla="*/ 311 h 675"/>
                  <a:gd name="T58" fmla="*/ 374 w 667"/>
                  <a:gd name="T59" fmla="*/ 509 h 675"/>
                  <a:gd name="T60" fmla="*/ 352 w 667"/>
                  <a:gd name="T61" fmla="*/ 529 h 675"/>
                  <a:gd name="T62" fmla="*/ 332 w 667"/>
                  <a:gd name="T63" fmla="*/ 554 h 675"/>
                  <a:gd name="T64" fmla="*/ 227 w 667"/>
                  <a:gd name="T65" fmla="*/ 672 h 675"/>
                  <a:gd name="T66" fmla="*/ 192 w 667"/>
                  <a:gd name="T67" fmla="*/ 675 h 675"/>
                  <a:gd name="T68" fmla="*/ 171 w 667"/>
                  <a:gd name="T69" fmla="*/ 675 h 675"/>
                  <a:gd name="T70" fmla="*/ 150 w 667"/>
                  <a:gd name="T71" fmla="*/ 672 h 675"/>
                  <a:gd name="T72" fmla="*/ 129 w 667"/>
                  <a:gd name="T73" fmla="*/ 667 h 675"/>
                  <a:gd name="T74" fmla="*/ 111 w 667"/>
                  <a:gd name="T75" fmla="*/ 660 h 675"/>
                  <a:gd name="T76" fmla="*/ 93 w 667"/>
                  <a:gd name="T77" fmla="*/ 651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7" h="675">
                    <a:moveTo>
                      <a:pt x="85" y="645"/>
                    </a:moveTo>
                    <a:lnTo>
                      <a:pt x="74" y="637"/>
                    </a:lnTo>
                    <a:lnTo>
                      <a:pt x="64" y="628"/>
                    </a:lnTo>
                    <a:lnTo>
                      <a:pt x="55" y="618"/>
                    </a:lnTo>
                    <a:lnTo>
                      <a:pt x="45" y="607"/>
                    </a:lnTo>
                    <a:lnTo>
                      <a:pt x="38" y="596"/>
                    </a:lnTo>
                    <a:lnTo>
                      <a:pt x="31" y="584"/>
                    </a:lnTo>
                    <a:lnTo>
                      <a:pt x="24" y="572"/>
                    </a:lnTo>
                    <a:lnTo>
                      <a:pt x="19" y="559"/>
                    </a:lnTo>
                    <a:lnTo>
                      <a:pt x="14" y="545"/>
                    </a:lnTo>
                    <a:lnTo>
                      <a:pt x="10" y="530"/>
                    </a:lnTo>
                    <a:lnTo>
                      <a:pt x="7" y="515"/>
                    </a:lnTo>
                    <a:lnTo>
                      <a:pt x="4" y="499"/>
                    </a:lnTo>
                    <a:lnTo>
                      <a:pt x="2" y="483"/>
                    </a:lnTo>
                    <a:lnTo>
                      <a:pt x="1" y="466"/>
                    </a:lnTo>
                    <a:lnTo>
                      <a:pt x="0" y="449"/>
                    </a:lnTo>
                    <a:lnTo>
                      <a:pt x="0" y="431"/>
                    </a:lnTo>
                    <a:lnTo>
                      <a:pt x="349" y="58"/>
                    </a:lnTo>
                    <a:lnTo>
                      <a:pt x="362" y="45"/>
                    </a:lnTo>
                    <a:lnTo>
                      <a:pt x="377" y="34"/>
                    </a:lnTo>
                    <a:lnTo>
                      <a:pt x="392" y="24"/>
                    </a:lnTo>
                    <a:lnTo>
                      <a:pt x="408" y="16"/>
                    </a:lnTo>
                    <a:lnTo>
                      <a:pt x="425" y="10"/>
                    </a:lnTo>
                    <a:lnTo>
                      <a:pt x="442" y="4"/>
                    </a:lnTo>
                    <a:lnTo>
                      <a:pt x="460" y="1"/>
                    </a:lnTo>
                    <a:lnTo>
                      <a:pt x="477" y="0"/>
                    </a:lnTo>
                    <a:lnTo>
                      <a:pt x="495" y="0"/>
                    </a:lnTo>
                    <a:lnTo>
                      <a:pt x="512" y="2"/>
                    </a:lnTo>
                    <a:lnTo>
                      <a:pt x="529" y="5"/>
                    </a:lnTo>
                    <a:lnTo>
                      <a:pt x="547" y="12"/>
                    </a:lnTo>
                    <a:lnTo>
                      <a:pt x="564" y="19"/>
                    </a:lnTo>
                    <a:lnTo>
                      <a:pt x="580" y="27"/>
                    </a:lnTo>
                    <a:lnTo>
                      <a:pt x="595" y="37"/>
                    </a:lnTo>
                    <a:lnTo>
                      <a:pt x="609" y="49"/>
                    </a:lnTo>
                    <a:lnTo>
                      <a:pt x="617" y="58"/>
                    </a:lnTo>
                    <a:lnTo>
                      <a:pt x="625" y="66"/>
                    </a:lnTo>
                    <a:lnTo>
                      <a:pt x="632" y="75"/>
                    </a:lnTo>
                    <a:lnTo>
                      <a:pt x="639" y="84"/>
                    </a:lnTo>
                    <a:lnTo>
                      <a:pt x="644" y="94"/>
                    </a:lnTo>
                    <a:lnTo>
                      <a:pt x="649" y="105"/>
                    </a:lnTo>
                    <a:lnTo>
                      <a:pt x="654" y="115"/>
                    </a:lnTo>
                    <a:lnTo>
                      <a:pt x="658" y="125"/>
                    </a:lnTo>
                    <a:lnTo>
                      <a:pt x="661" y="138"/>
                    </a:lnTo>
                    <a:lnTo>
                      <a:pt x="664" y="150"/>
                    </a:lnTo>
                    <a:lnTo>
                      <a:pt x="666" y="162"/>
                    </a:lnTo>
                    <a:lnTo>
                      <a:pt x="667" y="174"/>
                    </a:lnTo>
                    <a:lnTo>
                      <a:pt x="667" y="187"/>
                    </a:lnTo>
                    <a:lnTo>
                      <a:pt x="667" y="199"/>
                    </a:lnTo>
                    <a:lnTo>
                      <a:pt x="666" y="212"/>
                    </a:lnTo>
                    <a:lnTo>
                      <a:pt x="663" y="223"/>
                    </a:lnTo>
                    <a:lnTo>
                      <a:pt x="660" y="235"/>
                    </a:lnTo>
                    <a:lnTo>
                      <a:pt x="657" y="247"/>
                    </a:lnTo>
                    <a:lnTo>
                      <a:pt x="652" y="258"/>
                    </a:lnTo>
                    <a:lnTo>
                      <a:pt x="647" y="269"/>
                    </a:lnTo>
                    <a:lnTo>
                      <a:pt x="641" y="281"/>
                    </a:lnTo>
                    <a:lnTo>
                      <a:pt x="634" y="291"/>
                    </a:lnTo>
                    <a:lnTo>
                      <a:pt x="626" y="301"/>
                    </a:lnTo>
                    <a:lnTo>
                      <a:pt x="617" y="311"/>
                    </a:lnTo>
                    <a:lnTo>
                      <a:pt x="578" y="352"/>
                    </a:lnTo>
                    <a:lnTo>
                      <a:pt x="374" y="509"/>
                    </a:lnTo>
                    <a:lnTo>
                      <a:pt x="363" y="518"/>
                    </a:lnTo>
                    <a:lnTo>
                      <a:pt x="352" y="529"/>
                    </a:lnTo>
                    <a:lnTo>
                      <a:pt x="341" y="542"/>
                    </a:lnTo>
                    <a:lnTo>
                      <a:pt x="332" y="554"/>
                    </a:lnTo>
                    <a:lnTo>
                      <a:pt x="250" y="668"/>
                    </a:lnTo>
                    <a:lnTo>
                      <a:pt x="227" y="672"/>
                    </a:lnTo>
                    <a:lnTo>
                      <a:pt x="203" y="675"/>
                    </a:lnTo>
                    <a:lnTo>
                      <a:pt x="192" y="675"/>
                    </a:lnTo>
                    <a:lnTo>
                      <a:pt x="182" y="675"/>
                    </a:lnTo>
                    <a:lnTo>
                      <a:pt x="171" y="675"/>
                    </a:lnTo>
                    <a:lnTo>
                      <a:pt x="161" y="673"/>
                    </a:lnTo>
                    <a:lnTo>
                      <a:pt x="150" y="672"/>
                    </a:lnTo>
                    <a:lnTo>
                      <a:pt x="140" y="670"/>
                    </a:lnTo>
                    <a:lnTo>
                      <a:pt x="129" y="667"/>
                    </a:lnTo>
                    <a:lnTo>
                      <a:pt x="120" y="664"/>
                    </a:lnTo>
                    <a:lnTo>
                      <a:pt x="111" y="660"/>
                    </a:lnTo>
                    <a:lnTo>
                      <a:pt x="102" y="656"/>
                    </a:lnTo>
                    <a:lnTo>
                      <a:pt x="93" y="651"/>
                    </a:lnTo>
                    <a:lnTo>
                      <a:pt x="85" y="645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196"/>
              <p:cNvSpPr>
                <a:spLocks/>
              </p:cNvSpPr>
              <p:nvPr/>
            </p:nvSpPr>
            <p:spPr bwMode="auto">
              <a:xfrm>
                <a:off x="354" y="508"/>
                <a:ext cx="39" cy="34"/>
              </a:xfrm>
              <a:custGeom>
                <a:avLst/>
                <a:gdLst>
                  <a:gd name="T0" fmla="*/ 230 w 649"/>
                  <a:gd name="T1" fmla="*/ 129 h 580"/>
                  <a:gd name="T2" fmla="*/ 261 w 649"/>
                  <a:gd name="T3" fmla="*/ 85 h 580"/>
                  <a:gd name="T4" fmla="*/ 285 w 649"/>
                  <a:gd name="T5" fmla="*/ 49 h 580"/>
                  <a:gd name="T6" fmla="*/ 301 w 649"/>
                  <a:gd name="T7" fmla="*/ 27 h 580"/>
                  <a:gd name="T8" fmla="*/ 306 w 649"/>
                  <a:gd name="T9" fmla="*/ 18 h 580"/>
                  <a:gd name="T10" fmla="*/ 309 w 649"/>
                  <a:gd name="T11" fmla="*/ 13 h 580"/>
                  <a:gd name="T12" fmla="*/ 318 w 649"/>
                  <a:gd name="T13" fmla="*/ 0 h 580"/>
                  <a:gd name="T14" fmla="*/ 323 w 649"/>
                  <a:gd name="T15" fmla="*/ 17 h 580"/>
                  <a:gd name="T16" fmla="*/ 329 w 649"/>
                  <a:gd name="T17" fmla="*/ 32 h 580"/>
                  <a:gd name="T18" fmla="*/ 338 w 649"/>
                  <a:gd name="T19" fmla="*/ 48 h 580"/>
                  <a:gd name="T20" fmla="*/ 347 w 649"/>
                  <a:gd name="T21" fmla="*/ 63 h 580"/>
                  <a:gd name="T22" fmla="*/ 359 w 649"/>
                  <a:gd name="T23" fmla="*/ 76 h 580"/>
                  <a:gd name="T24" fmla="*/ 372 w 649"/>
                  <a:gd name="T25" fmla="*/ 87 h 580"/>
                  <a:gd name="T26" fmla="*/ 386 w 649"/>
                  <a:gd name="T27" fmla="*/ 98 h 580"/>
                  <a:gd name="T28" fmla="*/ 400 w 649"/>
                  <a:gd name="T29" fmla="*/ 107 h 580"/>
                  <a:gd name="T30" fmla="*/ 416 w 649"/>
                  <a:gd name="T31" fmla="*/ 114 h 580"/>
                  <a:gd name="T32" fmla="*/ 434 w 649"/>
                  <a:gd name="T33" fmla="*/ 121 h 580"/>
                  <a:gd name="T34" fmla="*/ 452 w 649"/>
                  <a:gd name="T35" fmla="*/ 126 h 580"/>
                  <a:gd name="T36" fmla="*/ 471 w 649"/>
                  <a:gd name="T37" fmla="*/ 130 h 580"/>
                  <a:gd name="T38" fmla="*/ 490 w 649"/>
                  <a:gd name="T39" fmla="*/ 133 h 580"/>
                  <a:gd name="T40" fmla="*/ 511 w 649"/>
                  <a:gd name="T41" fmla="*/ 135 h 580"/>
                  <a:gd name="T42" fmla="*/ 533 w 649"/>
                  <a:gd name="T43" fmla="*/ 135 h 580"/>
                  <a:gd name="T44" fmla="*/ 555 w 649"/>
                  <a:gd name="T45" fmla="*/ 134 h 580"/>
                  <a:gd name="T46" fmla="*/ 577 w 649"/>
                  <a:gd name="T47" fmla="*/ 132 h 580"/>
                  <a:gd name="T48" fmla="*/ 601 w 649"/>
                  <a:gd name="T49" fmla="*/ 129 h 580"/>
                  <a:gd name="T50" fmla="*/ 625 w 649"/>
                  <a:gd name="T51" fmla="*/ 124 h 580"/>
                  <a:gd name="T52" fmla="*/ 649 w 649"/>
                  <a:gd name="T53" fmla="*/ 119 h 580"/>
                  <a:gd name="T54" fmla="*/ 319 w 649"/>
                  <a:gd name="T55" fmla="*/ 580 h 580"/>
                  <a:gd name="T56" fmla="*/ 315 w 649"/>
                  <a:gd name="T57" fmla="*/ 568 h 580"/>
                  <a:gd name="T58" fmla="*/ 310 w 649"/>
                  <a:gd name="T59" fmla="*/ 557 h 580"/>
                  <a:gd name="T60" fmla="*/ 304 w 649"/>
                  <a:gd name="T61" fmla="*/ 545 h 580"/>
                  <a:gd name="T62" fmla="*/ 298 w 649"/>
                  <a:gd name="T63" fmla="*/ 534 h 580"/>
                  <a:gd name="T64" fmla="*/ 291 w 649"/>
                  <a:gd name="T65" fmla="*/ 523 h 580"/>
                  <a:gd name="T66" fmla="*/ 284 w 649"/>
                  <a:gd name="T67" fmla="*/ 512 h 580"/>
                  <a:gd name="T68" fmla="*/ 276 w 649"/>
                  <a:gd name="T69" fmla="*/ 502 h 580"/>
                  <a:gd name="T70" fmla="*/ 267 w 649"/>
                  <a:gd name="T71" fmla="*/ 491 h 580"/>
                  <a:gd name="T72" fmla="*/ 252 w 649"/>
                  <a:gd name="T73" fmla="*/ 474 h 580"/>
                  <a:gd name="T74" fmla="*/ 235 w 649"/>
                  <a:gd name="T75" fmla="*/ 458 h 580"/>
                  <a:gd name="T76" fmla="*/ 217 w 649"/>
                  <a:gd name="T77" fmla="*/ 444 h 580"/>
                  <a:gd name="T78" fmla="*/ 199 w 649"/>
                  <a:gd name="T79" fmla="*/ 431 h 580"/>
                  <a:gd name="T80" fmla="*/ 178 w 649"/>
                  <a:gd name="T81" fmla="*/ 419 h 580"/>
                  <a:gd name="T82" fmla="*/ 157 w 649"/>
                  <a:gd name="T83" fmla="*/ 408 h 580"/>
                  <a:gd name="T84" fmla="*/ 136 w 649"/>
                  <a:gd name="T85" fmla="*/ 400 h 580"/>
                  <a:gd name="T86" fmla="*/ 114 w 649"/>
                  <a:gd name="T87" fmla="*/ 393 h 580"/>
                  <a:gd name="T88" fmla="*/ 100 w 649"/>
                  <a:gd name="T89" fmla="*/ 391 h 580"/>
                  <a:gd name="T90" fmla="*/ 87 w 649"/>
                  <a:gd name="T91" fmla="*/ 391 h 580"/>
                  <a:gd name="T92" fmla="*/ 73 w 649"/>
                  <a:gd name="T93" fmla="*/ 393 h 580"/>
                  <a:gd name="T94" fmla="*/ 59 w 649"/>
                  <a:gd name="T95" fmla="*/ 397 h 580"/>
                  <a:gd name="T96" fmla="*/ 45 w 649"/>
                  <a:gd name="T97" fmla="*/ 402 h 580"/>
                  <a:gd name="T98" fmla="*/ 30 w 649"/>
                  <a:gd name="T99" fmla="*/ 409 h 580"/>
                  <a:gd name="T100" fmla="*/ 14 w 649"/>
                  <a:gd name="T101" fmla="*/ 418 h 580"/>
                  <a:gd name="T102" fmla="*/ 0 w 649"/>
                  <a:gd name="T103" fmla="*/ 427 h 580"/>
                  <a:gd name="T104" fmla="*/ 230 w 649"/>
                  <a:gd name="T105" fmla="*/ 129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9" h="580">
                    <a:moveTo>
                      <a:pt x="230" y="129"/>
                    </a:moveTo>
                    <a:lnTo>
                      <a:pt x="261" y="85"/>
                    </a:lnTo>
                    <a:lnTo>
                      <a:pt x="285" y="49"/>
                    </a:lnTo>
                    <a:lnTo>
                      <a:pt x="301" y="27"/>
                    </a:lnTo>
                    <a:lnTo>
                      <a:pt x="306" y="18"/>
                    </a:lnTo>
                    <a:lnTo>
                      <a:pt x="309" y="13"/>
                    </a:lnTo>
                    <a:lnTo>
                      <a:pt x="318" y="0"/>
                    </a:lnTo>
                    <a:lnTo>
                      <a:pt x="323" y="17"/>
                    </a:lnTo>
                    <a:lnTo>
                      <a:pt x="329" y="32"/>
                    </a:lnTo>
                    <a:lnTo>
                      <a:pt x="338" y="48"/>
                    </a:lnTo>
                    <a:lnTo>
                      <a:pt x="347" y="63"/>
                    </a:lnTo>
                    <a:lnTo>
                      <a:pt x="359" y="76"/>
                    </a:lnTo>
                    <a:lnTo>
                      <a:pt x="372" y="87"/>
                    </a:lnTo>
                    <a:lnTo>
                      <a:pt x="386" y="98"/>
                    </a:lnTo>
                    <a:lnTo>
                      <a:pt x="400" y="107"/>
                    </a:lnTo>
                    <a:lnTo>
                      <a:pt x="416" y="114"/>
                    </a:lnTo>
                    <a:lnTo>
                      <a:pt x="434" y="121"/>
                    </a:lnTo>
                    <a:lnTo>
                      <a:pt x="452" y="126"/>
                    </a:lnTo>
                    <a:lnTo>
                      <a:pt x="471" y="130"/>
                    </a:lnTo>
                    <a:lnTo>
                      <a:pt x="490" y="133"/>
                    </a:lnTo>
                    <a:lnTo>
                      <a:pt x="511" y="135"/>
                    </a:lnTo>
                    <a:lnTo>
                      <a:pt x="533" y="135"/>
                    </a:lnTo>
                    <a:lnTo>
                      <a:pt x="555" y="134"/>
                    </a:lnTo>
                    <a:lnTo>
                      <a:pt x="577" y="132"/>
                    </a:lnTo>
                    <a:lnTo>
                      <a:pt x="601" y="129"/>
                    </a:lnTo>
                    <a:lnTo>
                      <a:pt x="625" y="124"/>
                    </a:lnTo>
                    <a:lnTo>
                      <a:pt x="649" y="119"/>
                    </a:lnTo>
                    <a:lnTo>
                      <a:pt x="319" y="580"/>
                    </a:lnTo>
                    <a:lnTo>
                      <a:pt x="315" y="568"/>
                    </a:lnTo>
                    <a:lnTo>
                      <a:pt x="310" y="557"/>
                    </a:lnTo>
                    <a:lnTo>
                      <a:pt x="304" y="545"/>
                    </a:lnTo>
                    <a:lnTo>
                      <a:pt x="298" y="534"/>
                    </a:lnTo>
                    <a:lnTo>
                      <a:pt x="291" y="523"/>
                    </a:lnTo>
                    <a:lnTo>
                      <a:pt x="284" y="512"/>
                    </a:lnTo>
                    <a:lnTo>
                      <a:pt x="276" y="502"/>
                    </a:lnTo>
                    <a:lnTo>
                      <a:pt x="267" y="491"/>
                    </a:lnTo>
                    <a:lnTo>
                      <a:pt x="252" y="474"/>
                    </a:lnTo>
                    <a:lnTo>
                      <a:pt x="235" y="458"/>
                    </a:lnTo>
                    <a:lnTo>
                      <a:pt x="217" y="444"/>
                    </a:lnTo>
                    <a:lnTo>
                      <a:pt x="199" y="431"/>
                    </a:lnTo>
                    <a:lnTo>
                      <a:pt x="178" y="419"/>
                    </a:lnTo>
                    <a:lnTo>
                      <a:pt x="157" y="408"/>
                    </a:lnTo>
                    <a:lnTo>
                      <a:pt x="136" y="400"/>
                    </a:lnTo>
                    <a:lnTo>
                      <a:pt x="114" y="393"/>
                    </a:lnTo>
                    <a:lnTo>
                      <a:pt x="100" y="391"/>
                    </a:lnTo>
                    <a:lnTo>
                      <a:pt x="87" y="391"/>
                    </a:lnTo>
                    <a:lnTo>
                      <a:pt x="73" y="393"/>
                    </a:lnTo>
                    <a:lnTo>
                      <a:pt x="59" y="397"/>
                    </a:lnTo>
                    <a:lnTo>
                      <a:pt x="45" y="402"/>
                    </a:lnTo>
                    <a:lnTo>
                      <a:pt x="30" y="409"/>
                    </a:lnTo>
                    <a:lnTo>
                      <a:pt x="14" y="418"/>
                    </a:lnTo>
                    <a:lnTo>
                      <a:pt x="0" y="427"/>
                    </a:lnTo>
                    <a:lnTo>
                      <a:pt x="230" y="1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197"/>
              <p:cNvSpPr>
                <a:spLocks/>
              </p:cNvSpPr>
              <p:nvPr/>
            </p:nvSpPr>
            <p:spPr bwMode="auto">
              <a:xfrm>
                <a:off x="354" y="508"/>
                <a:ext cx="39" cy="34"/>
              </a:xfrm>
              <a:custGeom>
                <a:avLst/>
                <a:gdLst>
                  <a:gd name="T0" fmla="*/ 230 w 649"/>
                  <a:gd name="T1" fmla="*/ 129 h 580"/>
                  <a:gd name="T2" fmla="*/ 261 w 649"/>
                  <a:gd name="T3" fmla="*/ 85 h 580"/>
                  <a:gd name="T4" fmla="*/ 285 w 649"/>
                  <a:gd name="T5" fmla="*/ 49 h 580"/>
                  <a:gd name="T6" fmla="*/ 301 w 649"/>
                  <a:gd name="T7" fmla="*/ 27 h 580"/>
                  <a:gd name="T8" fmla="*/ 306 w 649"/>
                  <a:gd name="T9" fmla="*/ 18 h 580"/>
                  <a:gd name="T10" fmla="*/ 309 w 649"/>
                  <a:gd name="T11" fmla="*/ 13 h 580"/>
                  <a:gd name="T12" fmla="*/ 318 w 649"/>
                  <a:gd name="T13" fmla="*/ 0 h 580"/>
                  <a:gd name="T14" fmla="*/ 323 w 649"/>
                  <a:gd name="T15" fmla="*/ 17 h 580"/>
                  <a:gd name="T16" fmla="*/ 329 w 649"/>
                  <a:gd name="T17" fmla="*/ 32 h 580"/>
                  <a:gd name="T18" fmla="*/ 338 w 649"/>
                  <a:gd name="T19" fmla="*/ 48 h 580"/>
                  <a:gd name="T20" fmla="*/ 347 w 649"/>
                  <a:gd name="T21" fmla="*/ 63 h 580"/>
                  <a:gd name="T22" fmla="*/ 359 w 649"/>
                  <a:gd name="T23" fmla="*/ 76 h 580"/>
                  <a:gd name="T24" fmla="*/ 372 w 649"/>
                  <a:gd name="T25" fmla="*/ 87 h 580"/>
                  <a:gd name="T26" fmla="*/ 386 w 649"/>
                  <a:gd name="T27" fmla="*/ 98 h 580"/>
                  <a:gd name="T28" fmla="*/ 400 w 649"/>
                  <a:gd name="T29" fmla="*/ 107 h 580"/>
                  <a:gd name="T30" fmla="*/ 416 w 649"/>
                  <a:gd name="T31" fmla="*/ 114 h 580"/>
                  <a:gd name="T32" fmla="*/ 434 w 649"/>
                  <a:gd name="T33" fmla="*/ 121 h 580"/>
                  <a:gd name="T34" fmla="*/ 452 w 649"/>
                  <a:gd name="T35" fmla="*/ 126 h 580"/>
                  <a:gd name="T36" fmla="*/ 471 w 649"/>
                  <a:gd name="T37" fmla="*/ 130 h 580"/>
                  <a:gd name="T38" fmla="*/ 490 w 649"/>
                  <a:gd name="T39" fmla="*/ 133 h 580"/>
                  <a:gd name="T40" fmla="*/ 511 w 649"/>
                  <a:gd name="T41" fmla="*/ 135 h 580"/>
                  <a:gd name="T42" fmla="*/ 533 w 649"/>
                  <a:gd name="T43" fmla="*/ 135 h 580"/>
                  <a:gd name="T44" fmla="*/ 555 w 649"/>
                  <a:gd name="T45" fmla="*/ 134 h 580"/>
                  <a:gd name="T46" fmla="*/ 577 w 649"/>
                  <a:gd name="T47" fmla="*/ 132 h 580"/>
                  <a:gd name="T48" fmla="*/ 601 w 649"/>
                  <a:gd name="T49" fmla="*/ 129 h 580"/>
                  <a:gd name="T50" fmla="*/ 625 w 649"/>
                  <a:gd name="T51" fmla="*/ 124 h 580"/>
                  <a:gd name="T52" fmla="*/ 649 w 649"/>
                  <a:gd name="T53" fmla="*/ 119 h 580"/>
                  <a:gd name="T54" fmla="*/ 319 w 649"/>
                  <a:gd name="T55" fmla="*/ 580 h 580"/>
                  <a:gd name="T56" fmla="*/ 315 w 649"/>
                  <a:gd name="T57" fmla="*/ 568 h 580"/>
                  <a:gd name="T58" fmla="*/ 310 w 649"/>
                  <a:gd name="T59" fmla="*/ 557 h 580"/>
                  <a:gd name="T60" fmla="*/ 304 w 649"/>
                  <a:gd name="T61" fmla="*/ 545 h 580"/>
                  <a:gd name="T62" fmla="*/ 298 w 649"/>
                  <a:gd name="T63" fmla="*/ 534 h 580"/>
                  <a:gd name="T64" fmla="*/ 291 w 649"/>
                  <a:gd name="T65" fmla="*/ 523 h 580"/>
                  <a:gd name="T66" fmla="*/ 284 w 649"/>
                  <a:gd name="T67" fmla="*/ 512 h 580"/>
                  <a:gd name="T68" fmla="*/ 276 w 649"/>
                  <a:gd name="T69" fmla="*/ 502 h 580"/>
                  <a:gd name="T70" fmla="*/ 267 w 649"/>
                  <a:gd name="T71" fmla="*/ 491 h 580"/>
                  <a:gd name="T72" fmla="*/ 252 w 649"/>
                  <a:gd name="T73" fmla="*/ 474 h 580"/>
                  <a:gd name="T74" fmla="*/ 235 w 649"/>
                  <a:gd name="T75" fmla="*/ 458 h 580"/>
                  <a:gd name="T76" fmla="*/ 217 w 649"/>
                  <a:gd name="T77" fmla="*/ 444 h 580"/>
                  <a:gd name="T78" fmla="*/ 199 w 649"/>
                  <a:gd name="T79" fmla="*/ 431 h 580"/>
                  <a:gd name="T80" fmla="*/ 178 w 649"/>
                  <a:gd name="T81" fmla="*/ 419 h 580"/>
                  <a:gd name="T82" fmla="*/ 157 w 649"/>
                  <a:gd name="T83" fmla="*/ 408 h 580"/>
                  <a:gd name="T84" fmla="*/ 136 w 649"/>
                  <a:gd name="T85" fmla="*/ 400 h 580"/>
                  <a:gd name="T86" fmla="*/ 114 w 649"/>
                  <a:gd name="T87" fmla="*/ 393 h 580"/>
                  <a:gd name="T88" fmla="*/ 100 w 649"/>
                  <a:gd name="T89" fmla="*/ 391 h 580"/>
                  <a:gd name="T90" fmla="*/ 87 w 649"/>
                  <a:gd name="T91" fmla="*/ 391 h 580"/>
                  <a:gd name="T92" fmla="*/ 73 w 649"/>
                  <a:gd name="T93" fmla="*/ 393 h 580"/>
                  <a:gd name="T94" fmla="*/ 59 w 649"/>
                  <a:gd name="T95" fmla="*/ 397 h 580"/>
                  <a:gd name="T96" fmla="*/ 45 w 649"/>
                  <a:gd name="T97" fmla="*/ 402 h 580"/>
                  <a:gd name="T98" fmla="*/ 30 w 649"/>
                  <a:gd name="T99" fmla="*/ 409 h 580"/>
                  <a:gd name="T100" fmla="*/ 14 w 649"/>
                  <a:gd name="T101" fmla="*/ 418 h 580"/>
                  <a:gd name="T102" fmla="*/ 0 w 649"/>
                  <a:gd name="T103" fmla="*/ 427 h 580"/>
                  <a:gd name="T104" fmla="*/ 230 w 649"/>
                  <a:gd name="T105" fmla="*/ 129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9" h="580">
                    <a:moveTo>
                      <a:pt x="230" y="129"/>
                    </a:moveTo>
                    <a:lnTo>
                      <a:pt x="261" y="85"/>
                    </a:lnTo>
                    <a:lnTo>
                      <a:pt x="285" y="49"/>
                    </a:lnTo>
                    <a:lnTo>
                      <a:pt x="301" y="27"/>
                    </a:lnTo>
                    <a:lnTo>
                      <a:pt x="306" y="18"/>
                    </a:lnTo>
                    <a:lnTo>
                      <a:pt x="309" y="13"/>
                    </a:lnTo>
                    <a:lnTo>
                      <a:pt x="318" y="0"/>
                    </a:lnTo>
                    <a:lnTo>
                      <a:pt x="323" y="17"/>
                    </a:lnTo>
                    <a:lnTo>
                      <a:pt x="329" y="32"/>
                    </a:lnTo>
                    <a:lnTo>
                      <a:pt x="338" y="48"/>
                    </a:lnTo>
                    <a:lnTo>
                      <a:pt x="347" y="63"/>
                    </a:lnTo>
                    <a:lnTo>
                      <a:pt x="359" y="76"/>
                    </a:lnTo>
                    <a:lnTo>
                      <a:pt x="372" y="87"/>
                    </a:lnTo>
                    <a:lnTo>
                      <a:pt x="386" y="98"/>
                    </a:lnTo>
                    <a:lnTo>
                      <a:pt x="400" y="107"/>
                    </a:lnTo>
                    <a:lnTo>
                      <a:pt x="416" y="114"/>
                    </a:lnTo>
                    <a:lnTo>
                      <a:pt x="434" y="121"/>
                    </a:lnTo>
                    <a:lnTo>
                      <a:pt x="452" y="126"/>
                    </a:lnTo>
                    <a:lnTo>
                      <a:pt x="471" y="130"/>
                    </a:lnTo>
                    <a:lnTo>
                      <a:pt x="490" y="133"/>
                    </a:lnTo>
                    <a:lnTo>
                      <a:pt x="511" y="135"/>
                    </a:lnTo>
                    <a:lnTo>
                      <a:pt x="533" y="135"/>
                    </a:lnTo>
                    <a:lnTo>
                      <a:pt x="555" y="134"/>
                    </a:lnTo>
                    <a:lnTo>
                      <a:pt x="577" y="132"/>
                    </a:lnTo>
                    <a:lnTo>
                      <a:pt x="601" y="129"/>
                    </a:lnTo>
                    <a:lnTo>
                      <a:pt x="625" y="124"/>
                    </a:lnTo>
                    <a:lnTo>
                      <a:pt x="649" y="119"/>
                    </a:lnTo>
                    <a:lnTo>
                      <a:pt x="319" y="580"/>
                    </a:lnTo>
                    <a:lnTo>
                      <a:pt x="315" y="568"/>
                    </a:lnTo>
                    <a:lnTo>
                      <a:pt x="310" y="557"/>
                    </a:lnTo>
                    <a:lnTo>
                      <a:pt x="304" y="545"/>
                    </a:lnTo>
                    <a:lnTo>
                      <a:pt x="298" y="534"/>
                    </a:lnTo>
                    <a:lnTo>
                      <a:pt x="291" y="523"/>
                    </a:lnTo>
                    <a:lnTo>
                      <a:pt x="284" y="512"/>
                    </a:lnTo>
                    <a:lnTo>
                      <a:pt x="276" y="502"/>
                    </a:lnTo>
                    <a:lnTo>
                      <a:pt x="267" y="491"/>
                    </a:lnTo>
                    <a:lnTo>
                      <a:pt x="252" y="474"/>
                    </a:lnTo>
                    <a:lnTo>
                      <a:pt x="235" y="458"/>
                    </a:lnTo>
                    <a:lnTo>
                      <a:pt x="217" y="444"/>
                    </a:lnTo>
                    <a:lnTo>
                      <a:pt x="199" y="431"/>
                    </a:lnTo>
                    <a:lnTo>
                      <a:pt x="178" y="419"/>
                    </a:lnTo>
                    <a:lnTo>
                      <a:pt x="157" y="408"/>
                    </a:lnTo>
                    <a:lnTo>
                      <a:pt x="136" y="400"/>
                    </a:lnTo>
                    <a:lnTo>
                      <a:pt x="114" y="393"/>
                    </a:lnTo>
                    <a:lnTo>
                      <a:pt x="100" y="391"/>
                    </a:lnTo>
                    <a:lnTo>
                      <a:pt x="87" y="391"/>
                    </a:lnTo>
                    <a:lnTo>
                      <a:pt x="73" y="393"/>
                    </a:lnTo>
                    <a:lnTo>
                      <a:pt x="59" y="397"/>
                    </a:lnTo>
                    <a:lnTo>
                      <a:pt x="45" y="402"/>
                    </a:lnTo>
                    <a:lnTo>
                      <a:pt x="30" y="409"/>
                    </a:lnTo>
                    <a:lnTo>
                      <a:pt x="14" y="418"/>
                    </a:lnTo>
                    <a:lnTo>
                      <a:pt x="0" y="427"/>
                    </a:lnTo>
                    <a:lnTo>
                      <a:pt x="230" y="129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Freeform 198"/>
              <p:cNvSpPr>
                <a:spLocks/>
              </p:cNvSpPr>
              <p:nvPr/>
            </p:nvSpPr>
            <p:spPr bwMode="auto">
              <a:xfrm>
                <a:off x="373" y="476"/>
                <a:ext cx="47" cy="40"/>
              </a:xfrm>
              <a:custGeom>
                <a:avLst/>
                <a:gdLst>
                  <a:gd name="T0" fmla="*/ 20 w 805"/>
                  <a:gd name="T1" fmla="*/ 587 h 674"/>
                  <a:gd name="T2" fmla="*/ 5 w 805"/>
                  <a:gd name="T3" fmla="*/ 556 h 674"/>
                  <a:gd name="T4" fmla="*/ 10 w 805"/>
                  <a:gd name="T5" fmla="*/ 523 h 674"/>
                  <a:gd name="T6" fmla="*/ 39 w 805"/>
                  <a:gd name="T7" fmla="*/ 481 h 674"/>
                  <a:gd name="T8" fmla="*/ 76 w 805"/>
                  <a:gd name="T9" fmla="*/ 430 h 674"/>
                  <a:gd name="T10" fmla="*/ 120 w 805"/>
                  <a:gd name="T11" fmla="*/ 375 h 674"/>
                  <a:gd name="T12" fmla="*/ 168 w 805"/>
                  <a:gd name="T13" fmla="*/ 323 h 674"/>
                  <a:gd name="T14" fmla="*/ 220 w 805"/>
                  <a:gd name="T15" fmla="*/ 281 h 674"/>
                  <a:gd name="T16" fmla="*/ 269 w 805"/>
                  <a:gd name="T17" fmla="*/ 242 h 674"/>
                  <a:gd name="T18" fmla="*/ 313 w 805"/>
                  <a:gd name="T19" fmla="*/ 207 h 674"/>
                  <a:gd name="T20" fmla="*/ 536 w 805"/>
                  <a:gd name="T21" fmla="*/ 33 h 674"/>
                  <a:gd name="T22" fmla="*/ 566 w 805"/>
                  <a:gd name="T23" fmla="*/ 15 h 674"/>
                  <a:gd name="T24" fmla="*/ 597 w 805"/>
                  <a:gd name="T25" fmla="*/ 4 h 674"/>
                  <a:gd name="T26" fmla="*/ 630 w 805"/>
                  <a:gd name="T27" fmla="*/ 0 h 674"/>
                  <a:gd name="T28" fmla="*/ 662 w 805"/>
                  <a:gd name="T29" fmla="*/ 3 h 674"/>
                  <a:gd name="T30" fmla="*/ 694 w 805"/>
                  <a:gd name="T31" fmla="*/ 12 h 674"/>
                  <a:gd name="T32" fmla="*/ 723 w 805"/>
                  <a:gd name="T33" fmla="*/ 28 h 674"/>
                  <a:gd name="T34" fmla="*/ 750 w 805"/>
                  <a:gd name="T35" fmla="*/ 49 h 674"/>
                  <a:gd name="T36" fmla="*/ 773 w 805"/>
                  <a:gd name="T37" fmla="*/ 78 h 674"/>
                  <a:gd name="T38" fmla="*/ 784 w 805"/>
                  <a:gd name="T39" fmla="*/ 97 h 674"/>
                  <a:gd name="T40" fmla="*/ 793 w 805"/>
                  <a:gd name="T41" fmla="*/ 117 h 674"/>
                  <a:gd name="T42" fmla="*/ 800 w 805"/>
                  <a:gd name="T43" fmla="*/ 139 h 674"/>
                  <a:gd name="T44" fmla="*/ 804 w 805"/>
                  <a:gd name="T45" fmla="*/ 162 h 674"/>
                  <a:gd name="T46" fmla="*/ 805 w 805"/>
                  <a:gd name="T47" fmla="*/ 197 h 674"/>
                  <a:gd name="T48" fmla="*/ 800 w 805"/>
                  <a:gd name="T49" fmla="*/ 231 h 674"/>
                  <a:gd name="T50" fmla="*/ 789 w 805"/>
                  <a:gd name="T51" fmla="*/ 265 h 674"/>
                  <a:gd name="T52" fmla="*/ 773 w 805"/>
                  <a:gd name="T53" fmla="*/ 294 h 674"/>
                  <a:gd name="T54" fmla="*/ 755 w 805"/>
                  <a:gd name="T55" fmla="*/ 314 h 674"/>
                  <a:gd name="T56" fmla="*/ 736 w 805"/>
                  <a:gd name="T57" fmla="*/ 332 h 674"/>
                  <a:gd name="T58" fmla="*/ 331 w 805"/>
                  <a:gd name="T59" fmla="*/ 658 h 674"/>
                  <a:gd name="T60" fmla="*/ 283 w 805"/>
                  <a:gd name="T61" fmla="*/ 668 h 674"/>
                  <a:gd name="T62" fmla="*/ 237 w 805"/>
                  <a:gd name="T63" fmla="*/ 673 h 674"/>
                  <a:gd name="T64" fmla="*/ 193 w 805"/>
                  <a:gd name="T65" fmla="*/ 674 h 674"/>
                  <a:gd name="T66" fmla="*/ 153 w 805"/>
                  <a:gd name="T67" fmla="*/ 669 h 674"/>
                  <a:gd name="T68" fmla="*/ 116 w 805"/>
                  <a:gd name="T69" fmla="*/ 660 h 674"/>
                  <a:gd name="T70" fmla="*/ 82 w 805"/>
                  <a:gd name="T71" fmla="*/ 646 h 674"/>
                  <a:gd name="T72" fmla="*/ 54 w 805"/>
                  <a:gd name="T73" fmla="*/ 626 h 674"/>
                  <a:gd name="T74" fmla="*/ 29 w 805"/>
                  <a:gd name="T75" fmla="*/ 602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5" h="674">
                    <a:moveTo>
                      <a:pt x="29" y="602"/>
                    </a:moveTo>
                    <a:lnTo>
                      <a:pt x="20" y="587"/>
                    </a:lnTo>
                    <a:lnTo>
                      <a:pt x="11" y="571"/>
                    </a:lnTo>
                    <a:lnTo>
                      <a:pt x="5" y="556"/>
                    </a:lnTo>
                    <a:lnTo>
                      <a:pt x="0" y="539"/>
                    </a:lnTo>
                    <a:lnTo>
                      <a:pt x="10" y="523"/>
                    </a:lnTo>
                    <a:lnTo>
                      <a:pt x="23" y="503"/>
                    </a:lnTo>
                    <a:lnTo>
                      <a:pt x="39" y="481"/>
                    </a:lnTo>
                    <a:lnTo>
                      <a:pt x="56" y="456"/>
                    </a:lnTo>
                    <a:lnTo>
                      <a:pt x="76" y="430"/>
                    </a:lnTo>
                    <a:lnTo>
                      <a:pt x="97" y="402"/>
                    </a:lnTo>
                    <a:lnTo>
                      <a:pt x="120" y="375"/>
                    </a:lnTo>
                    <a:lnTo>
                      <a:pt x="143" y="349"/>
                    </a:lnTo>
                    <a:lnTo>
                      <a:pt x="168" y="323"/>
                    </a:lnTo>
                    <a:lnTo>
                      <a:pt x="194" y="301"/>
                    </a:lnTo>
                    <a:lnTo>
                      <a:pt x="220" y="281"/>
                    </a:lnTo>
                    <a:lnTo>
                      <a:pt x="245" y="262"/>
                    </a:lnTo>
                    <a:lnTo>
                      <a:pt x="269" y="242"/>
                    </a:lnTo>
                    <a:lnTo>
                      <a:pt x="293" y="225"/>
                    </a:lnTo>
                    <a:lnTo>
                      <a:pt x="313" y="207"/>
                    </a:lnTo>
                    <a:lnTo>
                      <a:pt x="332" y="189"/>
                    </a:lnTo>
                    <a:lnTo>
                      <a:pt x="536" y="33"/>
                    </a:lnTo>
                    <a:lnTo>
                      <a:pt x="551" y="23"/>
                    </a:lnTo>
                    <a:lnTo>
                      <a:pt x="566" y="15"/>
                    </a:lnTo>
                    <a:lnTo>
                      <a:pt x="581" y="8"/>
                    </a:lnTo>
                    <a:lnTo>
                      <a:pt x="597" y="4"/>
                    </a:lnTo>
                    <a:lnTo>
                      <a:pt x="614" y="1"/>
                    </a:lnTo>
                    <a:lnTo>
                      <a:pt x="630" y="0"/>
                    </a:lnTo>
                    <a:lnTo>
                      <a:pt x="646" y="0"/>
                    </a:lnTo>
                    <a:lnTo>
                      <a:pt x="662" y="3"/>
                    </a:lnTo>
                    <a:lnTo>
                      <a:pt x="678" y="7"/>
                    </a:lnTo>
                    <a:lnTo>
                      <a:pt x="694" y="12"/>
                    </a:lnTo>
                    <a:lnTo>
                      <a:pt x="709" y="19"/>
                    </a:lnTo>
                    <a:lnTo>
                      <a:pt x="723" y="28"/>
                    </a:lnTo>
                    <a:lnTo>
                      <a:pt x="737" y="38"/>
                    </a:lnTo>
                    <a:lnTo>
                      <a:pt x="750" y="49"/>
                    </a:lnTo>
                    <a:lnTo>
                      <a:pt x="761" y="62"/>
                    </a:lnTo>
                    <a:lnTo>
                      <a:pt x="773" y="78"/>
                    </a:lnTo>
                    <a:lnTo>
                      <a:pt x="779" y="87"/>
                    </a:lnTo>
                    <a:lnTo>
                      <a:pt x="784" y="97"/>
                    </a:lnTo>
                    <a:lnTo>
                      <a:pt x="789" y="107"/>
                    </a:lnTo>
                    <a:lnTo>
                      <a:pt x="793" y="117"/>
                    </a:lnTo>
                    <a:lnTo>
                      <a:pt x="797" y="128"/>
                    </a:lnTo>
                    <a:lnTo>
                      <a:pt x="800" y="139"/>
                    </a:lnTo>
                    <a:lnTo>
                      <a:pt x="802" y="150"/>
                    </a:lnTo>
                    <a:lnTo>
                      <a:pt x="804" y="162"/>
                    </a:lnTo>
                    <a:lnTo>
                      <a:pt x="805" y="179"/>
                    </a:lnTo>
                    <a:lnTo>
                      <a:pt x="805" y="197"/>
                    </a:lnTo>
                    <a:lnTo>
                      <a:pt x="803" y="214"/>
                    </a:lnTo>
                    <a:lnTo>
                      <a:pt x="800" y="231"/>
                    </a:lnTo>
                    <a:lnTo>
                      <a:pt x="795" y="249"/>
                    </a:lnTo>
                    <a:lnTo>
                      <a:pt x="789" y="265"/>
                    </a:lnTo>
                    <a:lnTo>
                      <a:pt x="782" y="280"/>
                    </a:lnTo>
                    <a:lnTo>
                      <a:pt x="773" y="294"/>
                    </a:lnTo>
                    <a:lnTo>
                      <a:pt x="764" y="304"/>
                    </a:lnTo>
                    <a:lnTo>
                      <a:pt x="755" y="314"/>
                    </a:lnTo>
                    <a:lnTo>
                      <a:pt x="746" y="324"/>
                    </a:lnTo>
                    <a:lnTo>
                      <a:pt x="736" y="332"/>
                    </a:lnTo>
                    <a:lnTo>
                      <a:pt x="354" y="625"/>
                    </a:lnTo>
                    <a:lnTo>
                      <a:pt x="331" y="658"/>
                    </a:lnTo>
                    <a:lnTo>
                      <a:pt x="307" y="663"/>
                    </a:lnTo>
                    <a:lnTo>
                      <a:pt x="283" y="668"/>
                    </a:lnTo>
                    <a:lnTo>
                      <a:pt x="259" y="671"/>
                    </a:lnTo>
                    <a:lnTo>
                      <a:pt x="237" y="673"/>
                    </a:lnTo>
                    <a:lnTo>
                      <a:pt x="215" y="674"/>
                    </a:lnTo>
                    <a:lnTo>
                      <a:pt x="193" y="674"/>
                    </a:lnTo>
                    <a:lnTo>
                      <a:pt x="172" y="672"/>
                    </a:lnTo>
                    <a:lnTo>
                      <a:pt x="153" y="669"/>
                    </a:lnTo>
                    <a:lnTo>
                      <a:pt x="134" y="665"/>
                    </a:lnTo>
                    <a:lnTo>
                      <a:pt x="116" y="660"/>
                    </a:lnTo>
                    <a:lnTo>
                      <a:pt x="98" y="653"/>
                    </a:lnTo>
                    <a:lnTo>
                      <a:pt x="82" y="646"/>
                    </a:lnTo>
                    <a:lnTo>
                      <a:pt x="68" y="637"/>
                    </a:lnTo>
                    <a:lnTo>
                      <a:pt x="54" y="626"/>
                    </a:lnTo>
                    <a:lnTo>
                      <a:pt x="41" y="615"/>
                    </a:lnTo>
                    <a:lnTo>
                      <a:pt x="29" y="6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Freeform 199"/>
              <p:cNvSpPr>
                <a:spLocks/>
              </p:cNvSpPr>
              <p:nvPr/>
            </p:nvSpPr>
            <p:spPr bwMode="auto">
              <a:xfrm>
                <a:off x="373" y="476"/>
                <a:ext cx="47" cy="40"/>
              </a:xfrm>
              <a:custGeom>
                <a:avLst/>
                <a:gdLst>
                  <a:gd name="T0" fmla="*/ 20 w 805"/>
                  <a:gd name="T1" fmla="*/ 587 h 674"/>
                  <a:gd name="T2" fmla="*/ 5 w 805"/>
                  <a:gd name="T3" fmla="*/ 556 h 674"/>
                  <a:gd name="T4" fmla="*/ 10 w 805"/>
                  <a:gd name="T5" fmla="*/ 523 h 674"/>
                  <a:gd name="T6" fmla="*/ 39 w 805"/>
                  <a:gd name="T7" fmla="*/ 481 h 674"/>
                  <a:gd name="T8" fmla="*/ 76 w 805"/>
                  <a:gd name="T9" fmla="*/ 430 h 674"/>
                  <a:gd name="T10" fmla="*/ 120 w 805"/>
                  <a:gd name="T11" fmla="*/ 375 h 674"/>
                  <a:gd name="T12" fmla="*/ 168 w 805"/>
                  <a:gd name="T13" fmla="*/ 323 h 674"/>
                  <a:gd name="T14" fmla="*/ 220 w 805"/>
                  <a:gd name="T15" fmla="*/ 281 h 674"/>
                  <a:gd name="T16" fmla="*/ 269 w 805"/>
                  <a:gd name="T17" fmla="*/ 242 h 674"/>
                  <a:gd name="T18" fmla="*/ 313 w 805"/>
                  <a:gd name="T19" fmla="*/ 207 h 674"/>
                  <a:gd name="T20" fmla="*/ 536 w 805"/>
                  <a:gd name="T21" fmla="*/ 33 h 674"/>
                  <a:gd name="T22" fmla="*/ 566 w 805"/>
                  <a:gd name="T23" fmla="*/ 15 h 674"/>
                  <a:gd name="T24" fmla="*/ 597 w 805"/>
                  <a:gd name="T25" fmla="*/ 4 h 674"/>
                  <a:gd name="T26" fmla="*/ 630 w 805"/>
                  <a:gd name="T27" fmla="*/ 0 h 674"/>
                  <a:gd name="T28" fmla="*/ 662 w 805"/>
                  <a:gd name="T29" fmla="*/ 3 h 674"/>
                  <a:gd name="T30" fmla="*/ 694 w 805"/>
                  <a:gd name="T31" fmla="*/ 12 h 674"/>
                  <a:gd name="T32" fmla="*/ 723 w 805"/>
                  <a:gd name="T33" fmla="*/ 28 h 674"/>
                  <a:gd name="T34" fmla="*/ 750 w 805"/>
                  <a:gd name="T35" fmla="*/ 49 h 674"/>
                  <a:gd name="T36" fmla="*/ 773 w 805"/>
                  <a:gd name="T37" fmla="*/ 78 h 674"/>
                  <a:gd name="T38" fmla="*/ 784 w 805"/>
                  <a:gd name="T39" fmla="*/ 97 h 674"/>
                  <a:gd name="T40" fmla="*/ 793 w 805"/>
                  <a:gd name="T41" fmla="*/ 117 h 674"/>
                  <a:gd name="T42" fmla="*/ 800 w 805"/>
                  <a:gd name="T43" fmla="*/ 139 h 674"/>
                  <a:gd name="T44" fmla="*/ 804 w 805"/>
                  <a:gd name="T45" fmla="*/ 162 h 674"/>
                  <a:gd name="T46" fmla="*/ 805 w 805"/>
                  <a:gd name="T47" fmla="*/ 197 h 674"/>
                  <a:gd name="T48" fmla="*/ 800 w 805"/>
                  <a:gd name="T49" fmla="*/ 231 h 674"/>
                  <a:gd name="T50" fmla="*/ 789 w 805"/>
                  <a:gd name="T51" fmla="*/ 265 h 674"/>
                  <a:gd name="T52" fmla="*/ 773 w 805"/>
                  <a:gd name="T53" fmla="*/ 294 h 674"/>
                  <a:gd name="T54" fmla="*/ 755 w 805"/>
                  <a:gd name="T55" fmla="*/ 314 h 674"/>
                  <a:gd name="T56" fmla="*/ 736 w 805"/>
                  <a:gd name="T57" fmla="*/ 332 h 674"/>
                  <a:gd name="T58" fmla="*/ 331 w 805"/>
                  <a:gd name="T59" fmla="*/ 658 h 674"/>
                  <a:gd name="T60" fmla="*/ 283 w 805"/>
                  <a:gd name="T61" fmla="*/ 668 h 674"/>
                  <a:gd name="T62" fmla="*/ 237 w 805"/>
                  <a:gd name="T63" fmla="*/ 673 h 674"/>
                  <a:gd name="T64" fmla="*/ 193 w 805"/>
                  <a:gd name="T65" fmla="*/ 674 h 674"/>
                  <a:gd name="T66" fmla="*/ 153 w 805"/>
                  <a:gd name="T67" fmla="*/ 669 h 674"/>
                  <a:gd name="T68" fmla="*/ 116 w 805"/>
                  <a:gd name="T69" fmla="*/ 660 h 674"/>
                  <a:gd name="T70" fmla="*/ 82 w 805"/>
                  <a:gd name="T71" fmla="*/ 646 h 674"/>
                  <a:gd name="T72" fmla="*/ 54 w 805"/>
                  <a:gd name="T73" fmla="*/ 626 h 674"/>
                  <a:gd name="T74" fmla="*/ 29 w 805"/>
                  <a:gd name="T75" fmla="*/ 602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5" h="674">
                    <a:moveTo>
                      <a:pt x="29" y="602"/>
                    </a:moveTo>
                    <a:lnTo>
                      <a:pt x="20" y="587"/>
                    </a:lnTo>
                    <a:lnTo>
                      <a:pt x="11" y="571"/>
                    </a:lnTo>
                    <a:lnTo>
                      <a:pt x="5" y="556"/>
                    </a:lnTo>
                    <a:lnTo>
                      <a:pt x="0" y="539"/>
                    </a:lnTo>
                    <a:lnTo>
                      <a:pt x="10" y="523"/>
                    </a:lnTo>
                    <a:lnTo>
                      <a:pt x="23" y="503"/>
                    </a:lnTo>
                    <a:lnTo>
                      <a:pt x="39" y="481"/>
                    </a:lnTo>
                    <a:lnTo>
                      <a:pt x="56" y="456"/>
                    </a:lnTo>
                    <a:lnTo>
                      <a:pt x="76" y="430"/>
                    </a:lnTo>
                    <a:lnTo>
                      <a:pt x="97" y="402"/>
                    </a:lnTo>
                    <a:lnTo>
                      <a:pt x="120" y="375"/>
                    </a:lnTo>
                    <a:lnTo>
                      <a:pt x="143" y="349"/>
                    </a:lnTo>
                    <a:lnTo>
                      <a:pt x="168" y="323"/>
                    </a:lnTo>
                    <a:lnTo>
                      <a:pt x="194" y="301"/>
                    </a:lnTo>
                    <a:lnTo>
                      <a:pt x="220" y="281"/>
                    </a:lnTo>
                    <a:lnTo>
                      <a:pt x="245" y="262"/>
                    </a:lnTo>
                    <a:lnTo>
                      <a:pt x="269" y="242"/>
                    </a:lnTo>
                    <a:lnTo>
                      <a:pt x="293" y="225"/>
                    </a:lnTo>
                    <a:lnTo>
                      <a:pt x="313" y="207"/>
                    </a:lnTo>
                    <a:lnTo>
                      <a:pt x="332" y="189"/>
                    </a:lnTo>
                    <a:lnTo>
                      <a:pt x="536" y="33"/>
                    </a:lnTo>
                    <a:lnTo>
                      <a:pt x="551" y="23"/>
                    </a:lnTo>
                    <a:lnTo>
                      <a:pt x="566" y="15"/>
                    </a:lnTo>
                    <a:lnTo>
                      <a:pt x="581" y="8"/>
                    </a:lnTo>
                    <a:lnTo>
                      <a:pt x="597" y="4"/>
                    </a:lnTo>
                    <a:lnTo>
                      <a:pt x="614" y="1"/>
                    </a:lnTo>
                    <a:lnTo>
                      <a:pt x="630" y="0"/>
                    </a:lnTo>
                    <a:lnTo>
                      <a:pt x="646" y="0"/>
                    </a:lnTo>
                    <a:lnTo>
                      <a:pt x="662" y="3"/>
                    </a:lnTo>
                    <a:lnTo>
                      <a:pt x="678" y="7"/>
                    </a:lnTo>
                    <a:lnTo>
                      <a:pt x="694" y="12"/>
                    </a:lnTo>
                    <a:lnTo>
                      <a:pt x="709" y="19"/>
                    </a:lnTo>
                    <a:lnTo>
                      <a:pt x="723" y="28"/>
                    </a:lnTo>
                    <a:lnTo>
                      <a:pt x="737" y="38"/>
                    </a:lnTo>
                    <a:lnTo>
                      <a:pt x="750" y="49"/>
                    </a:lnTo>
                    <a:lnTo>
                      <a:pt x="761" y="62"/>
                    </a:lnTo>
                    <a:lnTo>
                      <a:pt x="773" y="78"/>
                    </a:lnTo>
                    <a:lnTo>
                      <a:pt x="779" y="87"/>
                    </a:lnTo>
                    <a:lnTo>
                      <a:pt x="784" y="97"/>
                    </a:lnTo>
                    <a:lnTo>
                      <a:pt x="789" y="107"/>
                    </a:lnTo>
                    <a:lnTo>
                      <a:pt x="793" y="117"/>
                    </a:lnTo>
                    <a:lnTo>
                      <a:pt x="797" y="128"/>
                    </a:lnTo>
                    <a:lnTo>
                      <a:pt x="800" y="139"/>
                    </a:lnTo>
                    <a:lnTo>
                      <a:pt x="802" y="150"/>
                    </a:lnTo>
                    <a:lnTo>
                      <a:pt x="804" y="162"/>
                    </a:lnTo>
                    <a:lnTo>
                      <a:pt x="805" y="179"/>
                    </a:lnTo>
                    <a:lnTo>
                      <a:pt x="805" y="197"/>
                    </a:lnTo>
                    <a:lnTo>
                      <a:pt x="803" y="214"/>
                    </a:lnTo>
                    <a:lnTo>
                      <a:pt x="800" y="231"/>
                    </a:lnTo>
                    <a:lnTo>
                      <a:pt x="795" y="249"/>
                    </a:lnTo>
                    <a:lnTo>
                      <a:pt x="789" y="265"/>
                    </a:lnTo>
                    <a:lnTo>
                      <a:pt x="782" y="280"/>
                    </a:lnTo>
                    <a:lnTo>
                      <a:pt x="773" y="294"/>
                    </a:lnTo>
                    <a:lnTo>
                      <a:pt x="764" y="304"/>
                    </a:lnTo>
                    <a:lnTo>
                      <a:pt x="755" y="314"/>
                    </a:lnTo>
                    <a:lnTo>
                      <a:pt x="746" y="324"/>
                    </a:lnTo>
                    <a:lnTo>
                      <a:pt x="736" y="332"/>
                    </a:lnTo>
                    <a:lnTo>
                      <a:pt x="354" y="625"/>
                    </a:lnTo>
                    <a:lnTo>
                      <a:pt x="331" y="658"/>
                    </a:lnTo>
                    <a:lnTo>
                      <a:pt x="307" y="663"/>
                    </a:lnTo>
                    <a:lnTo>
                      <a:pt x="283" y="668"/>
                    </a:lnTo>
                    <a:lnTo>
                      <a:pt x="259" y="671"/>
                    </a:lnTo>
                    <a:lnTo>
                      <a:pt x="237" y="673"/>
                    </a:lnTo>
                    <a:lnTo>
                      <a:pt x="215" y="674"/>
                    </a:lnTo>
                    <a:lnTo>
                      <a:pt x="193" y="674"/>
                    </a:lnTo>
                    <a:lnTo>
                      <a:pt x="172" y="672"/>
                    </a:lnTo>
                    <a:lnTo>
                      <a:pt x="153" y="669"/>
                    </a:lnTo>
                    <a:lnTo>
                      <a:pt x="134" y="665"/>
                    </a:lnTo>
                    <a:lnTo>
                      <a:pt x="116" y="660"/>
                    </a:lnTo>
                    <a:lnTo>
                      <a:pt x="98" y="653"/>
                    </a:lnTo>
                    <a:lnTo>
                      <a:pt x="82" y="646"/>
                    </a:lnTo>
                    <a:lnTo>
                      <a:pt x="68" y="637"/>
                    </a:lnTo>
                    <a:lnTo>
                      <a:pt x="54" y="626"/>
                    </a:lnTo>
                    <a:lnTo>
                      <a:pt x="41" y="615"/>
                    </a:lnTo>
                    <a:lnTo>
                      <a:pt x="29" y="602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200"/>
              <p:cNvSpPr>
                <a:spLocks/>
              </p:cNvSpPr>
              <p:nvPr/>
            </p:nvSpPr>
            <p:spPr bwMode="auto">
              <a:xfrm>
                <a:off x="420" y="524"/>
                <a:ext cx="1" cy="0"/>
              </a:xfrm>
              <a:custGeom>
                <a:avLst/>
                <a:gdLst>
                  <a:gd name="T0" fmla="*/ 12 w 13"/>
                  <a:gd name="T1" fmla="*/ 0 h 9"/>
                  <a:gd name="T2" fmla="*/ 13 w 13"/>
                  <a:gd name="T3" fmla="*/ 0 h 9"/>
                  <a:gd name="T4" fmla="*/ 13 w 13"/>
                  <a:gd name="T5" fmla="*/ 1 h 9"/>
                  <a:gd name="T6" fmla="*/ 7 w 13"/>
                  <a:gd name="T7" fmla="*/ 5 h 9"/>
                  <a:gd name="T8" fmla="*/ 0 w 13"/>
                  <a:gd name="T9" fmla="*/ 9 h 9"/>
                  <a:gd name="T10" fmla="*/ 6 w 13"/>
                  <a:gd name="T11" fmla="*/ 4 h 9"/>
                  <a:gd name="T12" fmla="*/ 12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12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6" y="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201"/>
              <p:cNvSpPr>
                <a:spLocks/>
              </p:cNvSpPr>
              <p:nvPr/>
            </p:nvSpPr>
            <p:spPr bwMode="auto">
              <a:xfrm>
                <a:off x="420" y="524"/>
                <a:ext cx="1" cy="0"/>
              </a:xfrm>
              <a:custGeom>
                <a:avLst/>
                <a:gdLst>
                  <a:gd name="T0" fmla="*/ 12 w 13"/>
                  <a:gd name="T1" fmla="*/ 0 h 9"/>
                  <a:gd name="T2" fmla="*/ 13 w 13"/>
                  <a:gd name="T3" fmla="*/ 0 h 9"/>
                  <a:gd name="T4" fmla="*/ 13 w 13"/>
                  <a:gd name="T5" fmla="*/ 1 h 9"/>
                  <a:gd name="T6" fmla="*/ 7 w 13"/>
                  <a:gd name="T7" fmla="*/ 5 h 9"/>
                  <a:gd name="T8" fmla="*/ 0 w 13"/>
                  <a:gd name="T9" fmla="*/ 9 h 9"/>
                  <a:gd name="T10" fmla="*/ 6 w 13"/>
                  <a:gd name="T11" fmla="*/ 4 h 9"/>
                  <a:gd name="T12" fmla="*/ 12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12" y="0"/>
                    </a:moveTo>
                    <a:lnTo>
                      <a:pt x="13" y="0"/>
                    </a:lnTo>
                    <a:lnTo>
                      <a:pt x="13" y="1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6" y="4"/>
                    </a:lnTo>
                    <a:lnTo>
                      <a:pt x="12" y="0"/>
                    </a:lnTo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202"/>
              <p:cNvSpPr>
                <a:spLocks/>
              </p:cNvSpPr>
              <p:nvPr/>
            </p:nvSpPr>
            <p:spPr bwMode="auto">
              <a:xfrm>
                <a:off x="413" y="524"/>
                <a:ext cx="7" cy="6"/>
              </a:xfrm>
              <a:custGeom>
                <a:avLst/>
                <a:gdLst>
                  <a:gd name="T0" fmla="*/ 0 w 133"/>
                  <a:gd name="T1" fmla="*/ 106 h 107"/>
                  <a:gd name="T2" fmla="*/ 16 w 133"/>
                  <a:gd name="T3" fmla="*/ 90 h 107"/>
                  <a:gd name="T4" fmla="*/ 33 w 133"/>
                  <a:gd name="T5" fmla="*/ 75 h 107"/>
                  <a:gd name="T6" fmla="*/ 49 w 133"/>
                  <a:gd name="T7" fmla="*/ 61 h 107"/>
                  <a:gd name="T8" fmla="*/ 65 w 133"/>
                  <a:gd name="T9" fmla="*/ 48 h 107"/>
                  <a:gd name="T10" fmla="*/ 82 w 133"/>
                  <a:gd name="T11" fmla="*/ 34 h 107"/>
                  <a:gd name="T12" fmla="*/ 98 w 133"/>
                  <a:gd name="T13" fmla="*/ 22 h 107"/>
                  <a:gd name="T14" fmla="*/ 116 w 133"/>
                  <a:gd name="T15" fmla="*/ 11 h 107"/>
                  <a:gd name="T16" fmla="*/ 133 w 133"/>
                  <a:gd name="T17" fmla="*/ 0 h 107"/>
                  <a:gd name="T18" fmla="*/ 98 w 133"/>
                  <a:gd name="T19" fmla="*/ 27 h 107"/>
                  <a:gd name="T20" fmla="*/ 65 w 133"/>
                  <a:gd name="T21" fmla="*/ 55 h 107"/>
                  <a:gd name="T22" fmla="*/ 32 w 133"/>
                  <a:gd name="T23" fmla="*/ 82 h 107"/>
                  <a:gd name="T24" fmla="*/ 0 w 133"/>
                  <a:gd name="T25" fmla="*/ 107 h 107"/>
                  <a:gd name="T26" fmla="*/ 0 w 133"/>
                  <a:gd name="T27" fmla="*/ 107 h 107"/>
                  <a:gd name="T28" fmla="*/ 0 w 133"/>
                  <a:gd name="T29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107">
                    <a:moveTo>
                      <a:pt x="0" y="106"/>
                    </a:moveTo>
                    <a:lnTo>
                      <a:pt x="16" y="90"/>
                    </a:lnTo>
                    <a:lnTo>
                      <a:pt x="33" y="75"/>
                    </a:lnTo>
                    <a:lnTo>
                      <a:pt x="49" y="61"/>
                    </a:lnTo>
                    <a:lnTo>
                      <a:pt x="65" y="48"/>
                    </a:lnTo>
                    <a:lnTo>
                      <a:pt x="82" y="34"/>
                    </a:lnTo>
                    <a:lnTo>
                      <a:pt x="98" y="22"/>
                    </a:lnTo>
                    <a:lnTo>
                      <a:pt x="116" y="11"/>
                    </a:lnTo>
                    <a:lnTo>
                      <a:pt x="133" y="0"/>
                    </a:lnTo>
                    <a:lnTo>
                      <a:pt x="98" y="27"/>
                    </a:lnTo>
                    <a:lnTo>
                      <a:pt x="65" y="55"/>
                    </a:lnTo>
                    <a:lnTo>
                      <a:pt x="32" y="8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203"/>
              <p:cNvSpPr>
                <a:spLocks/>
              </p:cNvSpPr>
              <p:nvPr/>
            </p:nvSpPr>
            <p:spPr bwMode="auto">
              <a:xfrm>
                <a:off x="413" y="524"/>
                <a:ext cx="7" cy="6"/>
              </a:xfrm>
              <a:custGeom>
                <a:avLst/>
                <a:gdLst>
                  <a:gd name="T0" fmla="*/ 0 w 133"/>
                  <a:gd name="T1" fmla="*/ 106 h 107"/>
                  <a:gd name="T2" fmla="*/ 16 w 133"/>
                  <a:gd name="T3" fmla="*/ 90 h 107"/>
                  <a:gd name="T4" fmla="*/ 33 w 133"/>
                  <a:gd name="T5" fmla="*/ 75 h 107"/>
                  <a:gd name="T6" fmla="*/ 49 w 133"/>
                  <a:gd name="T7" fmla="*/ 61 h 107"/>
                  <a:gd name="T8" fmla="*/ 65 w 133"/>
                  <a:gd name="T9" fmla="*/ 48 h 107"/>
                  <a:gd name="T10" fmla="*/ 82 w 133"/>
                  <a:gd name="T11" fmla="*/ 34 h 107"/>
                  <a:gd name="T12" fmla="*/ 98 w 133"/>
                  <a:gd name="T13" fmla="*/ 22 h 107"/>
                  <a:gd name="T14" fmla="*/ 116 w 133"/>
                  <a:gd name="T15" fmla="*/ 11 h 107"/>
                  <a:gd name="T16" fmla="*/ 133 w 133"/>
                  <a:gd name="T17" fmla="*/ 0 h 107"/>
                  <a:gd name="T18" fmla="*/ 98 w 133"/>
                  <a:gd name="T19" fmla="*/ 27 h 107"/>
                  <a:gd name="T20" fmla="*/ 65 w 133"/>
                  <a:gd name="T21" fmla="*/ 55 h 107"/>
                  <a:gd name="T22" fmla="*/ 32 w 133"/>
                  <a:gd name="T23" fmla="*/ 82 h 107"/>
                  <a:gd name="T24" fmla="*/ 0 w 133"/>
                  <a:gd name="T25" fmla="*/ 107 h 107"/>
                  <a:gd name="T26" fmla="*/ 0 w 133"/>
                  <a:gd name="T27" fmla="*/ 107 h 107"/>
                  <a:gd name="T28" fmla="*/ 0 w 133"/>
                  <a:gd name="T29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" h="107">
                    <a:moveTo>
                      <a:pt x="0" y="106"/>
                    </a:moveTo>
                    <a:lnTo>
                      <a:pt x="16" y="90"/>
                    </a:lnTo>
                    <a:lnTo>
                      <a:pt x="33" y="75"/>
                    </a:lnTo>
                    <a:lnTo>
                      <a:pt x="49" y="61"/>
                    </a:lnTo>
                    <a:lnTo>
                      <a:pt x="65" y="48"/>
                    </a:lnTo>
                    <a:lnTo>
                      <a:pt x="82" y="34"/>
                    </a:lnTo>
                    <a:lnTo>
                      <a:pt x="98" y="22"/>
                    </a:lnTo>
                    <a:lnTo>
                      <a:pt x="116" y="11"/>
                    </a:lnTo>
                    <a:lnTo>
                      <a:pt x="133" y="0"/>
                    </a:lnTo>
                    <a:lnTo>
                      <a:pt x="98" y="27"/>
                    </a:lnTo>
                    <a:lnTo>
                      <a:pt x="65" y="55"/>
                    </a:lnTo>
                    <a:lnTo>
                      <a:pt x="32" y="8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9525">
                <a:solidFill>
                  <a:srgbClr val="C1A74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Freeform 204"/>
              <p:cNvSpPr>
                <a:spLocks/>
              </p:cNvSpPr>
              <p:nvPr/>
            </p:nvSpPr>
            <p:spPr bwMode="auto">
              <a:xfrm>
                <a:off x="403" y="524"/>
                <a:ext cx="23" cy="33"/>
              </a:xfrm>
              <a:custGeom>
                <a:avLst/>
                <a:gdLst>
                  <a:gd name="T0" fmla="*/ 29 w 389"/>
                  <a:gd name="T1" fmla="*/ 517 h 558"/>
                  <a:gd name="T2" fmla="*/ 18 w 389"/>
                  <a:gd name="T3" fmla="*/ 501 h 558"/>
                  <a:gd name="T4" fmla="*/ 8 w 389"/>
                  <a:gd name="T5" fmla="*/ 481 h 558"/>
                  <a:gd name="T6" fmla="*/ 3 w 389"/>
                  <a:gd name="T7" fmla="*/ 461 h 558"/>
                  <a:gd name="T8" fmla="*/ 0 w 389"/>
                  <a:gd name="T9" fmla="*/ 438 h 558"/>
                  <a:gd name="T10" fmla="*/ 0 w 389"/>
                  <a:gd name="T11" fmla="*/ 414 h 558"/>
                  <a:gd name="T12" fmla="*/ 3 w 389"/>
                  <a:gd name="T13" fmla="*/ 388 h 558"/>
                  <a:gd name="T14" fmla="*/ 8 w 389"/>
                  <a:gd name="T15" fmla="*/ 361 h 558"/>
                  <a:gd name="T16" fmla="*/ 17 w 389"/>
                  <a:gd name="T17" fmla="*/ 334 h 558"/>
                  <a:gd name="T18" fmla="*/ 28 w 389"/>
                  <a:gd name="T19" fmla="*/ 305 h 558"/>
                  <a:gd name="T20" fmla="*/ 41 w 389"/>
                  <a:gd name="T21" fmla="*/ 276 h 558"/>
                  <a:gd name="T22" fmla="*/ 56 w 389"/>
                  <a:gd name="T23" fmla="*/ 247 h 558"/>
                  <a:gd name="T24" fmla="*/ 84 w 389"/>
                  <a:gd name="T25" fmla="*/ 202 h 558"/>
                  <a:gd name="T26" fmla="*/ 118 w 389"/>
                  <a:gd name="T27" fmla="*/ 159 h 558"/>
                  <a:gd name="T28" fmla="*/ 142 w 389"/>
                  <a:gd name="T29" fmla="*/ 129 h 558"/>
                  <a:gd name="T30" fmla="*/ 188 w 389"/>
                  <a:gd name="T31" fmla="*/ 90 h 558"/>
                  <a:gd name="T32" fmla="*/ 254 w 389"/>
                  <a:gd name="T33" fmla="*/ 35 h 558"/>
                  <a:gd name="T34" fmla="*/ 296 w 389"/>
                  <a:gd name="T35" fmla="*/ 4 h 558"/>
                  <a:gd name="T36" fmla="*/ 309 w 389"/>
                  <a:gd name="T37" fmla="*/ 4 h 558"/>
                  <a:gd name="T38" fmla="*/ 329 w 389"/>
                  <a:gd name="T39" fmla="*/ 18 h 558"/>
                  <a:gd name="T40" fmla="*/ 355 w 389"/>
                  <a:gd name="T41" fmla="*/ 44 h 558"/>
                  <a:gd name="T42" fmla="*/ 373 w 389"/>
                  <a:gd name="T43" fmla="*/ 75 h 558"/>
                  <a:gd name="T44" fmla="*/ 385 w 389"/>
                  <a:gd name="T45" fmla="*/ 109 h 558"/>
                  <a:gd name="T46" fmla="*/ 389 w 389"/>
                  <a:gd name="T47" fmla="*/ 143 h 558"/>
                  <a:gd name="T48" fmla="*/ 388 w 389"/>
                  <a:gd name="T49" fmla="*/ 173 h 558"/>
                  <a:gd name="T50" fmla="*/ 381 w 389"/>
                  <a:gd name="T51" fmla="*/ 202 h 558"/>
                  <a:gd name="T52" fmla="*/ 369 w 389"/>
                  <a:gd name="T53" fmla="*/ 230 h 558"/>
                  <a:gd name="T54" fmla="*/ 168 w 389"/>
                  <a:gd name="T55" fmla="*/ 529 h 558"/>
                  <a:gd name="T56" fmla="*/ 137 w 389"/>
                  <a:gd name="T57" fmla="*/ 558 h 558"/>
                  <a:gd name="T58" fmla="*/ 104 w 389"/>
                  <a:gd name="T59" fmla="*/ 556 h 558"/>
                  <a:gd name="T60" fmla="*/ 73 w 389"/>
                  <a:gd name="T61" fmla="*/ 548 h 558"/>
                  <a:gd name="T62" fmla="*/ 54 w 389"/>
                  <a:gd name="T63" fmla="*/ 538 h 558"/>
                  <a:gd name="T64" fmla="*/ 42 w 389"/>
                  <a:gd name="T65" fmla="*/ 53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9" h="558">
                    <a:moveTo>
                      <a:pt x="37" y="525"/>
                    </a:moveTo>
                    <a:lnTo>
                      <a:pt x="29" y="517"/>
                    </a:lnTo>
                    <a:lnTo>
                      <a:pt x="23" y="509"/>
                    </a:lnTo>
                    <a:lnTo>
                      <a:pt x="18" y="501"/>
                    </a:lnTo>
                    <a:lnTo>
                      <a:pt x="13" y="492"/>
                    </a:lnTo>
                    <a:lnTo>
                      <a:pt x="8" y="481"/>
                    </a:lnTo>
                    <a:lnTo>
                      <a:pt x="5" y="471"/>
                    </a:lnTo>
                    <a:lnTo>
                      <a:pt x="3" y="461"/>
                    </a:lnTo>
                    <a:lnTo>
                      <a:pt x="1" y="449"/>
                    </a:lnTo>
                    <a:lnTo>
                      <a:pt x="0" y="438"/>
                    </a:lnTo>
                    <a:lnTo>
                      <a:pt x="0" y="426"/>
                    </a:lnTo>
                    <a:lnTo>
                      <a:pt x="0" y="414"/>
                    </a:lnTo>
                    <a:lnTo>
                      <a:pt x="1" y="401"/>
                    </a:lnTo>
                    <a:lnTo>
                      <a:pt x="3" y="388"/>
                    </a:lnTo>
                    <a:lnTo>
                      <a:pt x="5" y="375"/>
                    </a:lnTo>
                    <a:lnTo>
                      <a:pt x="8" y="361"/>
                    </a:lnTo>
                    <a:lnTo>
                      <a:pt x="13" y="348"/>
                    </a:lnTo>
                    <a:lnTo>
                      <a:pt x="17" y="334"/>
                    </a:lnTo>
                    <a:lnTo>
                      <a:pt x="22" y="320"/>
                    </a:lnTo>
                    <a:lnTo>
                      <a:pt x="28" y="305"/>
                    </a:lnTo>
                    <a:lnTo>
                      <a:pt x="34" y="290"/>
                    </a:lnTo>
                    <a:lnTo>
                      <a:pt x="41" y="276"/>
                    </a:lnTo>
                    <a:lnTo>
                      <a:pt x="48" y="261"/>
                    </a:lnTo>
                    <a:lnTo>
                      <a:pt x="56" y="247"/>
                    </a:lnTo>
                    <a:lnTo>
                      <a:pt x="65" y="232"/>
                    </a:lnTo>
                    <a:lnTo>
                      <a:pt x="84" y="202"/>
                    </a:lnTo>
                    <a:lnTo>
                      <a:pt x="106" y="173"/>
                    </a:lnTo>
                    <a:lnTo>
                      <a:pt x="118" y="159"/>
                    </a:lnTo>
                    <a:lnTo>
                      <a:pt x="130" y="144"/>
                    </a:lnTo>
                    <a:lnTo>
                      <a:pt x="142" y="129"/>
                    </a:lnTo>
                    <a:lnTo>
                      <a:pt x="156" y="115"/>
                    </a:lnTo>
                    <a:lnTo>
                      <a:pt x="188" y="90"/>
                    </a:lnTo>
                    <a:lnTo>
                      <a:pt x="221" y="63"/>
                    </a:lnTo>
                    <a:lnTo>
                      <a:pt x="254" y="35"/>
                    </a:lnTo>
                    <a:lnTo>
                      <a:pt x="289" y="8"/>
                    </a:lnTo>
                    <a:lnTo>
                      <a:pt x="296" y="4"/>
                    </a:lnTo>
                    <a:lnTo>
                      <a:pt x="302" y="0"/>
                    </a:lnTo>
                    <a:lnTo>
                      <a:pt x="309" y="4"/>
                    </a:lnTo>
                    <a:lnTo>
                      <a:pt x="315" y="7"/>
                    </a:lnTo>
                    <a:lnTo>
                      <a:pt x="329" y="18"/>
                    </a:lnTo>
                    <a:lnTo>
                      <a:pt x="343" y="30"/>
                    </a:lnTo>
                    <a:lnTo>
                      <a:pt x="355" y="44"/>
                    </a:lnTo>
                    <a:lnTo>
                      <a:pt x="365" y="59"/>
                    </a:lnTo>
                    <a:lnTo>
                      <a:pt x="373" y="75"/>
                    </a:lnTo>
                    <a:lnTo>
                      <a:pt x="380" y="92"/>
                    </a:lnTo>
                    <a:lnTo>
                      <a:pt x="385" y="109"/>
                    </a:lnTo>
                    <a:lnTo>
                      <a:pt x="388" y="126"/>
                    </a:lnTo>
                    <a:lnTo>
                      <a:pt x="389" y="143"/>
                    </a:lnTo>
                    <a:lnTo>
                      <a:pt x="389" y="158"/>
                    </a:lnTo>
                    <a:lnTo>
                      <a:pt x="388" y="173"/>
                    </a:lnTo>
                    <a:lnTo>
                      <a:pt x="385" y="187"/>
                    </a:lnTo>
                    <a:lnTo>
                      <a:pt x="381" y="202"/>
                    </a:lnTo>
                    <a:lnTo>
                      <a:pt x="375" y="216"/>
                    </a:lnTo>
                    <a:lnTo>
                      <a:pt x="369" y="230"/>
                    </a:lnTo>
                    <a:lnTo>
                      <a:pt x="361" y="243"/>
                    </a:lnTo>
                    <a:lnTo>
                      <a:pt x="168" y="529"/>
                    </a:lnTo>
                    <a:lnTo>
                      <a:pt x="155" y="556"/>
                    </a:lnTo>
                    <a:lnTo>
                      <a:pt x="137" y="558"/>
                    </a:lnTo>
                    <a:lnTo>
                      <a:pt x="120" y="557"/>
                    </a:lnTo>
                    <a:lnTo>
                      <a:pt x="104" y="556"/>
                    </a:lnTo>
                    <a:lnTo>
                      <a:pt x="88" y="553"/>
                    </a:lnTo>
                    <a:lnTo>
                      <a:pt x="73" y="548"/>
                    </a:lnTo>
                    <a:lnTo>
                      <a:pt x="60" y="542"/>
                    </a:lnTo>
                    <a:lnTo>
                      <a:pt x="54" y="538"/>
                    </a:lnTo>
                    <a:lnTo>
                      <a:pt x="48" y="534"/>
                    </a:lnTo>
                    <a:lnTo>
                      <a:pt x="42" y="530"/>
                    </a:lnTo>
                    <a:lnTo>
                      <a:pt x="37" y="5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" name="Freeform 206"/>
            <p:cNvSpPr>
              <a:spLocks/>
            </p:cNvSpPr>
            <p:nvPr/>
          </p:nvSpPr>
          <p:spPr bwMode="auto">
            <a:xfrm>
              <a:off x="403" y="524"/>
              <a:ext cx="23" cy="33"/>
            </a:xfrm>
            <a:custGeom>
              <a:avLst/>
              <a:gdLst>
                <a:gd name="T0" fmla="*/ 29 w 389"/>
                <a:gd name="T1" fmla="*/ 517 h 558"/>
                <a:gd name="T2" fmla="*/ 18 w 389"/>
                <a:gd name="T3" fmla="*/ 501 h 558"/>
                <a:gd name="T4" fmla="*/ 8 w 389"/>
                <a:gd name="T5" fmla="*/ 481 h 558"/>
                <a:gd name="T6" fmla="*/ 3 w 389"/>
                <a:gd name="T7" fmla="*/ 461 h 558"/>
                <a:gd name="T8" fmla="*/ 0 w 389"/>
                <a:gd name="T9" fmla="*/ 438 h 558"/>
                <a:gd name="T10" fmla="*/ 0 w 389"/>
                <a:gd name="T11" fmla="*/ 414 h 558"/>
                <a:gd name="T12" fmla="*/ 3 w 389"/>
                <a:gd name="T13" fmla="*/ 388 h 558"/>
                <a:gd name="T14" fmla="*/ 8 w 389"/>
                <a:gd name="T15" fmla="*/ 361 h 558"/>
                <a:gd name="T16" fmla="*/ 17 w 389"/>
                <a:gd name="T17" fmla="*/ 334 h 558"/>
                <a:gd name="T18" fmla="*/ 28 w 389"/>
                <a:gd name="T19" fmla="*/ 305 h 558"/>
                <a:gd name="T20" fmla="*/ 41 w 389"/>
                <a:gd name="T21" fmla="*/ 276 h 558"/>
                <a:gd name="T22" fmla="*/ 56 w 389"/>
                <a:gd name="T23" fmla="*/ 247 h 558"/>
                <a:gd name="T24" fmla="*/ 84 w 389"/>
                <a:gd name="T25" fmla="*/ 202 h 558"/>
                <a:gd name="T26" fmla="*/ 118 w 389"/>
                <a:gd name="T27" fmla="*/ 159 h 558"/>
                <a:gd name="T28" fmla="*/ 142 w 389"/>
                <a:gd name="T29" fmla="*/ 129 h 558"/>
                <a:gd name="T30" fmla="*/ 188 w 389"/>
                <a:gd name="T31" fmla="*/ 90 h 558"/>
                <a:gd name="T32" fmla="*/ 254 w 389"/>
                <a:gd name="T33" fmla="*/ 35 h 558"/>
                <a:gd name="T34" fmla="*/ 296 w 389"/>
                <a:gd name="T35" fmla="*/ 4 h 558"/>
                <a:gd name="T36" fmla="*/ 309 w 389"/>
                <a:gd name="T37" fmla="*/ 4 h 558"/>
                <a:gd name="T38" fmla="*/ 329 w 389"/>
                <a:gd name="T39" fmla="*/ 18 h 558"/>
                <a:gd name="T40" fmla="*/ 355 w 389"/>
                <a:gd name="T41" fmla="*/ 44 h 558"/>
                <a:gd name="T42" fmla="*/ 373 w 389"/>
                <a:gd name="T43" fmla="*/ 75 h 558"/>
                <a:gd name="T44" fmla="*/ 385 w 389"/>
                <a:gd name="T45" fmla="*/ 109 h 558"/>
                <a:gd name="T46" fmla="*/ 389 w 389"/>
                <a:gd name="T47" fmla="*/ 143 h 558"/>
                <a:gd name="T48" fmla="*/ 388 w 389"/>
                <a:gd name="T49" fmla="*/ 173 h 558"/>
                <a:gd name="T50" fmla="*/ 381 w 389"/>
                <a:gd name="T51" fmla="*/ 202 h 558"/>
                <a:gd name="T52" fmla="*/ 369 w 389"/>
                <a:gd name="T53" fmla="*/ 230 h 558"/>
                <a:gd name="T54" fmla="*/ 168 w 389"/>
                <a:gd name="T55" fmla="*/ 529 h 558"/>
                <a:gd name="T56" fmla="*/ 137 w 389"/>
                <a:gd name="T57" fmla="*/ 558 h 558"/>
                <a:gd name="T58" fmla="*/ 104 w 389"/>
                <a:gd name="T59" fmla="*/ 556 h 558"/>
                <a:gd name="T60" fmla="*/ 73 w 389"/>
                <a:gd name="T61" fmla="*/ 548 h 558"/>
                <a:gd name="T62" fmla="*/ 54 w 389"/>
                <a:gd name="T63" fmla="*/ 538 h 558"/>
                <a:gd name="T64" fmla="*/ 42 w 389"/>
                <a:gd name="T65" fmla="*/ 53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9" h="558">
                  <a:moveTo>
                    <a:pt x="37" y="525"/>
                  </a:moveTo>
                  <a:lnTo>
                    <a:pt x="29" y="517"/>
                  </a:lnTo>
                  <a:lnTo>
                    <a:pt x="23" y="509"/>
                  </a:lnTo>
                  <a:lnTo>
                    <a:pt x="18" y="501"/>
                  </a:lnTo>
                  <a:lnTo>
                    <a:pt x="13" y="492"/>
                  </a:lnTo>
                  <a:lnTo>
                    <a:pt x="8" y="481"/>
                  </a:lnTo>
                  <a:lnTo>
                    <a:pt x="5" y="471"/>
                  </a:lnTo>
                  <a:lnTo>
                    <a:pt x="3" y="461"/>
                  </a:lnTo>
                  <a:lnTo>
                    <a:pt x="1" y="449"/>
                  </a:lnTo>
                  <a:lnTo>
                    <a:pt x="0" y="438"/>
                  </a:lnTo>
                  <a:lnTo>
                    <a:pt x="0" y="426"/>
                  </a:lnTo>
                  <a:lnTo>
                    <a:pt x="0" y="414"/>
                  </a:lnTo>
                  <a:lnTo>
                    <a:pt x="1" y="401"/>
                  </a:lnTo>
                  <a:lnTo>
                    <a:pt x="3" y="388"/>
                  </a:lnTo>
                  <a:lnTo>
                    <a:pt x="5" y="375"/>
                  </a:lnTo>
                  <a:lnTo>
                    <a:pt x="8" y="361"/>
                  </a:lnTo>
                  <a:lnTo>
                    <a:pt x="13" y="348"/>
                  </a:lnTo>
                  <a:lnTo>
                    <a:pt x="17" y="334"/>
                  </a:lnTo>
                  <a:lnTo>
                    <a:pt x="22" y="320"/>
                  </a:lnTo>
                  <a:lnTo>
                    <a:pt x="28" y="305"/>
                  </a:lnTo>
                  <a:lnTo>
                    <a:pt x="34" y="290"/>
                  </a:lnTo>
                  <a:lnTo>
                    <a:pt x="41" y="276"/>
                  </a:lnTo>
                  <a:lnTo>
                    <a:pt x="48" y="261"/>
                  </a:lnTo>
                  <a:lnTo>
                    <a:pt x="56" y="247"/>
                  </a:lnTo>
                  <a:lnTo>
                    <a:pt x="65" y="232"/>
                  </a:lnTo>
                  <a:lnTo>
                    <a:pt x="84" y="202"/>
                  </a:lnTo>
                  <a:lnTo>
                    <a:pt x="106" y="173"/>
                  </a:lnTo>
                  <a:lnTo>
                    <a:pt x="118" y="159"/>
                  </a:lnTo>
                  <a:lnTo>
                    <a:pt x="130" y="144"/>
                  </a:lnTo>
                  <a:lnTo>
                    <a:pt x="142" y="129"/>
                  </a:lnTo>
                  <a:lnTo>
                    <a:pt x="156" y="115"/>
                  </a:lnTo>
                  <a:lnTo>
                    <a:pt x="188" y="90"/>
                  </a:lnTo>
                  <a:lnTo>
                    <a:pt x="221" y="63"/>
                  </a:lnTo>
                  <a:lnTo>
                    <a:pt x="254" y="35"/>
                  </a:lnTo>
                  <a:lnTo>
                    <a:pt x="289" y="8"/>
                  </a:lnTo>
                  <a:lnTo>
                    <a:pt x="296" y="4"/>
                  </a:lnTo>
                  <a:lnTo>
                    <a:pt x="302" y="0"/>
                  </a:lnTo>
                  <a:lnTo>
                    <a:pt x="309" y="4"/>
                  </a:lnTo>
                  <a:lnTo>
                    <a:pt x="315" y="7"/>
                  </a:lnTo>
                  <a:lnTo>
                    <a:pt x="329" y="18"/>
                  </a:lnTo>
                  <a:lnTo>
                    <a:pt x="343" y="30"/>
                  </a:lnTo>
                  <a:lnTo>
                    <a:pt x="355" y="44"/>
                  </a:lnTo>
                  <a:lnTo>
                    <a:pt x="365" y="59"/>
                  </a:lnTo>
                  <a:lnTo>
                    <a:pt x="373" y="75"/>
                  </a:lnTo>
                  <a:lnTo>
                    <a:pt x="380" y="92"/>
                  </a:lnTo>
                  <a:lnTo>
                    <a:pt x="385" y="109"/>
                  </a:lnTo>
                  <a:lnTo>
                    <a:pt x="388" y="126"/>
                  </a:lnTo>
                  <a:lnTo>
                    <a:pt x="389" y="143"/>
                  </a:lnTo>
                  <a:lnTo>
                    <a:pt x="389" y="158"/>
                  </a:lnTo>
                  <a:lnTo>
                    <a:pt x="388" y="173"/>
                  </a:lnTo>
                  <a:lnTo>
                    <a:pt x="385" y="187"/>
                  </a:lnTo>
                  <a:lnTo>
                    <a:pt x="381" y="202"/>
                  </a:lnTo>
                  <a:lnTo>
                    <a:pt x="375" y="216"/>
                  </a:lnTo>
                  <a:lnTo>
                    <a:pt x="369" y="230"/>
                  </a:lnTo>
                  <a:lnTo>
                    <a:pt x="361" y="243"/>
                  </a:lnTo>
                  <a:lnTo>
                    <a:pt x="168" y="529"/>
                  </a:lnTo>
                  <a:lnTo>
                    <a:pt x="155" y="556"/>
                  </a:lnTo>
                  <a:lnTo>
                    <a:pt x="137" y="558"/>
                  </a:lnTo>
                  <a:lnTo>
                    <a:pt x="120" y="557"/>
                  </a:lnTo>
                  <a:lnTo>
                    <a:pt x="104" y="556"/>
                  </a:lnTo>
                  <a:lnTo>
                    <a:pt x="88" y="553"/>
                  </a:lnTo>
                  <a:lnTo>
                    <a:pt x="73" y="548"/>
                  </a:lnTo>
                  <a:lnTo>
                    <a:pt x="60" y="542"/>
                  </a:lnTo>
                  <a:lnTo>
                    <a:pt x="54" y="538"/>
                  </a:lnTo>
                  <a:lnTo>
                    <a:pt x="48" y="534"/>
                  </a:lnTo>
                  <a:lnTo>
                    <a:pt x="42" y="530"/>
                  </a:lnTo>
                  <a:lnTo>
                    <a:pt x="37" y="525"/>
                  </a:lnTo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207"/>
            <p:cNvSpPr>
              <a:spLocks/>
            </p:cNvSpPr>
            <p:nvPr/>
          </p:nvSpPr>
          <p:spPr bwMode="auto">
            <a:xfrm>
              <a:off x="392" y="498"/>
              <a:ext cx="39" cy="35"/>
            </a:xfrm>
            <a:custGeom>
              <a:avLst/>
              <a:gdLst>
                <a:gd name="T0" fmla="*/ 15 w 671"/>
                <a:gd name="T1" fmla="*/ 557 h 595"/>
                <a:gd name="T2" fmla="*/ 8 w 671"/>
                <a:gd name="T3" fmla="*/ 544 h 595"/>
                <a:gd name="T4" fmla="*/ 3 w 671"/>
                <a:gd name="T5" fmla="*/ 529 h 595"/>
                <a:gd name="T6" fmla="*/ 1 w 671"/>
                <a:gd name="T7" fmla="*/ 513 h 595"/>
                <a:gd name="T8" fmla="*/ 1 w 671"/>
                <a:gd name="T9" fmla="*/ 485 h 595"/>
                <a:gd name="T10" fmla="*/ 10 w 671"/>
                <a:gd name="T11" fmla="*/ 445 h 595"/>
                <a:gd name="T12" fmla="*/ 26 w 671"/>
                <a:gd name="T13" fmla="*/ 400 h 595"/>
                <a:gd name="T14" fmla="*/ 51 w 671"/>
                <a:gd name="T15" fmla="*/ 353 h 595"/>
                <a:gd name="T16" fmla="*/ 83 w 671"/>
                <a:gd name="T17" fmla="*/ 302 h 595"/>
                <a:gd name="T18" fmla="*/ 122 w 671"/>
                <a:gd name="T19" fmla="*/ 250 h 595"/>
                <a:gd name="T20" fmla="*/ 183 w 671"/>
                <a:gd name="T21" fmla="*/ 194 h 595"/>
                <a:gd name="T22" fmla="*/ 269 w 671"/>
                <a:gd name="T23" fmla="*/ 132 h 595"/>
                <a:gd name="T24" fmla="*/ 345 w 671"/>
                <a:gd name="T25" fmla="*/ 76 h 595"/>
                <a:gd name="T26" fmla="*/ 393 w 671"/>
                <a:gd name="T27" fmla="*/ 41 h 595"/>
                <a:gd name="T28" fmla="*/ 412 w 671"/>
                <a:gd name="T29" fmla="*/ 28 h 595"/>
                <a:gd name="T30" fmla="*/ 440 w 671"/>
                <a:gd name="T31" fmla="*/ 10 h 595"/>
                <a:gd name="T32" fmla="*/ 451 w 671"/>
                <a:gd name="T33" fmla="*/ 5 h 595"/>
                <a:gd name="T34" fmla="*/ 455 w 671"/>
                <a:gd name="T35" fmla="*/ 5 h 595"/>
                <a:gd name="T36" fmla="*/ 471 w 671"/>
                <a:gd name="T37" fmla="*/ 3 h 595"/>
                <a:gd name="T38" fmla="*/ 503 w 671"/>
                <a:gd name="T39" fmla="*/ 0 h 595"/>
                <a:gd name="T40" fmla="*/ 537 w 671"/>
                <a:gd name="T41" fmla="*/ 3 h 595"/>
                <a:gd name="T42" fmla="*/ 568 w 671"/>
                <a:gd name="T43" fmla="*/ 13 h 595"/>
                <a:gd name="T44" fmla="*/ 597 w 671"/>
                <a:gd name="T45" fmla="*/ 29 h 595"/>
                <a:gd name="T46" fmla="*/ 623 w 671"/>
                <a:gd name="T47" fmla="*/ 51 h 595"/>
                <a:gd name="T48" fmla="*/ 641 w 671"/>
                <a:gd name="T49" fmla="*/ 73 h 595"/>
                <a:gd name="T50" fmla="*/ 653 w 671"/>
                <a:gd name="T51" fmla="*/ 93 h 595"/>
                <a:gd name="T52" fmla="*/ 662 w 671"/>
                <a:gd name="T53" fmla="*/ 114 h 595"/>
                <a:gd name="T54" fmla="*/ 668 w 671"/>
                <a:gd name="T55" fmla="*/ 136 h 595"/>
                <a:gd name="T56" fmla="*/ 671 w 671"/>
                <a:gd name="T57" fmla="*/ 159 h 595"/>
                <a:gd name="T58" fmla="*/ 671 w 671"/>
                <a:gd name="T59" fmla="*/ 181 h 595"/>
                <a:gd name="T60" fmla="*/ 668 w 671"/>
                <a:gd name="T61" fmla="*/ 202 h 595"/>
                <a:gd name="T62" fmla="*/ 663 w 671"/>
                <a:gd name="T63" fmla="*/ 223 h 595"/>
                <a:gd name="T64" fmla="*/ 655 w 671"/>
                <a:gd name="T65" fmla="*/ 243 h 595"/>
                <a:gd name="T66" fmla="*/ 645 w 671"/>
                <a:gd name="T67" fmla="*/ 262 h 595"/>
                <a:gd name="T68" fmla="*/ 632 w 671"/>
                <a:gd name="T69" fmla="*/ 279 h 595"/>
                <a:gd name="T70" fmla="*/ 616 w 671"/>
                <a:gd name="T71" fmla="*/ 294 h 595"/>
                <a:gd name="T72" fmla="*/ 332 w 671"/>
                <a:gd name="T73" fmla="*/ 524 h 595"/>
                <a:gd name="T74" fmla="*/ 279 w 671"/>
                <a:gd name="T75" fmla="*/ 549 h 595"/>
                <a:gd name="T76" fmla="*/ 230 w 671"/>
                <a:gd name="T77" fmla="*/ 569 h 595"/>
                <a:gd name="T78" fmla="*/ 182 w 671"/>
                <a:gd name="T79" fmla="*/ 585 h 595"/>
                <a:gd name="T80" fmla="*/ 140 w 671"/>
                <a:gd name="T81" fmla="*/ 593 h 595"/>
                <a:gd name="T82" fmla="*/ 101 w 671"/>
                <a:gd name="T83" fmla="*/ 595 h 595"/>
                <a:gd name="T84" fmla="*/ 68 w 671"/>
                <a:gd name="T85" fmla="*/ 591 h 595"/>
                <a:gd name="T86" fmla="*/ 54 w 671"/>
                <a:gd name="T87" fmla="*/ 587 h 595"/>
                <a:gd name="T88" fmla="*/ 40 w 671"/>
                <a:gd name="T89" fmla="*/ 581 h 595"/>
                <a:gd name="T90" fmla="*/ 29 w 671"/>
                <a:gd name="T91" fmla="*/ 572 h 595"/>
                <a:gd name="T92" fmla="*/ 19 w 671"/>
                <a:gd name="T93" fmla="*/ 56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1" h="595">
                  <a:moveTo>
                    <a:pt x="19" y="562"/>
                  </a:moveTo>
                  <a:lnTo>
                    <a:pt x="15" y="557"/>
                  </a:lnTo>
                  <a:lnTo>
                    <a:pt x="11" y="550"/>
                  </a:lnTo>
                  <a:lnTo>
                    <a:pt x="8" y="544"/>
                  </a:lnTo>
                  <a:lnTo>
                    <a:pt x="5" y="536"/>
                  </a:lnTo>
                  <a:lnTo>
                    <a:pt x="3" y="529"/>
                  </a:lnTo>
                  <a:lnTo>
                    <a:pt x="2" y="521"/>
                  </a:lnTo>
                  <a:lnTo>
                    <a:pt x="1" y="513"/>
                  </a:lnTo>
                  <a:lnTo>
                    <a:pt x="0" y="504"/>
                  </a:lnTo>
                  <a:lnTo>
                    <a:pt x="1" y="485"/>
                  </a:lnTo>
                  <a:lnTo>
                    <a:pt x="4" y="466"/>
                  </a:lnTo>
                  <a:lnTo>
                    <a:pt x="10" y="445"/>
                  </a:lnTo>
                  <a:lnTo>
                    <a:pt x="17" y="424"/>
                  </a:lnTo>
                  <a:lnTo>
                    <a:pt x="26" y="400"/>
                  </a:lnTo>
                  <a:lnTo>
                    <a:pt x="37" y="377"/>
                  </a:lnTo>
                  <a:lnTo>
                    <a:pt x="51" y="353"/>
                  </a:lnTo>
                  <a:lnTo>
                    <a:pt x="66" y="328"/>
                  </a:lnTo>
                  <a:lnTo>
                    <a:pt x="83" y="302"/>
                  </a:lnTo>
                  <a:lnTo>
                    <a:pt x="102" y="276"/>
                  </a:lnTo>
                  <a:lnTo>
                    <a:pt x="122" y="250"/>
                  </a:lnTo>
                  <a:lnTo>
                    <a:pt x="144" y="223"/>
                  </a:lnTo>
                  <a:lnTo>
                    <a:pt x="183" y="194"/>
                  </a:lnTo>
                  <a:lnTo>
                    <a:pt x="226" y="164"/>
                  </a:lnTo>
                  <a:lnTo>
                    <a:pt x="269" y="132"/>
                  </a:lnTo>
                  <a:lnTo>
                    <a:pt x="310" y="102"/>
                  </a:lnTo>
                  <a:lnTo>
                    <a:pt x="345" y="76"/>
                  </a:lnTo>
                  <a:lnTo>
                    <a:pt x="374" y="56"/>
                  </a:lnTo>
                  <a:lnTo>
                    <a:pt x="393" y="41"/>
                  </a:lnTo>
                  <a:lnTo>
                    <a:pt x="400" y="36"/>
                  </a:lnTo>
                  <a:lnTo>
                    <a:pt x="412" y="28"/>
                  </a:lnTo>
                  <a:lnTo>
                    <a:pt x="431" y="16"/>
                  </a:lnTo>
                  <a:lnTo>
                    <a:pt x="440" y="10"/>
                  </a:lnTo>
                  <a:lnTo>
                    <a:pt x="448" y="6"/>
                  </a:lnTo>
                  <a:lnTo>
                    <a:pt x="451" y="5"/>
                  </a:lnTo>
                  <a:lnTo>
                    <a:pt x="453" y="5"/>
                  </a:lnTo>
                  <a:lnTo>
                    <a:pt x="455" y="5"/>
                  </a:lnTo>
                  <a:lnTo>
                    <a:pt x="455" y="7"/>
                  </a:lnTo>
                  <a:lnTo>
                    <a:pt x="471" y="3"/>
                  </a:lnTo>
                  <a:lnTo>
                    <a:pt x="487" y="1"/>
                  </a:lnTo>
                  <a:lnTo>
                    <a:pt x="503" y="0"/>
                  </a:lnTo>
                  <a:lnTo>
                    <a:pt x="520" y="1"/>
                  </a:lnTo>
                  <a:lnTo>
                    <a:pt x="537" y="3"/>
                  </a:lnTo>
                  <a:lnTo>
                    <a:pt x="553" y="8"/>
                  </a:lnTo>
                  <a:lnTo>
                    <a:pt x="568" y="13"/>
                  </a:lnTo>
                  <a:lnTo>
                    <a:pt x="583" y="20"/>
                  </a:lnTo>
                  <a:lnTo>
                    <a:pt x="597" y="29"/>
                  </a:lnTo>
                  <a:lnTo>
                    <a:pt x="610" y="39"/>
                  </a:lnTo>
                  <a:lnTo>
                    <a:pt x="623" y="51"/>
                  </a:lnTo>
                  <a:lnTo>
                    <a:pt x="634" y="64"/>
                  </a:lnTo>
                  <a:lnTo>
                    <a:pt x="641" y="73"/>
                  </a:lnTo>
                  <a:lnTo>
                    <a:pt x="647" y="83"/>
                  </a:lnTo>
                  <a:lnTo>
                    <a:pt x="653" y="93"/>
                  </a:lnTo>
                  <a:lnTo>
                    <a:pt x="658" y="103"/>
                  </a:lnTo>
                  <a:lnTo>
                    <a:pt x="662" y="114"/>
                  </a:lnTo>
                  <a:lnTo>
                    <a:pt x="665" y="125"/>
                  </a:lnTo>
                  <a:lnTo>
                    <a:pt x="668" y="136"/>
                  </a:lnTo>
                  <a:lnTo>
                    <a:pt x="670" y="148"/>
                  </a:lnTo>
                  <a:lnTo>
                    <a:pt x="671" y="159"/>
                  </a:lnTo>
                  <a:lnTo>
                    <a:pt x="671" y="170"/>
                  </a:lnTo>
                  <a:lnTo>
                    <a:pt x="671" y="181"/>
                  </a:lnTo>
                  <a:lnTo>
                    <a:pt x="670" y="192"/>
                  </a:lnTo>
                  <a:lnTo>
                    <a:pt x="668" y="202"/>
                  </a:lnTo>
                  <a:lnTo>
                    <a:pt x="666" y="212"/>
                  </a:lnTo>
                  <a:lnTo>
                    <a:pt x="663" y="223"/>
                  </a:lnTo>
                  <a:lnTo>
                    <a:pt x="659" y="233"/>
                  </a:lnTo>
                  <a:lnTo>
                    <a:pt x="655" y="243"/>
                  </a:lnTo>
                  <a:lnTo>
                    <a:pt x="650" y="252"/>
                  </a:lnTo>
                  <a:lnTo>
                    <a:pt x="645" y="262"/>
                  </a:lnTo>
                  <a:lnTo>
                    <a:pt x="639" y="270"/>
                  </a:lnTo>
                  <a:lnTo>
                    <a:pt x="632" y="279"/>
                  </a:lnTo>
                  <a:lnTo>
                    <a:pt x="625" y="287"/>
                  </a:lnTo>
                  <a:lnTo>
                    <a:pt x="616" y="294"/>
                  </a:lnTo>
                  <a:lnTo>
                    <a:pt x="608" y="301"/>
                  </a:lnTo>
                  <a:lnTo>
                    <a:pt x="332" y="524"/>
                  </a:lnTo>
                  <a:lnTo>
                    <a:pt x="306" y="538"/>
                  </a:lnTo>
                  <a:lnTo>
                    <a:pt x="279" y="549"/>
                  </a:lnTo>
                  <a:lnTo>
                    <a:pt x="254" y="560"/>
                  </a:lnTo>
                  <a:lnTo>
                    <a:pt x="230" y="569"/>
                  </a:lnTo>
                  <a:lnTo>
                    <a:pt x="205" y="578"/>
                  </a:lnTo>
                  <a:lnTo>
                    <a:pt x="182" y="585"/>
                  </a:lnTo>
                  <a:lnTo>
                    <a:pt x="161" y="590"/>
                  </a:lnTo>
                  <a:lnTo>
                    <a:pt x="140" y="593"/>
                  </a:lnTo>
                  <a:lnTo>
                    <a:pt x="119" y="595"/>
                  </a:lnTo>
                  <a:lnTo>
                    <a:pt x="101" y="595"/>
                  </a:lnTo>
                  <a:lnTo>
                    <a:pt x="84" y="594"/>
                  </a:lnTo>
                  <a:lnTo>
                    <a:pt x="68" y="591"/>
                  </a:lnTo>
                  <a:lnTo>
                    <a:pt x="61" y="589"/>
                  </a:lnTo>
                  <a:lnTo>
                    <a:pt x="54" y="587"/>
                  </a:lnTo>
                  <a:lnTo>
                    <a:pt x="47" y="584"/>
                  </a:lnTo>
                  <a:lnTo>
                    <a:pt x="40" y="581"/>
                  </a:lnTo>
                  <a:lnTo>
                    <a:pt x="34" y="576"/>
                  </a:lnTo>
                  <a:lnTo>
                    <a:pt x="29" y="572"/>
                  </a:lnTo>
                  <a:lnTo>
                    <a:pt x="24" y="567"/>
                  </a:lnTo>
                  <a:lnTo>
                    <a:pt x="19" y="5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208"/>
            <p:cNvSpPr>
              <a:spLocks/>
            </p:cNvSpPr>
            <p:nvPr/>
          </p:nvSpPr>
          <p:spPr bwMode="auto">
            <a:xfrm>
              <a:off x="392" y="498"/>
              <a:ext cx="39" cy="35"/>
            </a:xfrm>
            <a:custGeom>
              <a:avLst/>
              <a:gdLst>
                <a:gd name="T0" fmla="*/ 15 w 671"/>
                <a:gd name="T1" fmla="*/ 557 h 595"/>
                <a:gd name="T2" fmla="*/ 8 w 671"/>
                <a:gd name="T3" fmla="*/ 544 h 595"/>
                <a:gd name="T4" fmla="*/ 3 w 671"/>
                <a:gd name="T5" fmla="*/ 529 h 595"/>
                <a:gd name="T6" fmla="*/ 1 w 671"/>
                <a:gd name="T7" fmla="*/ 513 h 595"/>
                <a:gd name="T8" fmla="*/ 1 w 671"/>
                <a:gd name="T9" fmla="*/ 485 h 595"/>
                <a:gd name="T10" fmla="*/ 10 w 671"/>
                <a:gd name="T11" fmla="*/ 445 h 595"/>
                <a:gd name="T12" fmla="*/ 26 w 671"/>
                <a:gd name="T13" fmla="*/ 400 h 595"/>
                <a:gd name="T14" fmla="*/ 51 w 671"/>
                <a:gd name="T15" fmla="*/ 353 h 595"/>
                <a:gd name="T16" fmla="*/ 83 w 671"/>
                <a:gd name="T17" fmla="*/ 302 h 595"/>
                <a:gd name="T18" fmla="*/ 122 w 671"/>
                <a:gd name="T19" fmla="*/ 250 h 595"/>
                <a:gd name="T20" fmla="*/ 183 w 671"/>
                <a:gd name="T21" fmla="*/ 194 h 595"/>
                <a:gd name="T22" fmla="*/ 269 w 671"/>
                <a:gd name="T23" fmla="*/ 132 h 595"/>
                <a:gd name="T24" fmla="*/ 345 w 671"/>
                <a:gd name="T25" fmla="*/ 76 h 595"/>
                <a:gd name="T26" fmla="*/ 393 w 671"/>
                <a:gd name="T27" fmla="*/ 41 h 595"/>
                <a:gd name="T28" fmla="*/ 412 w 671"/>
                <a:gd name="T29" fmla="*/ 28 h 595"/>
                <a:gd name="T30" fmla="*/ 440 w 671"/>
                <a:gd name="T31" fmla="*/ 10 h 595"/>
                <a:gd name="T32" fmla="*/ 451 w 671"/>
                <a:gd name="T33" fmla="*/ 5 h 595"/>
                <a:gd name="T34" fmla="*/ 455 w 671"/>
                <a:gd name="T35" fmla="*/ 5 h 595"/>
                <a:gd name="T36" fmla="*/ 471 w 671"/>
                <a:gd name="T37" fmla="*/ 3 h 595"/>
                <a:gd name="T38" fmla="*/ 503 w 671"/>
                <a:gd name="T39" fmla="*/ 0 h 595"/>
                <a:gd name="T40" fmla="*/ 537 w 671"/>
                <a:gd name="T41" fmla="*/ 3 h 595"/>
                <a:gd name="T42" fmla="*/ 568 w 671"/>
                <a:gd name="T43" fmla="*/ 13 h 595"/>
                <a:gd name="T44" fmla="*/ 597 w 671"/>
                <a:gd name="T45" fmla="*/ 29 h 595"/>
                <a:gd name="T46" fmla="*/ 623 w 671"/>
                <a:gd name="T47" fmla="*/ 51 h 595"/>
                <a:gd name="T48" fmla="*/ 641 w 671"/>
                <a:gd name="T49" fmla="*/ 73 h 595"/>
                <a:gd name="T50" fmla="*/ 653 w 671"/>
                <a:gd name="T51" fmla="*/ 93 h 595"/>
                <a:gd name="T52" fmla="*/ 662 w 671"/>
                <a:gd name="T53" fmla="*/ 114 h 595"/>
                <a:gd name="T54" fmla="*/ 668 w 671"/>
                <a:gd name="T55" fmla="*/ 136 h 595"/>
                <a:gd name="T56" fmla="*/ 671 w 671"/>
                <a:gd name="T57" fmla="*/ 159 h 595"/>
                <a:gd name="T58" fmla="*/ 671 w 671"/>
                <a:gd name="T59" fmla="*/ 181 h 595"/>
                <a:gd name="T60" fmla="*/ 668 w 671"/>
                <a:gd name="T61" fmla="*/ 202 h 595"/>
                <a:gd name="T62" fmla="*/ 663 w 671"/>
                <a:gd name="T63" fmla="*/ 223 h 595"/>
                <a:gd name="T64" fmla="*/ 655 w 671"/>
                <a:gd name="T65" fmla="*/ 243 h 595"/>
                <a:gd name="T66" fmla="*/ 645 w 671"/>
                <a:gd name="T67" fmla="*/ 262 h 595"/>
                <a:gd name="T68" fmla="*/ 632 w 671"/>
                <a:gd name="T69" fmla="*/ 279 h 595"/>
                <a:gd name="T70" fmla="*/ 616 w 671"/>
                <a:gd name="T71" fmla="*/ 294 h 595"/>
                <a:gd name="T72" fmla="*/ 332 w 671"/>
                <a:gd name="T73" fmla="*/ 524 h 595"/>
                <a:gd name="T74" fmla="*/ 279 w 671"/>
                <a:gd name="T75" fmla="*/ 549 h 595"/>
                <a:gd name="T76" fmla="*/ 230 w 671"/>
                <a:gd name="T77" fmla="*/ 569 h 595"/>
                <a:gd name="T78" fmla="*/ 182 w 671"/>
                <a:gd name="T79" fmla="*/ 585 h 595"/>
                <a:gd name="T80" fmla="*/ 140 w 671"/>
                <a:gd name="T81" fmla="*/ 593 h 595"/>
                <a:gd name="T82" fmla="*/ 101 w 671"/>
                <a:gd name="T83" fmla="*/ 595 h 595"/>
                <a:gd name="T84" fmla="*/ 68 w 671"/>
                <a:gd name="T85" fmla="*/ 591 h 595"/>
                <a:gd name="T86" fmla="*/ 54 w 671"/>
                <a:gd name="T87" fmla="*/ 587 h 595"/>
                <a:gd name="T88" fmla="*/ 40 w 671"/>
                <a:gd name="T89" fmla="*/ 581 h 595"/>
                <a:gd name="T90" fmla="*/ 29 w 671"/>
                <a:gd name="T91" fmla="*/ 572 h 595"/>
                <a:gd name="T92" fmla="*/ 19 w 671"/>
                <a:gd name="T93" fmla="*/ 56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1" h="595">
                  <a:moveTo>
                    <a:pt x="19" y="562"/>
                  </a:moveTo>
                  <a:lnTo>
                    <a:pt x="15" y="557"/>
                  </a:lnTo>
                  <a:lnTo>
                    <a:pt x="11" y="550"/>
                  </a:lnTo>
                  <a:lnTo>
                    <a:pt x="8" y="544"/>
                  </a:lnTo>
                  <a:lnTo>
                    <a:pt x="5" y="536"/>
                  </a:lnTo>
                  <a:lnTo>
                    <a:pt x="3" y="529"/>
                  </a:lnTo>
                  <a:lnTo>
                    <a:pt x="2" y="521"/>
                  </a:lnTo>
                  <a:lnTo>
                    <a:pt x="1" y="513"/>
                  </a:lnTo>
                  <a:lnTo>
                    <a:pt x="0" y="504"/>
                  </a:lnTo>
                  <a:lnTo>
                    <a:pt x="1" y="485"/>
                  </a:lnTo>
                  <a:lnTo>
                    <a:pt x="4" y="466"/>
                  </a:lnTo>
                  <a:lnTo>
                    <a:pt x="10" y="445"/>
                  </a:lnTo>
                  <a:lnTo>
                    <a:pt x="17" y="424"/>
                  </a:lnTo>
                  <a:lnTo>
                    <a:pt x="26" y="400"/>
                  </a:lnTo>
                  <a:lnTo>
                    <a:pt x="37" y="377"/>
                  </a:lnTo>
                  <a:lnTo>
                    <a:pt x="51" y="353"/>
                  </a:lnTo>
                  <a:lnTo>
                    <a:pt x="66" y="328"/>
                  </a:lnTo>
                  <a:lnTo>
                    <a:pt x="83" y="302"/>
                  </a:lnTo>
                  <a:lnTo>
                    <a:pt x="102" y="276"/>
                  </a:lnTo>
                  <a:lnTo>
                    <a:pt x="122" y="250"/>
                  </a:lnTo>
                  <a:lnTo>
                    <a:pt x="144" y="223"/>
                  </a:lnTo>
                  <a:lnTo>
                    <a:pt x="183" y="194"/>
                  </a:lnTo>
                  <a:lnTo>
                    <a:pt x="226" y="164"/>
                  </a:lnTo>
                  <a:lnTo>
                    <a:pt x="269" y="132"/>
                  </a:lnTo>
                  <a:lnTo>
                    <a:pt x="310" y="102"/>
                  </a:lnTo>
                  <a:lnTo>
                    <a:pt x="345" y="76"/>
                  </a:lnTo>
                  <a:lnTo>
                    <a:pt x="374" y="56"/>
                  </a:lnTo>
                  <a:lnTo>
                    <a:pt x="393" y="41"/>
                  </a:lnTo>
                  <a:lnTo>
                    <a:pt x="400" y="36"/>
                  </a:lnTo>
                  <a:lnTo>
                    <a:pt x="412" y="28"/>
                  </a:lnTo>
                  <a:lnTo>
                    <a:pt x="431" y="16"/>
                  </a:lnTo>
                  <a:lnTo>
                    <a:pt x="440" y="10"/>
                  </a:lnTo>
                  <a:lnTo>
                    <a:pt x="448" y="6"/>
                  </a:lnTo>
                  <a:lnTo>
                    <a:pt x="451" y="5"/>
                  </a:lnTo>
                  <a:lnTo>
                    <a:pt x="453" y="5"/>
                  </a:lnTo>
                  <a:lnTo>
                    <a:pt x="455" y="5"/>
                  </a:lnTo>
                  <a:lnTo>
                    <a:pt x="455" y="7"/>
                  </a:lnTo>
                  <a:lnTo>
                    <a:pt x="471" y="3"/>
                  </a:lnTo>
                  <a:lnTo>
                    <a:pt x="487" y="1"/>
                  </a:lnTo>
                  <a:lnTo>
                    <a:pt x="503" y="0"/>
                  </a:lnTo>
                  <a:lnTo>
                    <a:pt x="520" y="1"/>
                  </a:lnTo>
                  <a:lnTo>
                    <a:pt x="537" y="3"/>
                  </a:lnTo>
                  <a:lnTo>
                    <a:pt x="553" y="8"/>
                  </a:lnTo>
                  <a:lnTo>
                    <a:pt x="568" y="13"/>
                  </a:lnTo>
                  <a:lnTo>
                    <a:pt x="583" y="20"/>
                  </a:lnTo>
                  <a:lnTo>
                    <a:pt x="597" y="29"/>
                  </a:lnTo>
                  <a:lnTo>
                    <a:pt x="610" y="39"/>
                  </a:lnTo>
                  <a:lnTo>
                    <a:pt x="623" y="51"/>
                  </a:lnTo>
                  <a:lnTo>
                    <a:pt x="634" y="64"/>
                  </a:lnTo>
                  <a:lnTo>
                    <a:pt x="641" y="73"/>
                  </a:lnTo>
                  <a:lnTo>
                    <a:pt x="647" y="83"/>
                  </a:lnTo>
                  <a:lnTo>
                    <a:pt x="653" y="93"/>
                  </a:lnTo>
                  <a:lnTo>
                    <a:pt x="658" y="103"/>
                  </a:lnTo>
                  <a:lnTo>
                    <a:pt x="662" y="114"/>
                  </a:lnTo>
                  <a:lnTo>
                    <a:pt x="665" y="125"/>
                  </a:lnTo>
                  <a:lnTo>
                    <a:pt x="668" y="136"/>
                  </a:lnTo>
                  <a:lnTo>
                    <a:pt x="670" y="148"/>
                  </a:lnTo>
                  <a:lnTo>
                    <a:pt x="671" y="159"/>
                  </a:lnTo>
                  <a:lnTo>
                    <a:pt x="671" y="170"/>
                  </a:lnTo>
                  <a:lnTo>
                    <a:pt x="671" y="181"/>
                  </a:lnTo>
                  <a:lnTo>
                    <a:pt x="670" y="192"/>
                  </a:lnTo>
                  <a:lnTo>
                    <a:pt x="668" y="202"/>
                  </a:lnTo>
                  <a:lnTo>
                    <a:pt x="666" y="212"/>
                  </a:lnTo>
                  <a:lnTo>
                    <a:pt x="663" y="223"/>
                  </a:lnTo>
                  <a:lnTo>
                    <a:pt x="659" y="233"/>
                  </a:lnTo>
                  <a:lnTo>
                    <a:pt x="655" y="243"/>
                  </a:lnTo>
                  <a:lnTo>
                    <a:pt x="650" y="252"/>
                  </a:lnTo>
                  <a:lnTo>
                    <a:pt x="645" y="262"/>
                  </a:lnTo>
                  <a:lnTo>
                    <a:pt x="639" y="270"/>
                  </a:lnTo>
                  <a:lnTo>
                    <a:pt x="632" y="279"/>
                  </a:lnTo>
                  <a:lnTo>
                    <a:pt x="625" y="287"/>
                  </a:lnTo>
                  <a:lnTo>
                    <a:pt x="616" y="294"/>
                  </a:lnTo>
                  <a:lnTo>
                    <a:pt x="608" y="301"/>
                  </a:lnTo>
                  <a:lnTo>
                    <a:pt x="332" y="524"/>
                  </a:lnTo>
                  <a:lnTo>
                    <a:pt x="306" y="538"/>
                  </a:lnTo>
                  <a:lnTo>
                    <a:pt x="279" y="549"/>
                  </a:lnTo>
                  <a:lnTo>
                    <a:pt x="254" y="560"/>
                  </a:lnTo>
                  <a:lnTo>
                    <a:pt x="230" y="569"/>
                  </a:lnTo>
                  <a:lnTo>
                    <a:pt x="205" y="578"/>
                  </a:lnTo>
                  <a:lnTo>
                    <a:pt x="182" y="585"/>
                  </a:lnTo>
                  <a:lnTo>
                    <a:pt x="161" y="590"/>
                  </a:lnTo>
                  <a:lnTo>
                    <a:pt x="140" y="593"/>
                  </a:lnTo>
                  <a:lnTo>
                    <a:pt x="119" y="595"/>
                  </a:lnTo>
                  <a:lnTo>
                    <a:pt x="101" y="595"/>
                  </a:lnTo>
                  <a:lnTo>
                    <a:pt x="84" y="594"/>
                  </a:lnTo>
                  <a:lnTo>
                    <a:pt x="68" y="591"/>
                  </a:lnTo>
                  <a:lnTo>
                    <a:pt x="61" y="589"/>
                  </a:lnTo>
                  <a:lnTo>
                    <a:pt x="54" y="587"/>
                  </a:lnTo>
                  <a:lnTo>
                    <a:pt x="47" y="584"/>
                  </a:lnTo>
                  <a:lnTo>
                    <a:pt x="40" y="581"/>
                  </a:lnTo>
                  <a:lnTo>
                    <a:pt x="34" y="576"/>
                  </a:lnTo>
                  <a:lnTo>
                    <a:pt x="29" y="572"/>
                  </a:lnTo>
                  <a:lnTo>
                    <a:pt x="24" y="567"/>
                  </a:lnTo>
                  <a:lnTo>
                    <a:pt x="19" y="562"/>
                  </a:lnTo>
                  <a:close/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209"/>
            <p:cNvSpPr>
              <a:spLocks/>
            </p:cNvSpPr>
            <p:nvPr/>
          </p:nvSpPr>
          <p:spPr bwMode="auto">
            <a:xfrm>
              <a:off x="342" y="534"/>
              <a:ext cx="25" cy="22"/>
            </a:xfrm>
            <a:custGeom>
              <a:avLst/>
              <a:gdLst>
                <a:gd name="T0" fmla="*/ 420 w 423"/>
                <a:gd name="T1" fmla="*/ 106 h 375"/>
                <a:gd name="T2" fmla="*/ 401 w 423"/>
                <a:gd name="T3" fmla="*/ 81 h 375"/>
                <a:gd name="T4" fmla="*/ 375 w 423"/>
                <a:gd name="T5" fmla="*/ 53 h 375"/>
                <a:gd name="T6" fmla="*/ 354 w 423"/>
                <a:gd name="T7" fmla="*/ 35 h 375"/>
                <a:gd name="T8" fmla="*/ 330 w 423"/>
                <a:gd name="T9" fmla="*/ 19 h 375"/>
                <a:gd name="T10" fmla="*/ 302 w 423"/>
                <a:gd name="T11" fmla="*/ 6 h 375"/>
                <a:gd name="T12" fmla="*/ 281 w 423"/>
                <a:gd name="T13" fmla="*/ 1 h 375"/>
                <a:gd name="T14" fmla="*/ 267 w 423"/>
                <a:gd name="T15" fmla="*/ 1 h 375"/>
                <a:gd name="T16" fmla="*/ 252 w 423"/>
                <a:gd name="T17" fmla="*/ 5 h 375"/>
                <a:gd name="T18" fmla="*/ 238 w 423"/>
                <a:gd name="T19" fmla="*/ 11 h 375"/>
                <a:gd name="T20" fmla="*/ 215 w 423"/>
                <a:gd name="T21" fmla="*/ 26 h 375"/>
                <a:gd name="T22" fmla="*/ 187 w 423"/>
                <a:gd name="T23" fmla="*/ 52 h 375"/>
                <a:gd name="T24" fmla="*/ 146 w 423"/>
                <a:gd name="T25" fmla="*/ 100 h 375"/>
                <a:gd name="T26" fmla="*/ 109 w 423"/>
                <a:gd name="T27" fmla="*/ 148 h 375"/>
                <a:gd name="T28" fmla="*/ 87 w 423"/>
                <a:gd name="T29" fmla="*/ 175 h 375"/>
                <a:gd name="T30" fmla="*/ 55 w 423"/>
                <a:gd name="T31" fmla="*/ 203 h 375"/>
                <a:gd name="T32" fmla="*/ 24 w 423"/>
                <a:gd name="T33" fmla="*/ 228 h 375"/>
                <a:gd name="T34" fmla="*/ 9 w 423"/>
                <a:gd name="T35" fmla="*/ 245 h 375"/>
                <a:gd name="T36" fmla="*/ 2 w 423"/>
                <a:gd name="T37" fmla="*/ 258 h 375"/>
                <a:gd name="T38" fmla="*/ 0 w 423"/>
                <a:gd name="T39" fmla="*/ 267 h 375"/>
                <a:gd name="T40" fmla="*/ 1 w 423"/>
                <a:gd name="T41" fmla="*/ 277 h 375"/>
                <a:gd name="T42" fmla="*/ 4 w 423"/>
                <a:gd name="T43" fmla="*/ 287 h 375"/>
                <a:gd name="T44" fmla="*/ 12 w 423"/>
                <a:gd name="T45" fmla="*/ 297 h 375"/>
                <a:gd name="T46" fmla="*/ 23 w 423"/>
                <a:gd name="T47" fmla="*/ 308 h 375"/>
                <a:gd name="T48" fmla="*/ 48 w 423"/>
                <a:gd name="T49" fmla="*/ 327 h 375"/>
                <a:gd name="T50" fmla="*/ 96 w 423"/>
                <a:gd name="T51" fmla="*/ 353 h 375"/>
                <a:gd name="T52" fmla="*/ 135 w 423"/>
                <a:gd name="T53" fmla="*/ 369 h 375"/>
                <a:gd name="T54" fmla="*/ 159 w 423"/>
                <a:gd name="T55" fmla="*/ 374 h 375"/>
                <a:gd name="T56" fmla="*/ 173 w 423"/>
                <a:gd name="T57" fmla="*/ 375 h 375"/>
                <a:gd name="T58" fmla="*/ 184 w 423"/>
                <a:gd name="T59" fmla="*/ 374 h 375"/>
                <a:gd name="T60" fmla="*/ 195 w 423"/>
                <a:gd name="T61" fmla="*/ 371 h 375"/>
                <a:gd name="T62" fmla="*/ 209 w 423"/>
                <a:gd name="T63" fmla="*/ 363 h 375"/>
                <a:gd name="T64" fmla="*/ 227 w 423"/>
                <a:gd name="T65" fmla="*/ 347 h 375"/>
                <a:gd name="T66" fmla="*/ 256 w 423"/>
                <a:gd name="T67" fmla="*/ 315 h 375"/>
                <a:gd name="T68" fmla="*/ 292 w 423"/>
                <a:gd name="T69" fmla="*/ 278 h 375"/>
                <a:gd name="T70" fmla="*/ 319 w 423"/>
                <a:gd name="T71" fmla="*/ 250 h 375"/>
                <a:gd name="T72" fmla="*/ 356 w 423"/>
                <a:gd name="T73" fmla="*/ 204 h 375"/>
                <a:gd name="T74" fmla="*/ 395 w 423"/>
                <a:gd name="T75" fmla="*/ 150 h 375"/>
                <a:gd name="T76" fmla="*/ 420 w 423"/>
                <a:gd name="T77" fmla="*/ 11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3" h="375">
                  <a:moveTo>
                    <a:pt x="423" y="109"/>
                  </a:moveTo>
                  <a:lnTo>
                    <a:pt x="420" y="106"/>
                  </a:lnTo>
                  <a:lnTo>
                    <a:pt x="413" y="95"/>
                  </a:lnTo>
                  <a:lnTo>
                    <a:pt x="401" y="81"/>
                  </a:lnTo>
                  <a:lnTo>
                    <a:pt x="384" y="63"/>
                  </a:lnTo>
                  <a:lnTo>
                    <a:pt x="375" y="53"/>
                  </a:lnTo>
                  <a:lnTo>
                    <a:pt x="365" y="44"/>
                  </a:lnTo>
                  <a:lnTo>
                    <a:pt x="354" y="35"/>
                  </a:lnTo>
                  <a:lnTo>
                    <a:pt x="342" y="27"/>
                  </a:lnTo>
                  <a:lnTo>
                    <a:pt x="330" y="19"/>
                  </a:lnTo>
                  <a:lnTo>
                    <a:pt x="317" y="12"/>
                  </a:lnTo>
                  <a:lnTo>
                    <a:pt x="302" y="6"/>
                  </a:lnTo>
                  <a:lnTo>
                    <a:pt x="288" y="2"/>
                  </a:lnTo>
                  <a:lnTo>
                    <a:pt x="281" y="1"/>
                  </a:lnTo>
                  <a:lnTo>
                    <a:pt x="274" y="0"/>
                  </a:lnTo>
                  <a:lnTo>
                    <a:pt x="267" y="1"/>
                  </a:lnTo>
                  <a:lnTo>
                    <a:pt x="259" y="2"/>
                  </a:lnTo>
                  <a:lnTo>
                    <a:pt x="252" y="5"/>
                  </a:lnTo>
                  <a:lnTo>
                    <a:pt x="245" y="8"/>
                  </a:lnTo>
                  <a:lnTo>
                    <a:pt x="238" y="11"/>
                  </a:lnTo>
                  <a:lnTo>
                    <a:pt x="230" y="15"/>
                  </a:lnTo>
                  <a:lnTo>
                    <a:pt x="215" y="26"/>
                  </a:lnTo>
                  <a:lnTo>
                    <a:pt x="201" y="38"/>
                  </a:lnTo>
                  <a:lnTo>
                    <a:pt x="187" y="52"/>
                  </a:lnTo>
                  <a:lnTo>
                    <a:pt x="173" y="68"/>
                  </a:lnTo>
                  <a:lnTo>
                    <a:pt x="146" y="100"/>
                  </a:lnTo>
                  <a:lnTo>
                    <a:pt x="121" y="132"/>
                  </a:lnTo>
                  <a:lnTo>
                    <a:pt x="109" y="148"/>
                  </a:lnTo>
                  <a:lnTo>
                    <a:pt x="97" y="162"/>
                  </a:lnTo>
                  <a:lnTo>
                    <a:pt x="87" y="175"/>
                  </a:lnTo>
                  <a:lnTo>
                    <a:pt x="77" y="185"/>
                  </a:lnTo>
                  <a:lnTo>
                    <a:pt x="55" y="203"/>
                  </a:lnTo>
                  <a:lnTo>
                    <a:pt x="34" y="220"/>
                  </a:lnTo>
                  <a:lnTo>
                    <a:pt x="24" y="228"/>
                  </a:lnTo>
                  <a:lnTo>
                    <a:pt x="16" y="237"/>
                  </a:lnTo>
                  <a:lnTo>
                    <a:pt x="9" y="245"/>
                  </a:lnTo>
                  <a:lnTo>
                    <a:pt x="3" y="254"/>
                  </a:lnTo>
                  <a:lnTo>
                    <a:pt x="2" y="258"/>
                  </a:lnTo>
                  <a:lnTo>
                    <a:pt x="0" y="263"/>
                  </a:lnTo>
                  <a:lnTo>
                    <a:pt x="0" y="267"/>
                  </a:lnTo>
                  <a:lnTo>
                    <a:pt x="0" y="272"/>
                  </a:lnTo>
                  <a:lnTo>
                    <a:pt x="1" y="277"/>
                  </a:lnTo>
                  <a:lnTo>
                    <a:pt x="2" y="282"/>
                  </a:lnTo>
                  <a:lnTo>
                    <a:pt x="4" y="287"/>
                  </a:lnTo>
                  <a:lnTo>
                    <a:pt x="8" y="292"/>
                  </a:lnTo>
                  <a:lnTo>
                    <a:pt x="12" y="297"/>
                  </a:lnTo>
                  <a:lnTo>
                    <a:pt x="17" y="303"/>
                  </a:lnTo>
                  <a:lnTo>
                    <a:pt x="23" y="308"/>
                  </a:lnTo>
                  <a:lnTo>
                    <a:pt x="31" y="314"/>
                  </a:lnTo>
                  <a:lnTo>
                    <a:pt x="48" y="327"/>
                  </a:lnTo>
                  <a:lnTo>
                    <a:pt x="72" y="340"/>
                  </a:lnTo>
                  <a:lnTo>
                    <a:pt x="96" y="353"/>
                  </a:lnTo>
                  <a:lnTo>
                    <a:pt x="117" y="362"/>
                  </a:lnTo>
                  <a:lnTo>
                    <a:pt x="135" y="369"/>
                  </a:lnTo>
                  <a:lnTo>
                    <a:pt x="152" y="373"/>
                  </a:lnTo>
                  <a:lnTo>
                    <a:pt x="159" y="374"/>
                  </a:lnTo>
                  <a:lnTo>
                    <a:pt x="166" y="375"/>
                  </a:lnTo>
                  <a:lnTo>
                    <a:pt x="173" y="375"/>
                  </a:lnTo>
                  <a:lnTo>
                    <a:pt x="179" y="375"/>
                  </a:lnTo>
                  <a:lnTo>
                    <a:pt x="184" y="374"/>
                  </a:lnTo>
                  <a:lnTo>
                    <a:pt x="190" y="373"/>
                  </a:lnTo>
                  <a:lnTo>
                    <a:pt x="195" y="371"/>
                  </a:lnTo>
                  <a:lnTo>
                    <a:pt x="200" y="368"/>
                  </a:lnTo>
                  <a:lnTo>
                    <a:pt x="209" y="363"/>
                  </a:lnTo>
                  <a:lnTo>
                    <a:pt x="218" y="356"/>
                  </a:lnTo>
                  <a:lnTo>
                    <a:pt x="227" y="347"/>
                  </a:lnTo>
                  <a:lnTo>
                    <a:pt x="237" y="338"/>
                  </a:lnTo>
                  <a:lnTo>
                    <a:pt x="256" y="315"/>
                  </a:lnTo>
                  <a:lnTo>
                    <a:pt x="279" y="291"/>
                  </a:lnTo>
                  <a:lnTo>
                    <a:pt x="292" y="278"/>
                  </a:lnTo>
                  <a:lnTo>
                    <a:pt x="305" y="265"/>
                  </a:lnTo>
                  <a:lnTo>
                    <a:pt x="319" y="250"/>
                  </a:lnTo>
                  <a:lnTo>
                    <a:pt x="332" y="235"/>
                  </a:lnTo>
                  <a:lnTo>
                    <a:pt x="356" y="204"/>
                  </a:lnTo>
                  <a:lnTo>
                    <a:pt x="377" y="176"/>
                  </a:lnTo>
                  <a:lnTo>
                    <a:pt x="395" y="150"/>
                  </a:lnTo>
                  <a:lnTo>
                    <a:pt x="411" y="128"/>
                  </a:lnTo>
                  <a:lnTo>
                    <a:pt x="420" y="114"/>
                  </a:lnTo>
                  <a:lnTo>
                    <a:pt x="423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210"/>
            <p:cNvSpPr>
              <a:spLocks/>
            </p:cNvSpPr>
            <p:nvPr/>
          </p:nvSpPr>
          <p:spPr bwMode="auto">
            <a:xfrm>
              <a:off x="342" y="534"/>
              <a:ext cx="25" cy="22"/>
            </a:xfrm>
            <a:custGeom>
              <a:avLst/>
              <a:gdLst>
                <a:gd name="T0" fmla="*/ 420 w 423"/>
                <a:gd name="T1" fmla="*/ 106 h 375"/>
                <a:gd name="T2" fmla="*/ 401 w 423"/>
                <a:gd name="T3" fmla="*/ 81 h 375"/>
                <a:gd name="T4" fmla="*/ 375 w 423"/>
                <a:gd name="T5" fmla="*/ 53 h 375"/>
                <a:gd name="T6" fmla="*/ 354 w 423"/>
                <a:gd name="T7" fmla="*/ 35 h 375"/>
                <a:gd name="T8" fmla="*/ 330 w 423"/>
                <a:gd name="T9" fmla="*/ 19 h 375"/>
                <a:gd name="T10" fmla="*/ 302 w 423"/>
                <a:gd name="T11" fmla="*/ 6 h 375"/>
                <a:gd name="T12" fmla="*/ 281 w 423"/>
                <a:gd name="T13" fmla="*/ 1 h 375"/>
                <a:gd name="T14" fmla="*/ 267 w 423"/>
                <a:gd name="T15" fmla="*/ 1 h 375"/>
                <a:gd name="T16" fmla="*/ 252 w 423"/>
                <a:gd name="T17" fmla="*/ 5 h 375"/>
                <a:gd name="T18" fmla="*/ 238 w 423"/>
                <a:gd name="T19" fmla="*/ 11 h 375"/>
                <a:gd name="T20" fmla="*/ 215 w 423"/>
                <a:gd name="T21" fmla="*/ 26 h 375"/>
                <a:gd name="T22" fmla="*/ 187 w 423"/>
                <a:gd name="T23" fmla="*/ 52 h 375"/>
                <a:gd name="T24" fmla="*/ 146 w 423"/>
                <a:gd name="T25" fmla="*/ 100 h 375"/>
                <a:gd name="T26" fmla="*/ 109 w 423"/>
                <a:gd name="T27" fmla="*/ 148 h 375"/>
                <a:gd name="T28" fmla="*/ 87 w 423"/>
                <a:gd name="T29" fmla="*/ 175 h 375"/>
                <a:gd name="T30" fmla="*/ 55 w 423"/>
                <a:gd name="T31" fmla="*/ 203 h 375"/>
                <a:gd name="T32" fmla="*/ 24 w 423"/>
                <a:gd name="T33" fmla="*/ 228 h 375"/>
                <a:gd name="T34" fmla="*/ 9 w 423"/>
                <a:gd name="T35" fmla="*/ 245 h 375"/>
                <a:gd name="T36" fmla="*/ 2 w 423"/>
                <a:gd name="T37" fmla="*/ 258 h 375"/>
                <a:gd name="T38" fmla="*/ 0 w 423"/>
                <a:gd name="T39" fmla="*/ 267 h 375"/>
                <a:gd name="T40" fmla="*/ 1 w 423"/>
                <a:gd name="T41" fmla="*/ 277 h 375"/>
                <a:gd name="T42" fmla="*/ 4 w 423"/>
                <a:gd name="T43" fmla="*/ 287 h 375"/>
                <a:gd name="T44" fmla="*/ 12 w 423"/>
                <a:gd name="T45" fmla="*/ 297 h 375"/>
                <a:gd name="T46" fmla="*/ 23 w 423"/>
                <a:gd name="T47" fmla="*/ 308 h 375"/>
                <a:gd name="T48" fmla="*/ 48 w 423"/>
                <a:gd name="T49" fmla="*/ 327 h 375"/>
                <a:gd name="T50" fmla="*/ 96 w 423"/>
                <a:gd name="T51" fmla="*/ 353 h 375"/>
                <a:gd name="T52" fmla="*/ 135 w 423"/>
                <a:gd name="T53" fmla="*/ 369 h 375"/>
                <a:gd name="T54" fmla="*/ 159 w 423"/>
                <a:gd name="T55" fmla="*/ 374 h 375"/>
                <a:gd name="T56" fmla="*/ 173 w 423"/>
                <a:gd name="T57" fmla="*/ 375 h 375"/>
                <a:gd name="T58" fmla="*/ 184 w 423"/>
                <a:gd name="T59" fmla="*/ 374 h 375"/>
                <a:gd name="T60" fmla="*/ 195 w 423"/>
                <a:gd name="T61" fmla="*/ 371 h 375"/>
                <a:gd name="T62" fmla="*/ 209 w 423"/>
                <a:gd name="T63" fmla="*/ 363 h 375"/>
                <a:gd name="T64" fmla="*/ 227 w 423"/>
                <a:gd name="T65" fmla="*/ 347 h 375"/>
                <a:gd name="T66" fmla="*/ 256 w 423"/>
                <a:gd name="T67" fmla="*/ 315 h 375"/>
                <a:gd name="T68" fmla="*/ 292 w 423"/>
                <a:gd name="T69" fmla="*/ 278 h 375"/>
                <a:gd name="T70" fmla="*/ 319 w 423"/>
                <a:gd name="T71" fmla="*/ 250 h 375"/>
                <a:gd name="T72" fmla="*/ 356 w 423"/>
                <a:gd name="T73" fmla="*/ 204 h 375"/>
                <a:gd name="T74" fmla="*/ 395 w 423"/>
                <a:gd name="T75" fmla="*/ 150 h 375"/>
                <a:gd name="T76" fmla="*/ 420 w 423"/>
                <a:gd name="T77" fmla="*/ 11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3" h="375">
                  <a:moveTo>
                    <a:pt x="423" y="109"/>
                  </a:moveTo>
                  <a:lnTo>
                    <a:pt x="420" y="106"/>
                  </a:lnTo>
                  <a:lnTo>
                    <a:pt x="413" y="95"/>
                  </a:lnTo>
                  <a:lnTo>
                    <a:pt x="401" y="81"/>
                  </a:lnTo>
                  <a:lnTo>
                    <a:pt x="384" y="63"/>
                  </a:lnTo>
                  <a:lnTo>
                    <a:pt x="375" y="53"/>
                  </a:lnTo>
                  <a:lnTo>
                    <a:pt x="365" y="44"/>
                  </a:lnTo>
                  <a:lnTo>
                    <a:pt x="354" y="35"/>
                  </a:lnTo>
                  <a:lnTo>
                    <a:pt x="342" y="27"/>
                  </a:lnTo>
                  <a:lnTo>
                    <a:pt x="330" y="19"/>
                  </a:lnTo>
                  <a:lnTo>
                    <a:pt x="317" y="12"/>
                  </a:lnTo>
                  <a:lnTo>
                    <a:pt x="302" y="6"/>
                  </a:lnTo>
                  <a:lnTo>
                    <a:pt x="288" y="2"/>
                  </a:lnTo>
                  <a:lnTo>
                    <a:pt x="281" y="1"/>
                  </a:lnTo>
                  <a:lnTo>
                    <a:pt x="274" y="0"/>
                  </a:lnTo>
                  <a:lnTo>
                    <a:pt x="267" y="1"/>
                  </a:lnTo>
                  <a:lnTo>
                    <a:pt x="259" y="2"/>
                  </a:lnTo>
                  <a:lnTo>
                    <a:pt x="252" y="5"/>
                  </a:lnTo>
                  <a:lnTo>
                    <a:pt x="245" y="8"/>
                  </a:lnTo>
                  <a:lnTo>
                    <a:pt x="238" y="11"/>
                  </a:lnTo>
                  <a:lnTo>
                    <a:pt x="230" y="15"/>
                  </a:lnTo>
                  <a:lnTo>
                    <a:pt x="215" y="26"/>
                  </a:lnTo>
                  <a:lnTo>
                    <a:pt x="201" y="38"/>
                  </a:lnTo>
                  <a:lnTo>
                    <a:pt x="187" y="52"/>
                  </a:lnTo>
                  <a:lnTo>
                    <a:pt x="173" y="68"/>
                  </a:lnTo>
                  <a:lnTo>
                    <a:pt x="146" y="100"/>
                  </a:lnTo>
                  <a:lnTo>
                    <a:pt x="121" y="132"/>
                  </a:lnTo>
                  <a:lnTo>
                    <a:pt x="109" y="148"/>
                  </a:lnTo>
                  <a:lnTo>
                    <a:pt x="97" y="162"/>
                  </a:lnTo>
                  <a:lnTo>
                    <a:pt x="87" y="175"/>
                  </a:lnTo>
                  <a:lnTo>
                    <a:pt x="77" y="185"/>
                  </a:lnTo>
                  <a:lnTo>
                    <a:pt x="55" y="203"/>
                  </a:lnTo>
                  <a:lnTo>
                    <a:pt x="34" y="220"/>
                  </a:lnTo>
                  <a:lnTo>
                    <a:pt x="24" y="228"/>
                  </a:lnTo>
                  <a:lnTo>
                    <a:pt x="16" y="237"/>
                  </a:lnTo>
                  <a:lnTo>
                    <a:pt x="9" y="245"/>
                  </a:lnTo>
                  <a:lnTo>
                    <a:pt x="3" y="254"/>
                  </a:lnTo>
                  <a:lnTo>
                    <a:pt x="2" y="258"/>
                  </a:lnTo>
                  <a:lnTo>
                    <a:pt x="0" y="263"/>
                  </a:lnTo>
                  <a:lnTo>
                    <a:pt x="0" y="267"/>
                  </a:lnTo>
                  <a:lnTo>
                    <a:pt x="0" y="272"/>
                  </a:lnTo>
                  <a:lnTo>
                    <a:pt x="1" y="277"/>
                  </a:lnTo>
                  <a:lnTo>
                    <a:pt x="2" y="282"/>
                  </a:lnTo>
                  <a:lnTo>
                    <a:pt x="4" y="287"/>
                  </a:lnTo>
                  <a:lnTo>
                    <a:pt x="8" y="292"/>
                  </a:lnTo>
                  <a:lnTo>
                    <a:pt x="12" y="297"/>
                  </a:lnTo>
                  <a:lnTo>
                    <a:pt x="17" y="303"/>
                  </a:lnTo>
                  <a:lnTo>
                    <a:pt x="23" y="308"/>
                  </a:lnTo>
                  <a:lnTo>
                    <a:pt x="31" y="314"/>
                  </a:lnTo>
                  <a:lnTo>
                    <a:pt x="48" y="327"/>
                  </a:lnTo>
                  <a:lnTo>
                    <a:pt x="72" y="340"/>
                  </a:lnTo>
                  <a:lnTo>
                    <a:pt x="96" y="353"/>
                  </a:lnTo>
                  <a:lnTo>
                    <a:pt x="117" y="362"/>
                  </a:lnTo>
                  <a:lnTo>
                    <a:pt x="135" y="369"/>
                  </a:lnTo>
                  <a:lnTo>
                    <a:pt x="152" y="373"/>
                  </a:lnTo>
                  <a:lnTo>
                    <a:pt x="159" y="374"/>
                  </a:lnTo>
                  <a:lnTo>
                    <a:pt x="166" y="375"/>
                  </a:lnTo>
                  <a:lnTo>
                    <a:pt x="173" y="375"/>
                  </a:lnTo>
                  <a:lnTo>
                    <a:pt x="179" y="375"/>
                  </a:lnTo>
                  <a:lnTo>
                    <a:pt x="184" y="374"/>
                  </a:lnTo>
                  <a:lnTo>
                    <a:pt x="190" y="373"/>
                  </a:lnTo>
                  <a:lnTo>
                    <a:pt x="195" y="371"/>
                  </a:lnTo>
                  <a:lnTo>
                    <a:pt x="200" y="368"/>
                  </a:lnTo>
                  <a:lnTo>
                    <a:pt x="209" y="363"/>
                  </a:lnTo>
                  <a:lnTo>
                    <a:pt x="218" y="356"/>
                  </a:lnTo>
                  <a:lnTo>
                    <a:pt x="227" y="347"/>
                  </a:lnTo>
                  <a:lnTo>
                    <a:pt x="237" y="338"/>
                  </a:lnTo>
                  <a:lnTo>
                    <a:pt x="256" y="315"/>
                  </a:lnTo>
                  <a:lnTo>
                    <a:pt x="279" y="291"/>
                  </a:lnTo>
                  <a:lnTo>
                    <a:pt x="292" y="278"/>
                  </a:lnTo>
                  <a:lnTo>
                    <a:pt x="305" y="265"/>
                  </a:lnTo>
                  <a:lnTo>
                    <a:pt x="319" y="250"/>
                  </a:lnTo>
                  <a:lnTo>
                    <a:pt x="332" y="235"/>
                  </a:lnTo>
                  <a:lnTo>
                    <a:pt x="356" y="204"/>
                  </a:lnTo>
                  <a:lnTo>
                    <a:pt x="377" y="176"/>
                  </a:lnTo>
                  <a:lnTo>
                    <a:pt x="395" y="150"/>
                  </a:lnTo>
                  <a:lnTo>
                    <a:pt x="411" y="128"/>
                  </a:lnTo>
                  <a:lnTo>
                    <a:pt x="420" y="114"/>
                  </a:lnTo>
                  <a:lnTo>
                    <a:pt x="423" y="109"/>
                  </a:lnTo>
                  <a:close/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211"/>
            <p:cNvSpPr>
              <a:spLocks/>
            </p:cNvSpPr>
            <p:nvPr/>
          </p:nvSpPr>
          <p:spPr bwMode="auto">
            <a:xfrm>
              <a:off x="344" y="576"/>
              <a:ext cx="60" cy="62"/>
            </a:xfrm>
            <a:custGeom>
              <a:avLst/>
              <a:gdLst>
                <a:gd name="T0" fmla="*/ 185 w 1028"/>
                <a:gd name="T1" fmla="*/ 79 h 1051"/>
                <a:gd name="T2" fmla="*/ 209 w 1028"/>
                <a:gd name="T3" fmla="*/ 78 h 1051"/>
                <a:gd name="T4" fmla="*/ 280 w 1028"/>
                <a:gd name="T5" fmla="*/ 155 h 1051"/>
                <a:gd name="T6" fmla="*/ 356 w 1028"/>
                <a:gd name="T7" fmla="*/ 225 h 1051"/>
                <a:gd name="T8" fmla="*/ 436 w 1028"/>
                <a:gd name="T9" fmla="*/ 289 h 1051"/>
                <a:gd name="T10" fmla="*/ 479 w 1028"/>
                <a:gd name="T11" fmla="*/ 319 h 1051"/>
                <a:gd name="T12" fmla="*/ 522 w 1028"/>
                <a:gd name="T13" fmla="*/ 347 h 1051"/>
                <a:gd name="T14" fmla="*/ 566 w 1028"/>
                <a:gd name="T15" fmla="*/ 373 h 1051"/>
                <a:gd name="T16" fmla="*/ 611 w 1028"/>
                <a:gd name="T17" fmla="*/ 398 h 1051"/>
                <a:gd name="T18" fmla="*/ 657 w 1028"/>
                <a:gd name="T19" fmla="*/ 421 h 1051"/>
                <a:gd name="T20" fmla="*/ 704 w 1028"/>
                <a:gd name="T21" fmla="*/ 441 h 1051"/>
                <a:gd name="T22" fmla="*/ 752 w 1028"/>
                <a:gd name="T23" fmla="*/ 460 h 1051"/>
                <a:gd name="T24" fmla="*/ 801 w 1028"/>
                <a:gd name="T25" fmla="*/ 477 h 1051"/>
                <a:gd name="T26" fmla="*/ 849 w 1028"/>
                <a:gd name="T27" fmla="*/ 493 h 1051"/>
                <a:gd name="T28" fmla="*/ 900 w 1028"/>
                <a:gd name="T29" fmla="*/ 506 h 1051"/>
                <a:gd name="T30" fmla="*/ 874 w 1028"/>
                <a:gd name="T31" fmla="*/ 521 h 1051"/>
                <a:gd name="T32" fmla="*/ 880 w 1028"/>
                <a:gd name="T33" fmla="*/ 539 h 1051"/>
                <a:gd name="T34" fmla="*/ 885 w 1028"/>
                <a:gd name="T35" fmla="*/ 558 h 1051"/>
                <a:gd name="T36" fmla="*/ 894 w 1028"/>
                <a:gd name="T37" fmla="*/ 553 h 1051"/>
                <a:gd name="T38" fmla="*/ 934 w 1028"/>
                <a:gd name="T39" fmla="*/ 671 h 1051"/>
                <a:gd name="T40" fmla="*/ 970 w 1028"/>
                <a:gd name="T41" fmla="*/ 793 h 1051"/>
                <a:gd name="T42" fmla="*/ 1001 w 1028"/>
                <a:gd name="T43" fmla="*/ 920 h 1051"/>
                <a:gd name="T44" fmla="*/ 1028 w 1028"/>
                <a:gd name="T45" fmla="*/ 1051 h 1051"/>
                <a:gd name="T46" fmla="*/ 948 w 1028"/>
                <a:gd name="T47" fmla="*/ 921 h 1051"/>
                <a:gd name="T48" fmla="*/ 911 w 1028"/>
                <a:gd name="T49" fmla="*/ 869 h 1051"/>
                <a:gd name="T50" fmla="*/ 878 w 1028"/>
                <a:gd name="T51" fmla="*/ 823 h 1051"/>
                <a:gd name="T52" fmla="*/ 845 w 1028"/>
                <a:gd name="T53" fmla="*/ 785 h 1051"/>
                <a:gd name="T54" fmla="*/ 815 w 1028"/>
                <a:gd name="T55" fmla="*/ 754 h 1051"/>
                <a:gd name="T56" fmla="*/ 785 w 1028"/>
                <a:gd name="T57" fmla="*/ 727 h 1051"/>
                <a:gd name="T58" fmla="*/ 755 w 1028"/>
                <a:gd name="T59" fmla="*/ 705 h 1051"/>
                <a:gd name="T60" fmla="*/ 726 w 1028"/>
                <a:gd name="T61" fmla="*/ 689 h 1051"/>
                <a:gd name="T62" fmla="*/ 696 w 1028"/>
                <a:gd name="T63" fmla="*/ 676 h 1051"/>
                <a:gd name="T64" fmla="*/ 666 w 1028"/>
                <a:gd name="T65" fmla="*/ 667 h 1051"/>
                <a:gd name="T66" fmla="*/ 634 w 1028"/>
                <a:gd name="T67" fmla="*/ 660 h 1051"/>
                <a:gd name="T68" fmla="*/ 564 w 1028"/>
                <a:gd name="T69" fmla="*/ 651 h 1051"/>
                <a:gd name="T70" fmla="*/ 483 w 1028"/>
                <a:gd name="T71" fmla="*/ 648 h 1051"/>
                <a:gd name="T72" fmla="*/ 418 w 1028"/>
                <a:gd name="T73" fmla="*/ 643 h 1051"/>
                <a:gd name="T74" fmla="*/ 354 w 1028"/>
                <a:gd name="T75" fmla="*/ 633 h 1051"/>
                <a:gd name="T76" fmla="*/ 292 w 1028"/>
                <a:gd name="T77" fmla="*/ 618 h 1051"/>
                <a:gd name="T78" fmla="*/ 230 w 1028"/>
                <a:gd name="T79" fmla="*/ 598 h 1051"/>
                <a:gd name="T80" fmla="*/ 170 w 1028"/>
                <a:gd name="T81" fmla="*/ 574 h 1051"/>
                <a:gd name="T82" fmla="*/ 113 w 1028"/>
                <a:gd name="T83" fmla="*/ 546 h 1051"/>
                <a:gd name="T84" fmla="*/ 59 w 1028"/>
                <a:gd name="T85" fmla="*/ 515 h 1051"/>
                <a:gd name="T86" fmla="*/ 8 w 1028"/>
                <a:gd name="T87" fmla="*/ 481 h 1051"/>
                <a:gd name="T88" fmla="*/ 9 w 1028"/>
                <a:gd name="T89" fmla="*/ 458 h 1051"/>
                <a:gd name="T90" fmla="*/ 10 w 1028"/>
                <a:gd name="T91" fmla="*/ 401 h 1051"/>
                <a:gd name="T92" fmla="*/ 8 w 1028"/>
                <a:gd name="T93" fmla="*/ 343 h 1051"/>
                <a:gd name="T94" fmla="*/ 6 w 1028"/>
                <a:gd name="T95" fmla="*/ 287 h 1051"/>
                <a:gd name="T96" fmla="*/ 4 w 1028"/>
                <a:gd name="T97" fmla="*/ 234 h 1051"/>
                <a:gd name="T98" fmla="*/ 1 w 1028"/>
                <a:gd name="T99" fmla="*/ 165 h 1051"/>
                <a:gd name="T100" fmla="*/ 0 w 1028"/>
                <a:gd name="T101" fmla="*/ 108 h 1051"/>
                <a:gd name="T102" fmla="*/ 68 w 1028"/>
                <a:gd name="T103" fmla="*/ 56 h 1051"/>
                <a:gd name="T104" fmla="*/ 145 w 1028"/>
                <a:gd name="T105" fmla="*/ 0 h 1051"/>
                <a:gd name="T106" fmla="*/ 169 w 1028"/>
                <a:gd name="T107" fmla="*/ 30 h 1051"/>
                <a:gd name="T108" fmla="*/ 193 w 1028"/>
                <a:gd name="T109" fmla="*/ 61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8" h="1051">
                  <a:moveTo>
                    <a:pt x="193" y="61"/>
                  </a:moveTo>
                  <a:lnTo>
                    <a:pt x="185" y="79"/>
                  </a:lnTo>
                  <a:lnTo>
                    <a:pt x="197" y="79"/>
                  </a:lnTo>
                  <a:lnTo>
                    <a:pt x="209" y="78"/>
                  </a:lnTo>
                  <a:lnTo>
                    <a:pt x="244" y="117"/>
                  </a:lnTo>
                  <a:lnTo>
                    <a:pt x="280" y="155"/>
                  </a:lnTo>
                  <a:lnTo>
                    <a:pt x="318" y="190"/>
                  </a:lnTo>
                  <a:lnTo>
                    <a:pt x="356" y="225"/>
                  </a:lnTo>
                  <a:lnTo>
                    <a:pt x="396" y="258"/>
                  </a:lnTo>
                  <a:lnTo>
                    <a:pt x="436" y="289"/>
                  </a:lnTo>
                  <a:lnTo>
                    <a:pt x="458" y="304"/>
                  </a:lnTo>
                  <a:lnTo>
                    <a:pt x="479" y="319"/>
                  </a:lnTo>
                  <a:lnTo>
                    <a:pt x="500" y="333"/>
                  </a:lnTo>
                  <a:lnTo>
                    <a:pt x="522" y="347"/>
                  </a:lnTo>
                  <a:lnTo>
                    <a:pt x="544" y="360"/>
                  </a:lnTo>
                  <a:lnTo>
                    <a:pt x="566" y="373"/>
                  </a:lnTo>
                  <a:lnTo>
                    <a:pt x="588" y="385"/>
                  </a:lnTo>
                  <a:lnTo>
                    <a:pt x="611" y="398"/>
                  </a:lnTo>
                  <a:lnTo>
                    <a:pt x="634" y="410"/>
                  </a:lnTo>
                  <a:lnTo>
                    <a:pt x="657" y="421"/>
                  </a:lnTo>
                  <a:lnTo>
                    <a:pt x="680" y="431"/>
                  </a:lnTo>
                  <a:lnTo>
                    <a:pt x="704" y="441"/>
                  </a:lnTo>
                  <a:lnTo>
                    <a:pt x="728" y="451"/>
                  </a:lnTo>
                  <a:lnTo>
                    <a:pt x="752" y="460"/>
                  </a:lnTo>
                  <a:lnTo>
                    <a:pt x="775" y="469"/>
                  </a:lnTo>
                  <a:lnTo>
                    <a:pt x="801" y="477"/>
                  </a:lnTo>
                  <a:lnTo>
                    <a:pt x="825" y="486"/>
                  </a:lnTo>
                  <a:lnTo>
                    <a:pt x="849" y="493"/>
                  </a:lnTo>
                  <a:lnTo>
                    <a:pt x="875" y="500"/>
                  </a:lnTo>
                  <a:lnTo>
                    <a:pt x="900" y="506"/>
                  </a:lnTo>
                  <a:lnTo>
                    <a:pt x="887" y="515"/>
                  </a:lnTo>
                  <a:lnTo>
                    <a:pt x="874" y="521"/>
                  </a:lnTo>
                  <a:lnTo>
                    <a:pt x="877" y="530"/>
                  </a:lnTo>
                  <a:lnTo>
                    <a:pt x="880" y="539"/>
                  </a:lnTo>
                  <a:lnTo>
                    <a:pt x="882" y="549"/>
                  </a:lnTo>
                  <a:lnTo>
                    <a:pt x="885" y="558"/>
                  </a:lnTo>
                  <a:lnTo>
                    <a:pt x="890" y="556"/>
                  </a:lnTo>
                  <a:lnTo>
                    <a:pt x="894" y="553"/>
                  </a:lnTo>
                  <a:lnTo>
                    <a:pt x="914" y="612"/>
                  </a:lnTo>
                  <a:lnTo>
                    <a:pt x="934" y="671"/>
                  </a:lnTo>
                  <a:lnTo>
                    <a:pt x="953" y="731"/>
                  </a:lnTo>
                  <a:lnTo>
                    <a:pt x="970" y="793"/>
                  </a:lnTo>
                  <a:lnTo>
                    <a:pt x="986" y="857"/>
                  </a:lnTo>
                  <a:lnTo>
                    <a:pt x="1001" y="920"/>
                  </a:lnTo>
                  <a:lnTo>
                    <a:pt x="1015" y="985"/>
                  </a:lnTo>
                  <a:lnTo>
                    <a:pt x="1028" y="1051"/>
                  </a:lnTo>
                  <a:lnTo>
                    <a:pt x="986" y="982"/>
                  </a:lnTo>
                  <a:lnTo>
                    <a:pt x="948" y="921"/>
                  </a:lnTo>
                  <a:lnTo>
                    <a:pt x="929" y="894"/>
                  </a:lnTo>
                  <a:lnTo>
                    <a:pt x="911" y="869"/>
                  </a:lnTo>
                  <a:lnTo>
                    <a:pt x="894" y="846"/>
                  </a:lnTo>
                  <a:lnTo>
                    <a:pt x="878" y="823"/>
                  </a:lnTo>
                  <a:lnTo>
                    <a:pt x="861" y="804"/>
                  </a:lnTo>
                  <a:lnTo>
                    <a:pt x="845" y="785"/>
                  </a:lnTo>
                  <a:lnTo>
                    <a:pt x="830" y="769"/>
                  </a:lnTo>
                  <a:lnTo>
                    <a:pt x="815" y="754"/>
                  </a:lnTo>
                  <a:lnTo>
                    <a:pt x="800" y="739"/>
                  </a:lnTo>
                  <a:lnTo>
                    <a:pt x="785" y="727"/>
                  </a:lnTo>
                  <a:lnTo>
                    <a:pt x="770" y="715"/>
                  </a:lnTo>
                  <a:lnTo>
                    <a:pt x="755" y="705"/>
                  </a:lnTo>
                  <a:lnTo>
                    <a:pt x="741" y="697"/>
                  </a:lnTo>
                  <a:lnTo>
                    <a:pt x="726" y="689"/>
                  </a:lnTo>
                  <a:lnTo>
                    <a:pt x="712" y="682"/>
                  </a:lnTo>
                  <a:lnTo>
                    <a:pt x="696" y="676"/>
                  </a:lnTo>
                  <a:lnTo>
                    <a:pt x="681" y="671"/>
                  </a:lnTo>
                  <a:lnTo>
                    <a:pt x="666" y="667"/>
                  </a:lnTo>
                  <a:lnTo>
                    <a:pt x="650" y="663"/>
                  </a:lnTo>
                  <a:lnTo>
                    <a:pt x="634" y="660"/>
                  </a:lnTo>
                  <a:lnTo>
                    <a:pt x="599" y="654"/>
                  </a:lnTo>
                  <a:lnTo>
                    <a:pt x="564" y="651"/>
                  </a:lnTo>
                  <a:lnTo>
                    <a:pt x="524" y="650"/>
                  </a:lnTo>
                  <a:lnTo>
                    <a:pt x="483" y="648"/>
                  </a:lnTo>
                  <a:lnTo>
                    <a:pt x="450" y="646"/>
                  </a:lnTo>
                  <a:lnTo>
                    <a:pt x="418" y="643"/>
                  </a:lnTo>
                  <a:lnTo>
                    <a:pt x="386" y="639"/>
                  </a:lnTo>
                  <a:lnTo>
                    <a:pt x="354" y="633"/>
                  </a:lnTo>
                  <a:lnTo>
                    <a:pt x="322" y="626"/>
                  </a:lnTo>
                  <a:lnTo>
                    <a:pt x="292" y="618"/>
                  </a:lnTo>
                  <a:lnTo>
                    <a:pt x="260" y="608"/>
                  </a:lnTo>
                  <a:lnTo>
                    <a:pt x="230" y="598"/>
                  </a:lnTo>
                  <a:lnTo>
                    <a:pt x="199" y="587"/>
                  </a:lnTo>
                  <a:lnTo>
                    <a:pt x="170" y="574"/>
                  </a:lnTo>
                  <a:lnTo>
                    <a:pt x="142" y="560"/>
                  </a:lnTo>
                  <a:lnTo>
                    <a:pt x="113" y="546"/>
                  </a:lnTo>
                  <a:lnTo>
                    <a:pt x="86" y="531"/>
                  </a:lnTo>
                  <a:lnTo>
                    <a:pt x="59" y="515"/>
                  </a:lnTo>
                  <a:lnTo>
                    <a:pt x="33" y="499"/>
                  </a:lnTo>
                  <a:lnTo>
                    <a:pt x="8" y="481"/>
                  </a:lnTo>
                  <a:lnTo>
                    <a:pt x="9" y="469"/>
                  </a:lnTo>
                  <a:lnTo>
                    <a:pt x="9" y="458"/>
                  </a:lnTo>
                  <a:lnTo>
                    <a:pt x="10" y="429"/>
                  </a:lnTo>
                  <a:lnTo>
                    <a:pt x="10" y="401"/>
                  </a:lnTo>
                  <a:lnTo>
                    <a:pt x="9" y="371"/>
                  </a:lnTo>
                  <a:lnTo>
                    <a:pt x="8" y="343"/>
                  </a:lnTo>
                  <a:lnTo>
                    <a:pt x="7" y="315"/>
                  </a:lnTo>
                  <a:lnTo>
                    <a:pt x="6" y="287"/>
                  </a:lnTo>
                  <a:lnTo>
                    <a:pt x="5" y="260"/>
                  </a:lnTo>
                  <a:lnTo>
                    <a:pt x="4" y="234"/>
                  </a:lnTo>
                  <a:lnTo>
                    <a:pt x="2" y="198"/>
                  </a:lnTo>
                  <a:lnTo>
                    <a:pt x="1" y="165"/>
                  </a:lnTo>
                  <a:lnTo>
                    <a:pt x="0" y="136"/>
                  </a:lnTo>
                  <a:lnTo>
                    <a:pt x="0" y="108"/>
                  </a:lnTo>
                  <a:lnTo>
                    <a:pt x="32" y="82"/>
                  </a:lnTo>
                  <a:lnTo>
                    <a:pt x="68" y="56"/>
                  </a:lnTo>
                  <a:lnTo>
                    <a:pt x="105" y="27"/>
                  </a:lnTo>
                  <a:lnTo>
                    <a:pt x="145" y="0"/>
                  </a:lnTo>
                  <a:lnTo>
                    <a:pt x="157" y="15"/>
                  </a:lnTo>
                  <a:lnTo>
                    <a:pt x="169" y="30"/>
                  </a:lnTo>
                  <a:lnTo>
                    <a:pt x="181" y="46"/>
                  </a:lnTo>
                  <a:lnTo>
                    <a:pt x="193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212"/>
            <p:cNvSpPr>
              <a:spLocks/>
            </p:cNvSpPr>
            <p:nvPr/>
          </p:nvSpPr>
          <p:spPr bwMode="auto">
            <a:xfrm>
              <a:off x="344" y="576"/>
              <a:ext cx="60" cy="62"/>
            </a:xfrm>
            <a:custGeom>
              <a:avLst/>
              <a:gdLst>
                <a:gd name="T0" fmla="*/ 185 w 1028"/>
                <a:gd name="T1" fmla="*/ 79 h 1051"/>
                <a:gd name="T2" fmla="*/ 209 w 1028"/>
                <a:gd name="T3" fmla="*/ 78 h 1051"/>
                <a:gd name="T4" fmla="*/ 280 w 1028"/>
                <a:gd name="T5" fmla="*/ 155 h 1051"/>
                <a:gd name="T6" fmla="*/ 356 w 1028"/>
                <a:gd name="T7" fmla="*/ 225 h 1051"/>
                <a:gd name="T8" fmla="*/ 436 w 1028"/>
                <a:gd name="T9" fmla="*/ 289 h 1051"/>
                <a:gd name="T10" fmla="*/ 479 w 1028"/>
                <a:gd name="T11" fmla="*/ 319 h 1051"/>
                <a:gd name="T12" fmla="*/ 522 w 1028"/>
                <a:gd name="T13" fmla="*/ 347 h 1051"/>
                <a:gd name="T14" fmla="*/ 566 w 1028"/>
                <a:gd name="T15" fmla="*/ 373 h 1051"/>
                <a:gd name="T16" fmla="*/ 611 w 1028"/>
                <a:gd name="T17" fmla="*/ 398 h 1051"/>
                <a:gd name="T18" fmla="*/ 657 w 1028"/>
                <a:gd name="T19" fmla="*/ 421 h 1051"/>
                <a:gd name="T20" fmla="*/ 704 w 1028"/>
                <a:gd name="T21" fmla="*/ 441 h 1051"/>
                <a:gd name="T22" fmla="*/ 752 w 1028"/>
                <a:gd name="T23" fmla="*/ 460 h 1051"/>
                <a:gd name="T24" fmla="*/ 801 w 1028"/>
                <a:gd name="T25" fmla="*/ 477 h 1051"/>
                <a:gd name="T26" fmla="*/ 849 w 1028"/>
                <a:gd name="T27" fmla="*/ 493 h 1051"/>
                <a:gd name="T28" fmla="*/ 900 w 1028"/>
                <a:gd name="T29" fmla="*/ 506 h 1051"/>
                <a:gd name="T30" fmla="*/ 874 w 1028"/>
                <a:gd name="T31" fmla="*/ 521 h 1051"/>
                <a:gd name="T32" fmla="*/ 880 w 1028"/>
                <a:gd name="T33" fmla="*/ 539 h 1051"/>
                <a:gd name="T34" fmla="*/ 885 w 1028"/>
                <a:gd name="T35" fmla="*/ 558 h 1051"/>
                <a:gd name="T36" fmla="*/ 894 w 1028"/>
                <a:gd name="T37" fmla="*/ 553 h 1051"/>
                <a:gd name="T38" fmla="*/ 934 w 1028"/>
                <a:gd name="T39" fmla="*/ 671 h 1051"/>
                <a:gd name="T40" fmla="*/ 970 w 1028"/>
                <a:gd name="T41" fmla="*/ 793 h 1051"/>
                <a:gd name="T42" fmla="*/ 1001 w 1028"/>
                <a:gd name="T43" fmla="*/ 920 h 1051"/>
                <a:gd name="T44" fmla="*/ 1028 w 1028"/>
                <a:gd name="T45" fmla="*/ 1051 h 1051"/>
                <a:gd name="T46" fmla="*/ 948 w 1028"/>
                <a:gd name="T47" fmla="*/ 921 h 1051"/>
                <a:gd name="T48" fmla="*/ 911 w 1028"/>
                <a:gd name="T49" fmla="*/ 869 h 1051"/>
                <a:gd name="T50" fmla="*/ 878 w 1028"/>
                <a:gd name="T51" fmla="*/ 823 h 1051"/>
                <a:gd name="T52" fmla="*/ 845 w 1028"/>
                <a:gd name="T53" fmla="*/ 785 h 1051"/>
                <a:gd name="T54" fmla="*/ 815 w 1028"/>
                <a:gd name="T55" fmla="*/ 754 h 1051"/>
                <a:gd name="T56" fmla="*/ 785 w 1028"/>
                <a:gd name="T57" fmla="*/ 727 h 1051"/>
                <a:gd name="T58" fmla="*/ 755 w 1028"/>
                <a:gd name="T59" fmla="*/ 705 h 1051"/>
                <a:gd name="T60" fmla="*/ 726 w 1028"/>
                <a:gd name="T61" fmla="*/ 689 h 1051"/>
                <a:gd name="T62" fmla="*/ 696 w 1028"/>
                <a:gd name="T63" fmla="*/ 676 h 1051"/>
                <a:gd name="T64" fmla="*/ 666 w 1028"/>
                <a:gd name="T65" fmla="*/ 667 h 1051"/>
                <a:gd name="T66" fmla="*/ 634 w 1028"/>
                <a:gd name="T67" fmla="*/ 660 h 1051"/>
                <a:gd name="T68" fmla="*/ 564 w 1028"/>
                <a:gd name="T69" fmla="*/ 651 h 1051"/>
                <a:gd name="T70" fmla="*/ 483 w 1028"/>
                <a:gd name="T71" fmla="*/ 648 h 1051"/>
                <a:gd name="T72" fmla="*/ 418 w 1028"/>
                <a:gd name="T73" fmla="*/ 643 h 1051"/>
                <a:gd name="T74" fmla="*/ 354 w 1028"/>
                <a:gd name="T75" fmla="*/ 633 h 1051"/>
                <a:gd name="T76" fmla="*/ 292 w 1028"/>
                <a:gd name="T77" fmla="*/ 618 h 1051"/>
                <a:gd name="T78" fmla="*/ 230 w 1028"/>
                <a:gd name="T79" fmla="*/ 598 h 1051"/>
                <a:gd name="T80" fmla="*/ 170 w 1028"/>
                <a:gd name="T81" fmla="*/ 574 h 1051"/>
                <a:gd name="T82" fmla="*/ 113 w 1028"/>
                <a:gd name="T83" fmla="*/ 546 h 1051"/>
                <a:gd name="T84" fmla="*/ 59 w 1028"/>
                <a:gd name="T85" fmla="*/ 515 h 1051"/>
                <a:gd name="T86" fmla="*/ 8 w 1028"/>
                <a:gd name="T87" fmla="*/ 481 h 1051"/>
                <a:gd name="T88" fmla="*/ 9 w 1028"/>
                <a:gd name="T89" fmla="*/ 458 h 1051"/>
                <a:gd name="T90" fmla="*/ 10 w 1028"/>
                <a:gd name="T91" fmla="*/ 401 h 1051"/>
                <a:gd name="T92" fmla="*/ 8 w 1028"/>
                <a:gd name="T93" fmla="*/ 343 h 1051"/>
                <a:gd name="T94" fmla="*/ 6 w 1028"/>
                <a:gd name="T95" fmla="*/ 287 h 1051"/>
                <a:gd name="T96" fmla="*/ 4 w 1028"/>
                <a:gd name="T97" fmla="*/ 234 h 1051"/>
                <a:gd name="T98" fmla="*/ 1 w 1028"/>
                <a:gd name="T99" fmla="*/ 165 h 1051"/>
                <a:gd name="T100" fmla="*/ 0 w 1028"/>
                <a:gd name="T101" fmla="*/ 108 h 1051"/>
                <a:gd name="T102" fmla="*/ 68 w 1028"/>
                <a:gd name="T103" fmla="*/ 56 h 1051"/>
                <a:gd name="T104" fmla="*/ 145 w 1028"/>
                <a:gd name="T105" fmla="*/ 0 h 1051"/>
                <a:gd name="T106" fmla="*/ 169 w 1028"/>
                <a:gd name="T107" fmla="*/ 30 h 1051"/>
                <a:gd name="T108" fmla="*/ 193 w 1028"/>
                <a:gd name="T109" fmla="*/ 61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8" h="1051">
                  <a:moveTo>
                    <a:pt x="193" y="61"/>
                  </a:moveTo>
                  <a:lnTo>
                    <a:pt x="185" y="79"/>
                  </a:lnTo>
                  <a:lnTo>
                    <a:pt x="197" y="79"/>
                  </a:lnTo>
                  <a:lnTo>
                    <a:pt x="209" y="78"/>
                  </a:lnTo>
                  <a:lnTo>
                    <a:pt x="244" y="117"/>
                  </a:lnTo>
                  <a:lnTo>
                    <a:pt x="280" y="155"/>
                  </a:lnTo>
                  <a:lnTo>
                    <a:pt x="318" y="190"/>
                  </a:lnTo>
                  <a:lnTo>
                    <a:pt x="356" y="225"/>
                  </a:lnTo>
                  <a:lnTo>
                    <a:pt x="396" y="258"/>
                  </a:lnTo>
                  <a:lnTo>
                    <a:pt x="436" y="289"/>
                  </a:lnTo>
                  <a:lnTo>
                    <a:pt x="458" y="304"/>
                  </a:lnTo>
                  <a:lnTo>
                    <a:pt x="479" y="319"/>
                  </a:lnTo>
                  <a:lnTo>
                    <a:pt x="500" y="333"/>
                  </a:lnTo>
                  <a:lnTo>
                    <a:pt x="522" y="347"/>
                  </a:lnTo>
                  <a:lnTo>
                    <a:pt x="544" y="360"/>
                  </a:lnTo>
                  <a:lnTo>
                    <a:pt x="566" y="373"/>
                  </a:lnTo>
                  <a:lnTo>
                    <a:pt x="588" y="385"/>
                  </a:lnTo>
                  <a:lnTo>
                    <a:pt x="611" y="398"/>
                  </a:lnTo>
                  <a:lnTo>
                    <a:pt x="634" y="410"/>
                  </a:lnTo>
                  <a:lnTo>
                    <a:pt x="657" y="421"/>
                  </a:lnTo>
                  <a:lnTo>
                    <a:pt x="680" y="431"/>
                  </a:lnTo>
                  <a:lnTo>
                    <a:pt x="704" y="441"/>
                  </a:lnTo>
                  <a:lnTo>
                    <a:pt x="728" y="451"/>
                  </a:lnTo>
                  <a:lnTo>
                    <a:pt x="752" y="460"/>
                  </a:lnTo>
                  <a:lnTo>
                    <a:pt x="775" y="469"/>
                  </a:lnTo>
                  <a:lnTo>
                    <a:pt x="801" y="477"/>
                  </a:lnTo>
                  <a:lnTo>
                    <a:pt x="825" y="486"/>
                  </a:lnTo>
                  <a:lnTo>
                    <a:pt x="849" y="493"/>
                  </a:lnTo>
                  <a:lnTo>
                    <a:pt x="875" y="500"/>
                  </a:lnTo>
                  <a:lnTo>
                    <a:pt x="900" y="506"/>
                  </a:lnTo>
                  <a:lnTo>
                    <a:pt x="887" y="515"/>
                  </a:lnTo>
                  <a:lnTo>
                    <a:pt x="874" y="521"/>
                  </a:lnTo>
                  <a:lnTo>
                    <a:pt x="877" y="530"/>
                  </a:lnTo>
                  <a:lnTo>
                    <a:pt x="880" y="539"/>
                  </a:lnTo>
                  <a:lnTo>
                    <a:pt x="882" y="549"/>
                  </a:lnTo>
                  <a:lnTo>
                    <a:pt x="885" y="558"/>
                  </a:lnTo>
                  <a:lnTo>
                    <a:pt x="890" y="556"/>
                  </a:lnTo>
                  <a:lnTo>
                    <a:pt x="894" y="553"/>
                  </a:lnTo>
                  <a:lnTo>
                    <a:pt x="914" y="612"/>
                  </a:lnTo>
                  <a:lnTo>
                    <a:pt x="934" y="671"/>
                  </a:lnTo>
                  <a:lnTo>
                    <a:pt x="953" y="731"/>
                  </a:lnTo>
                  <a:lnTo>
                    <a:pt x="970" y="793"/>
                  </a:lnTo>
                  <a:lnTo>
                    <a:pt x="986" y="857"/>
                  </a:lnTo>
                  <a:lnTo>
                    <a:pt x="1001" y="920"/>
                  </a:lnTo>
                  <a:lnTo>
                    <a:pt x="1015" y="985"/>
                  </a:lnTo>
                  <a:lnTo>
                    <a:pt x="1028" y="1051"/>
                  </a:lnTo>
                  <a:lnTo>
                    <a:pt x="986" y="982"/>
                  </a:lnTo>
                  <a:lnTo>
                    <a:pt x="948" y="921"/>
                  </a:lnTo>
                  <a:lnTo>
                    <a:pt x="929" y="894"/>
                  </a:lnTo>
                  <a:lnTo>
                    <a:pt x="911" y="869"/>
                  </a:lnTo>
                  <a:lnTo>
                    <a:pt x="894" y="846"/>
                  </a:lnTo>
                  <a:lnTo>
                    <a:pt x="878" y="823"/>
                  </a:lnTo>
                  <a:lnTo>
                    <a:pt x="861" y="804"/>
                  </a:lnTo>
                  <a:lnTo>
                    <a:pt x="845" y="785"/>
                  </a:lnTo>
                  <a:lnTo>
                    <a:pt x="830" y="769"/>
                  </a:lnTo>
                  <a:lnTo>
                    <a:pt x="815" y="754"/>
                  </a:lnTo>
                  <a:lnTo>
                    <a:pt x="800" y="739"/>
                  </a:lnTo>
                  <a:lnTo>
                    <a:pt x="785" y="727"/>
                  </a:lnTo>
                  <a:lnTo>
                    <a:pt x="770" y="715"/>
                  </a:lnTo>
                  <a:lnTo>
                    <a:pt x="755" y="705"/>
                  </a:lnTo>
                  <a:lnTo>
                    <a:pt x="741" y="697"/>
                  </a:lnTo>
                  <a:lnTo>
                    <a:pt x="726" y="689"/>
                  </a:lnTo>
                  <a:lnTo>
                    <a:pt x="712" y="682"/>
                  </a:lnTo>
                  <a:lnTo>
                    <a:pt x="696" y="676"/>
                  </a:lnTo>
                  <a:lnTo>
                    <a:pt x="681" y="671"/>
                  </a:lnTo>
                  <a:lnTo>
                    <a:pt x="666" y="667"/>
                  </a:lnTo>
                  <a:lnTo>
                    <a:pt x="650" y="663"/>
                  </a:lnTo>
                  <a:lnTo>
                    <a:pt x="634" y="660"/>
                  </a:lnTo>
                  <a:lnTo>
                    <a:pt x="599" y="654"/>
                  </a:lnTo>
                  <a:lnTo>
                    <a:pt x="564" y="651"/>
                  </a:lnTo>
                  <a:lnTo>
                    <a:pt x="524" y="650"/>
                  </a:lnTo>
                  <a:lnTo>
                    <a:pt x="483" y="648"/>
                  </a:lnTo>
                  <a:lnTo>
                    <a:pt x="450" y="646"/>
                  </a:lnTo>
                  <a:lnTo>
                    <a:pt x="418" y="643"/>
                  </a:lnTo>
                  <a:lnTo>
                    <a:pt x="386" y="639"/>
                  </a:lnTo>
                  <a:lnTo>
                    <a:pt x="354" y="633"/>
                  </a:lnTo>
                  <a:lnTo>
                    <a:pt x="322" y="626"/>
                  </a:lnTo>
                  <a:lnTo>
                    <a:pt x="292" y="618"/>
                  </a:lnTo>
                  <a:lnTo>
                    <a:pt x="260" y="608"/>
                  </a:lnTo>
                  <a:lnTo>
                    <a:pt x="230" y="598"/>
                  </a:lnTo>
                  <a:lnTo>
                    <a:pt x="199" y="587"/>
                  </a:lnTo>
                  <a:lnTo>
                    <a:pt x="170" y="574"/>
                  </a:lnTo>
                  <a:lnTo>
                    <a:pt x="142" y="560"/>
                  </a:lnTo>
                  <a:lnTo>
                    <a:pt x="113" y="546"/>
                  </a:lnTo>
                  <a:lnTo>
                    <a:pt x="86" y="531"/>
                  </a:lnTo>
                  <a:lnTo>
                    <a:pt x="59" y="515"/>
                  </a:lnTo>
                  <a:lnTo>
                    <a:pt x="33" y="499"/>
                  </a:lnTo>
                  <a:lnTo>
                    <a:pt x="8" y="481"/>
                  </a:lnTo>
                  <a:lnTo>
                    <a:pt x="9" y="469"/>
                  </a:lnTo>
                  <a:lnTo>
                    <a:pt x="9" y="458"/>
                  </a:lnTo>
                  <a:lnTo>
                    <a:pt x="10" y="429"/>
                  </a:lnTo>
                  <a:lnTo>
                    <a:pt x="10" y="401"/>
                  </a:lnTo>
                  <a:lnTo>
                    <a:pt x="9" y="371"/>
                  </a:lnTo>
                  <a:lnTo>
                    <a:pt x="8" y="343"/>
                  </a:lnTo>
                  <a:lnTo>
                    <a:pt x="7" y="315"/>
                  </a:lnTo>
                  <a:lnTo>
                    <a:pt x="6" y="287"/>
                  </a:lnTo>
                  <a:lnTo>
                    <a:pt x="5" y="260"/>
                  </a:lnTo>
                  <a:lnTo>
                    <a:pt x="4" y="234"/>
                  </a:lnTo>
                  <a:lnTo>
                    <a:pt x="2" y="198"/>
                  </a:lnTo>
                  <a:lnTo>
                    <a:pt x="1" y="165"/>
                  </a:lnTo>
                  <a:lnTo>
                    <a:pt x="0" y="136"/>
                  </a:lnTo>
                  <a:lnTo>
                    <a:pt x="0" y="108"/>
                  </a:lnTo>
                  <a:lnTo>
                    <a:pt x="32" y="82"/>
                  </a:lnTo>
                  <a:lnTo>
                    <a:pt x="68" y="56"/>
                  </a:lnTo>
                  <a:lnTo>
                    <a:pt x="105" y="27"/>
                  </a:lnTo>
                  <a:lnTo>
                    <a:pt x="145" y="0"/>
                  </a:lnTo>
                  <a:lnTo>
                    <a:pt x="157" y="15"/>
                  </a:lnTo>
                  <a:lnTo>
                    <a:pt x="169" y="30"/>
                  </a:lnTo>
                  <a:lnTo>
                    <a:pt x="181" y="46"/>
                  </a:lnTo>
                  <a:lnTo>
                    <a:pt x="193" y="61"/>
                  </a:lnTo>
                  <a:close/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213"/>
            <p:cNvSpPr>
              <a:spLocks/>
            </p:cNvSpPr>
            <p:nvPr/>
          </p:nvSpPr>
          <p:spPr bwMode="auto">
            <a:xfrm>
              <a:off x="356" y="511"/>
              <a:ext cx="57" cy="95"/>
            </a:xfrm>
            <a:custGeom>
              <a:avLst/>
              <a:gdLst>
                <a:gd name="T0" fmla="*/ 28 w 965"/>
                <a:gd name="T1" fmla="*/ 1180 h 1609"/>
                <a:gd name="T2" fmla="*/ 88 w 965"/>
                <a:gd name="T3" fmla="*/ 1023 h 1609"/>
                <a:gd name="T4" fmla="*/ 99 w 965"/>
                <a:gd name="T5" fmla="*/ 999 h 1609"/>
                <a:gd name="T6" fmla="*/ 151 w 965"/>
                <a:gd name="T7" fmla="*/ 958 h 1609"/>
                <a:gd name="T8" fmla="*/ 172 w 965"/>
                <a:gd name="T9" fmla="*/ 946 h 1609"/>
                <a:gd name="T10" fmla="*/ 202 w 965"/>
                <a:gd name="T11" fmla="*/ 915 h 1609"/>
                <a:gd name="T12" fmla="*/ 242 w 965"/>
                <a:gd name="T13" fmla="*/ 854 h 1609"/>
                <a:gd name="T14" fmla="*/ 277 w 965"/>
                <a:gd name="T15" fmla="*/ 780 h 1609"/>
                <a:gd name="T16" fmla="*/ 301 w 965"/>
                <a:gd name="T17" fmla="*/ 704 h 1609"/>
                <a:gd name="T18" fmla="*/ 313 w 965"/>
                <a:gd name="T19" fmla="*/ 632 h 1609"/>
                <a:gd name="T20" fmla="*/ 310 w 965"/>
                <a:gd name="T21" fmla="*/ 581 h 1609"/>
                <a:gd name="T22" fmla="*/ 416 w 965"/>
                <a:gd name="T23" fmla="*/ 422 h 1609"/>
                <a:gd name="T24" fmla="*/ 590 w 965"/>
                <a:gd name="T25" fmla="*/ 180 h 1609"/>
                <a:gd name="T26" fmla="*/ 676 w 965"/>
                <a:gd name="T27" fmla="*/ 59 h 1609"/>
                <a:gd name="T28" fmla="*/ 726 w 965"/>
                <a:gd name="T29" fmla="*/ 21 h 1609"/>
                <a:gd name="T30" fmla="*/ 712 w 965"/>
                <a:gd name="T31" fmla="*/ 53 h 1609"/>
                <a:gd name="T32" fmla="*/ 661 w 965"/>
                <a:gd name="T33" fmla="*/ 130 h 1609"/>
                <a:gd name="T34" fmla="*/ 627 w 965"/>
                <a:gd name="T35" fmla="*/ 201 h 1609"/>
                <a:gd name="T36" fmla="*/ 611 w 965"/>
                <a:gd name="T37" fmla="*/ 262 h 1609"/>
                <a:gd name="T38" fmla="*/ 612 w 965"/>
                <a:gd name="T39" fmla="*/ 298 h 1609"/>
                <a:gd name="T40" fmla="*/ 618 w 965"/>
                <a:gd name="T41" fmla="*/ 321 h 1609"/>
                <a:gd name="T42" fmla="*/ 629 w 965"/>
                <a:gd name="T43" fmla="*/ 339 h 1609"/>
                <a:gd name="T44" fmla="*/ 644 w 965"/>
                <a:gd name="T45" fmla="*/ 353 h 1609"/>
                <a:gd name="T46" fmla="*/ 664 w 965"/>
                <a:gd name="T47" fmla="*/ 364 h 1609"/>
                <a:gd name="T48" fmla="*/ 694 w 965"/>
                <a:gd name="T49" fmla="*/ 371 h 1609"/>
                <a:gd name="T50" fmla="*/ 750 w 965"/>
                <a:gd name="T51" fmla="*/ 370 h 1609"/>
                <a:gd name="T52" fmla="*/ 815 w 965"/>
                <a:gd name="T53" fmla="*/ 355 h 1609"/>
                <a:gd name="T54" fmla="*/ 889 w 965"/>
                <a:gd name="T55" fmla="*/ 326 h 1609"/>
                <a:gd name="T56" fmla="*/ 834 w 965"/>
                <a:gd name="T57" fmla="*/ 388 h 1609"/>
                <a:gd name="T58" fmla="*/ 398 w 965"/>
                <a:gd name="T59" fmla="*/ 1285 h 1609"/>
                <a:gd name="T60" fmla="*/ 442 w 965"/>
                <a:gd name="T61" fmla="*/ 1315 h 1609"/>
                <a:gd name="T62" fmla="*/ 480 w 965"/>
                <a:gd name="T63" fmla="*/ 1011 h 1609"/>
                <a:gd name="T64" fmla="*/ 599 w 965"/>
                <a:gd name="T65" fmla="*/ 754 h 1609"/>
                <a:gd name="T66" fmla="*/ 728 w 965"/>
                <a:gd name="T67" fmla="*/ 586 h 1609"/>
                <a:gd name="T68" fmla="*/ 835 w 965"/>
                <a:gd name="T69" fmla="*/ 450 h 1609"/>
                <a:gd name="T70" fmla="*/ 873 w 965"/>
                <a:gd name="T71" fmla="*/ 405 h 1609"/>
                <a:gd name="T72" fmla="*/ 965 w 965"/>
                <a:gd name="T73" fmla="*/ 331 h 1609"/>
                <a:gd name="T74" fmla="*/ 927 w 965"/>
                <a:gd name="T75" fmla="*/ 375 h 1609"/>
                <a:gd name="T76" fmla="*/ 874 w 965"/>
                <a:gd name="T77" fmla="*/ 448 h 1609"/>
                <a:gd name="T78" fmla="*/ 850 w 965"/>
                <a:gd name="T79" fmla="*/ 492 h 1609"/>
                <a:gd name="T80" fmla="*/ 831 w 965"/>
                <a:gd name="T81" fmla="*/ 536 h 1609"/>
                <a:gd name="T82" fmla="*/ 817 w 965"/>
                <a:gd name="T83" fmla="*/ 577 h 1609"/>
                <a:gd name="T84" fmla="*/ 810 w 965"/>
                <a:gd name="T85" fmla="*/ 617 h 1609"/>
                <a:gd name="T86" fmla="*/ 809 w 965"/>
                <a:gd name="T87" fmla="*/ 654 h 1609"/>
                <a:gd name="T88" fmla="*/ 814 w 965"/>
                <a:gd name="T89" fmla="*/ 687 h 1609"/>
                <a:gd name="T90" fmla="*/ 827 w 965"/>
                <a:gd name="T91" fmla="*/ 717 h 1609"/>
                <a:gd name="T92" fmla="*/ 846 w 965"/>
                <a:gd name="T93" fmla="*/ 741 h 1609"/>
                <a:gd name="T94" fmla="*/ 863 w 965"/>
                <a:gd name="T95" fmla="*/ 754 h 1609"/>
                <a:gd name="T96" fmla="*/ 897 w 965"/>
                <a:gd name="T97" fmla="*/ 769 h 1609"/>
                <a:gd name="T98" fmla="*/ 946 w 965"/>
                <a:gd name="T99" fmla="*/ 774 h 1609"/>
                <a:gd name="T100" fmla="*/ 762 w 965"/>
                <a:gd name="T101" fmla="*/ 1490 h 1609"/>
                <a:gd name="T102" fmla="*/ 749 w 965"/>
                <a:gd name="T103" fmla="*/ 1539 h 1609"/>
                <a:gd name="T104" fmla="*/ 722 w 965"/>
                <a:gd name="T105" fmla="*/ 1580 h 1609"/>
                <a:gd name="T106" fmla="*/ 695 w 965"/>
                <a:gd name="T107" fmla="*/ 1607 h 1609"/>
                <a:gd name="T108" fmla="*/ 640 w 965"/>
                <a:gd name="T109" fmla="*/ 1596 h 1609"/>
                <a:gd name="T110" fmla="*/ 566 w 965"/>
                <a:gd name="T111" fmla="*/ 1572 h 1609"/>
                <a:gd name="T112" fmla="*/ 495 w 965"/>
                <a:gd name="T113" fmla="*/ 1544 h 1609"/>
                <a:gd name="T114" fmla="*/ 425 w 965"/>
                <a:gd name="T115" fmla="*/ 1513 h 1609"/>
                <a:gd name="T116" fmla="*/ 357 w 965"/>
                <a:gd name="T117" fmla="*/ 1476 h 1609"/>
                <a:gd name="T118" fmla="*/ 291 w 965"/>
                <a:gd name="T119" fmla="*/ 1436 h 1609"/>
                <a:gd name="T120" fmla="*/ 227 w 965"/>
                <a:gd name="T121" fmla="*/ 1392 h 1609"/>
                <a:gd name="T122" fmla="*/ 109 w 965"/>
                <a:gd name="T123" fmla="*/ 1293 h 1609"/>
                <a:gd name="T124" fmla="*/ 0 w 965"/>
                <a:gd name="T125" fmla="*/ 1181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5" h="1609">
                  <a:moveTo>
                    <a:pt x="0" y="1181"/>
                  </a:moveTo>
                  <a:lnTo>
                    <a:pt x="14" y="1181"/>
                  </a:lnTo>
                  <a:lnTo>
                    <a:pt x="28" y="1180"/>
                  </a:lnTo>
                  <a:lnTo>
                    <a:pt x="42" y="1180"/>
                  </a:lnTo>
                  <a:lnTo>
                    <a:pt x="56" y="1181"/>
                  </a:lnTo>
                  <a:lnTo>
                    <a:pt x="88" y="1023"/>
                  </a:lnTo>
                  <a:lnTo>
                    <a:pt x="92" y="1015"/>
                  </a:lnTo>
                  <a:lnTo>
                    <a:pt x="95" y="1007"/>
                  </a:lnTo>
                  <a:lnTo>
                    <a:pt x="99" y="999"/>
                  </a:lnTo>
                  <a:lnTo>
                    <a:pt x="102" y="991"/>
                  </a:lnTo>
                  <a:lnTo>
                    <a:pt x="129" y="973"/>
                  </a:lnTo>
                  <a:lnTo>
                    <a:pt x="151" y="958"/>
                  </a:lnTo>
                  <a:lnTo>
                    <a:pt x="165" y="950"/>
                  </a:lnTo>
                  <a:lnTo>
                    <a:pt x="171" y="946"/>
                  </a:lnTo>
                  <a:lnTo>
                    <a:pt x="172" y="946"/>
                  </a:lnTo>
                  <a:lnTo>
                    <a:pt x="173" y="945"/>
                  </a:lnTo>
                  <a:lnTo>
                    <a:pt x="187" y="931"/>
                  </a:lnTo>
                  <a:lnTo>
                    <a:pt x="202" y="915"/>
                  </a:lnTo>
                  <a:lnTo>
                    <a:pt x="216" y="897"/>
                  </a:lnTo>
                  <a:lnTo>
                    <a:pt x="229" y="875"/>
                  </a:lnTo>
                  <a:lnTo>
                    <a:pt x="242" y="854"/>
                  </a:lnTo>
                  <a:lnTo>
                    <a:pt x="255" y="830"/>
                  </a:lnTo>
                  <a:lnTo>
                    <a:pt x="267" y="806"/>
                  </a:lnTo>
                  <a:lnTo>
                    <a:pt x="277" y="780"/>
                  </a:lnTo>
                  <a:lnTo>
                    <a:pt x="286" y="755"/>
                  </a:lnTo>
                  <a:lnTo>
                    <a:pt x="294" y="730"/>
                  </a:lnTo>
                  <a:lnTo>
                    <a:pt x="301" y="704"/>
                  </a:lnTo>
                  <a:lnTo>
                    <a:pt x="307" y="679"/>
                  </a:lnTo>
                  <a:lnTo>
                    <a:pt x="310" y="655"/>
                  </a:lnTo>
                  <a:lnTo>
                    <a:pt x="313" y="632"/>
                  </a:lnTo>
                  <a:lnTo>
                    <a:pt x="313" y="610"/>
                  </a:lnTo>
                  <a:lnTo>
                    <a:pt x="312" y="590"/>
                  </a:lnTo>
                  <a:lnTo>
                    <a:pt x="310" y="581"/>
                  </a:lnTo>
                  <a:lnTo>
                    <a:pt x="309" y="572"/>
                  </a:lnTo>
                  <a:lnTo>
                    <a:pt x="359" y="503"/>
                  </a:lnTo>
                  <a:lnTo>
                    <a:pt x="416" y="422"/>
                  </a:lnTo>
                  <a:lnTo>
                    <a:pt x="476" y="338"/>
                  </a:lnTo>
                  <a:lnTo>
                    <a:pt x="536" y="254"/>
                  </a:lnTo>
                  <a:lnTo>
                    <a:pt x="590" y="180"/>
                  </a:lnTo>
                  <a:lnTo>
                    <a:pt x="633" y="117"/>
                  </a:lnTo>
                  <a:lnTo>
                    <a:pt x="664" y="75"/>
                  </a:lnTo>
                  <a:lnTo>
                    <a:pt x="676" y="59"/>
                  </a:lnTo>
                  <a:lnTo>
                    <a:pt x="686" y="51"/>
                  </a:lnTo>
                  <a:lnTo>
                    <a:pt x="703" y="38"/>
                  </a:lnTo>
                  <a:lnTo>
                    <a:pt x="726" y="21"/>
                  </a:lnTo>
                  <a:lnTo>
                    <a:pt x="754" y="0"/>
                  </a:lnTo>
                  <a:lnTo>
                    <a:pt x="732" y="27"/>
                  </a:lnTo>
                  <a:lnTo>
                    <a:pt x="712" y="53"/>
                  </a:lnTo>
                  <a:lnTo>
                    <a:pt x="693" y="79"/>
                  </a:lnTo>
                  <a:lnTo>
                    <a:pt x="676" y="105"/>
                  </a:lnTo>
                  <a:lnTo>
                    <a:pt x="661" y="130"/>
                  </a:lnTo>
                  <a:lnTo>
                    <a:pt x="647" y="154"/>
                  </a:lnTo>
                  <a:lnTo>
                    <a:pt x="636" y="177"/>
                  </a:lnTo>
                  <a:lnTo>
                    <a:pt x="627" y="201"/>
                  </a:lnTo>
                  <a:lnTo>
                    <a:pt x="620" y="222"/>
                  </a:lnTo>
                  <a:lnTo>
                    <a:pt x="614" y="243"/>
                  </a:lnTo>
                  <a:lnTo>
                    <a:pt x="611" y="262"/>
                  </a:lnTo>
                  <a:lnTo>
                    <a:pt x="610" y="281"/>
                  </a:lnTo>
                  <a:lnTo>
                    <a:pt x="611" y="290"/>
                  </a:lnTo>
                  <a:lnTo>
                    <a:pt x="612" y="298"/>
                  </a:lnTo>
                  <a:lnTo>
                    <a:pt x="613" y="306"/>
                  </a:lnTo>
                  <a:lnTo>
                    <a:pt x="615" y="313"/>
                  </a:lnTo>
                  <a:lnTo>
                    <a:pt x="618" y="321"/>
                  </a:lnTo>
                  <a:lnTo>
                    <a:pt x="621" y="327"/>
                  </a:lnTo>
                  <a:lnTo>
                    <a:pt x="625" y="334"/>
                  </a:lnTo>
                  <a:lnTo>
                    <a:pt x="629" y="339"/>
                  </a:lnTo>
                  <a:lnTo>
                    <a:pt x="634" y="344"/>
                  </a:lnTo>
                  <a:lnTo>
                    <a:pt x="639" y="349"/>
                  </a:lnTo>
                  <a:lnTo>
                    <a:pt x="644" y="353"/>
                  </a:lnTo>
                  <a:lnTo>
                    <a:pt x="650" y="358"/>
                  </a:lnTo>
                  <a:lnTo>
                    <a:pt x="657" y="361"/>
                  </a:lnTo>
                  <a:lnTo>
                    <a:pt x="664" y="364"/>
                  </a:lnTo>
                  <a:lnTo>
                    <a:pt x="671" y="366"/>
                  </a:lnTo>
                  <a:lnTo>
                    <a:pt x="678" y="368"/>
                  </a:lnTo>
                  <a:lnTo>
                    <a:pt x="694" y="371"/>
                  </a:lnTo>
                  <a:lnTo>
                    <a:pt x="711" y="372"/>
                  </a:lnTo>
                  <a:lnTo>
                    <a:pt x="729" y="372"/>
                  </a:lnTo>
                  <a:lnTo>
                    <a:pt x="750" y="370"/>
                  </a:lnTo>
                  <a:lnTo>
                    <a:pt x="771" y="367"/>
                  </a:lnTo>
                  <a:lnTo>
                    <a:pt x="792" y="362"/>
                  </a:lnTo>
                  <a:lnTo>
                    <a:pt x="815" y="355"/>
                  </a:lnTo>
                  <a:lnTo>
                    <a:pt x="840" y="346"/>
                  </a:lnTo>
                  <a:lnTo>
                    <a:pt x="864" y="337"/>
                  </a:lnTo>
                  <a:lnTo>
                    <a:pt x="889" y="326"/>
                  </a:lnTo>
                  <a:lnTo>
                    <a:pt x="916" y="315"/>
                  </a:lnTo>
                  <a:lnTo>
                    <a:pt x="942" y="301"/>
                  </a:lnTo>
                  <a:lnTo>
                    <a:pt x="834" y="388"/>
                  </a:lnTo>
                  <a:lnTo>
                    <a:pt x="463" y="867"/>
                  </a:lnTo>
                  <a:lnTo>
                    <a:pt x="383" y="1276"/>
                  </a:lnTo>
                  <a:lnTo>
                    <a:pt x="398" y="1285"/>
                  </a:lnTo>
                  <a:lnTo>
                    <a:pt x="413" y="1295"/>
                  </a:lnTo>
                  <a:lnTo>
                    <a:pt x="428" y="1305"/>
                  </a:lnTo>
                  <a:lnTo>
                    <a:pt x="442" y="1315"/>
                  </a:lnTo>
                  <a:lnTo>
                    <a:pt x="475" y="1037"/>
                  </a:lnTo>
                  <a:lnTo>
                    <a:pt x="477" y="1024"/>
                  </a:lnTo>
                  <a:lnTo>
                    <a:pt x="480" y="1011"/>
                  </a:lnTo>
                  <a:lnTo>
                    <a:pt x="484" y="998"/>
                  </a:lnTo>
                  <a:lnTo>
                    <a:pt x="491" y="985"/>
                  </a:lnTo>
                  <a:lnTo>
                    <a:pt x="599" y="754"/>
                  </a:lnTo>
                  <a:lnTo>
                    <a:pt x="640" y="699"/>
                  </a:lnTo>
                  <a:lnTo>
                    <a:pt x="685" y="643"/>
                  </a:lnTo>
                  <a:lnTo>
                    <a:pt x="728" y="586"/>
                  </a:lnTo>
                  <a:lnTo>
                    <a:pt x="769" y="534"/>
                  </a:lnTo>
                  <a:lnTo>
                    <a:pt x="805" y="487"/>
                  </a:lnTo>
                  <a:lnTo>
                    <a:pt x="835" y="450"/>
                  </a:lnTo>
                  <a:lnTo>
                    <a:pt x="854" y="424"/>
                  </a:lnTo>
                  <a:lnTo>
                    <a:pt x="861" y="414"/>
                  </a:lnTo>
                  <a:lnTo>
                    <a:pt x="873" y="405"/>
                  </a:lnTo>
                  <a:lnTo>
                    <a:pt x="896" y="387"/>
                  </a:lnTo>
                  <a:lnTo>
                    <a:pt x="928" y="362"/>
                  </a:lnTo>
                  <a:lnTo>
                    <a:pt x="965" y="331"/>
                  </a:lnTo>
                  <a:lnTo>
                    <a:pt x="951" y="345"/>
                  </a:lnTo>
                  <a:lnTo>
                    <a:pt x="939" y="360"/>
                  </a:lnTo>
                  <a:lnTo>
                    <a:pt x="927" y="375"/>
                  </a:lnTo>
                  <a:lnTo>
                    <a:pt x="915" y="389"/>
                  </a:lnTo>
                  <a:lnTo>
                    <a:pt x="893" y="418"/>
                  </a:lnTo>
                  <a:lnTo>
                    <a:pt x="874" y="448"/>
                  </a:lnTo>
                  <a:lnTo>
                    <a:pt x="865" y="463"/>
                  </a:lnTo>
                  <a:lnTo>
                    <a:pt x="857" y="477"/>
                  </a:lnTo>
                  <a:lnTo>
                    <a:pt x="850" y="492"/>
                  </a:lnTo>
                  <a:lnTo>
                    <a:pt x="843" y="506"/>
                  </a:lnTo>
                  <a:lnTo>
                    <a:pt x="837" y="521"/>
                  </a:lnTo>
                  <a:lnTo>
                    <a:pt x="831" y="536"/>
                  </a:lnTo>
                  <a:lnTo>
                    <a:pt x="826" y="550"/>
                  </a:lnTo>
                  <a:lnTo>
                    <a:pt x="822" y="564"/>
                  </a:lnTo>
                  <a:lnTo>
                    <a:pt x="817" y="577"/>
                  </a:lnTo>
                  <a:lnTo>
                    <a:pt x="814" y="591"/>
                  </a:lnTo>
                  <a:lnTo>
                    <a:pt x="812" y="604"/>
                  </a:lnTo>
                  <a:lnTo>
                    <a:pt x="810" y="617"/>
                  </a:lnTo>
                  <a:lnTo>
                    <a:pt x="809" y="630"/>
                  </a:lnTo>
                  <a:lnTo>
                    <a:pt x="809" y="642"/>
                  </a:lnTo>
                  <a:lnTo>
                    <a:pt x="809" y="654"/>
                  </a:lnTo>
                  <a:lnTo>
                    <a:pt x="810" y="665"/>
                  </a:lnTo>
                  <a:lnTo>
                    <a:pt x="812" y="677"/>
                  </a:lnTo>
                  <a:lnTo>
                    <a:pt x="814" y="687"/>
                  </a:lnTo>
                  <a:lnTo>
                    <a:pt x="817" y="697"/>
                  </a:lnTo>
                  <a:lnTo>
                    <a:pt x="822" y="708"/>
                  </a:lnTo>
                  <a:lnTo>
                    <a:pt x="827" y="717"/>
                  </a:lnTo>
                  <a:lnTo>
                    <a:pt x="832" y="725"/>
                  </a:lnTo>
                  <a:lnTo>
                    <a:pt x="838" y="733"/>
                  </a:lnTo>
                  <a:lnTo>
                    <a:pt x="846" y="741"/>
                  </a:lnTo>
                  <a:lnTo>
                    <a:pt x="851" y="746"/>
                  </a:lnTo>
                  <a:lnTo>
                    <a:pt x="857" y="750"/>
                  </a:lnTo>
                  <a:lnTo>
                    <a:pt x="863" y="754"/>
                  </a:lnTo>
                  <a:lnTo>
                    <a:pt x="869" y="758"/>
                  </a:lnTo>
                  <a:lnTo>
                    <a:pt x="882" y="764"/>
                  </a:lnTo>
                  <a:lnTo>
                    <a:pt x="897" y="769"/>
                  </a:lnTo>
                  <a:lnTo>
                    <a:pt x="913" y="772"/>
                  </a:lnTo>
                  <a:lnTo>
                    <a:pt x="929" y="773"/>
                  </a:lnTo>
                  <a:lnTo>
                    <a:pt x="946" y="774"/>
                  </a:lnTo>
                  <a:lnTo>
                    <a:pt x="964" y="772"/>
                  </a:lnTo>
                  <a:lnTo>
                    <a:pt x="808" y="1105"/>
                  </a:lnTo>
                  <a:lnTo>
                    <a:pt x="762" y="1490"/>
                  </a:lnTo>
                  <a:lnTo>
                    <a:pt x="759" y="1508"/>
                  </a:lnTo>
                  <a:lnTo>
                    <a:pt x="755" y="1524"/>
                  </a:lnTo>
                  <a:lnTo>
                    <a:pt x="749" y="1539"/>
                  </a:lnTo>
                  <a:lnTo>
                    <a:pt x="742" y="1554"/>
                  </a:lnTo>
                  <a:lnTo>
                    <a:pt x="732" y="1568"/>
                  </a:lnTo>
                  <a:lnTo>
                    <a:pt x="722" y="1580"/>
                  </a:lnTo>
                  <a:lnTo>
                    <a:pt x="711" y="1593"/>
                  </a:lnTo>
                  <a:lnTo>
                    <a:pt x="698" y="1604"/>
                  </a:lnTo>
                  <a:lnTo>
                    <a:pt x="695" y="1607"/>
                  </a:lnTo>
                  <a:lnTo>
                    <a:pt x="691" y="1609"/>
                  </a:lnTo>
                  <a:lnTo>
                    <a:pt x="666" y="1603"/>
                  </a:lnTo>
                  <a:lnTo>
                    <a:pt x="640" y="1596"/>
                  </a:lnTo>
                  <a:lnTo>
                    <a:pt x="616" y="1589"/>
                  </a:lnTo>
                  <a:lnTo>
                    <a:pt x="592" y="1580"/>
                  </a:lnTo>
                  <a:lnTo>
                    <a:pt x="566" y="1572"/>
                  </a:lnTo>
                  <a:lnTo>
                    <a:pt x="543" y="1563"/>
                  </a:lnTo>
                  <a:lnTo>
                    <a:pt x="519" y="1554"/>
                  </a:lnTo>
                  <a:lnTo>
                    <a:pt x="495" y="1544"/>
                  </a:lnTo>
                  <a:lnTo>
                    <a:pt x="471" y="1534"/>
                  </a:lnTo>
                  <a:lnTo>
                    <a:pt x="448" y="1524"/>
                  </a:lnTo>
                  <a:lnTo>
                    <a:pt x="425" y="1513"/>
                  </a:lnTo>
                  <a:lnTo>
                    <a:pt x="402" y="1501"/>
                  </a:lnTo>
                  <a:lnTo>
                    <a:pt x="379" y="1488"/>
                  </a:lnTo>
                  <a:lnTo>
                    <a:pt x="357" y="1476"/>
                  </a:lnTo>
                  <a:lnTo>
                    <a:pt x="335" y="1463"/>
                  </a:lnTo>
                  <a:lnTo>
                    <a:pt x="313" y="1450"/>
                  </a:lnTo>
                  <a:lnTo>
                    <a:pt x="291" y="1436"/>
                  </a:lnTo>
                  <a:lnTo>
                    <a:pt x="270" y="1422"/>
                  </a:lnTo>
                  <a:lnTo>
                    <a:pt x="249" y="1407"/>
                  </a:lnTo>
                  <a:lnTo>
                    <a:pt x="227" y="1392"/>
                  </a:lnTo>
                  <a:lnTo>
                    <a:pt x="187" y="1361"/>
                  </a:lnTo>
                  <a:lnTo>
                    <a:pt x="147" y="1328"/>
                  </a:lnTo>
                  <a:lnTo>
                    <a:pt x="109" y="1293"/>
                  </a:lnTo>
                  <a:lnTo>
                    <a:pt x="71" y="1258"/>
                  </a:lnTo>
                  <a:lnTo>
                    <a:pt x="35" y="1220"/>
                  </a:lnTo>
                  <a:lnTo>
                    <a:pt x="0" y="1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214"/>
            <p:cNvSpPr>
              <a:spLocks/>
            </p:cNvSpPr>
            <p:nvPr/>
          </p:nvSpPr>
          <p:spPr bwMode="auto">
            <a:xfrm>
              <a:off x="356" y="511"/>
              <a:ext cx="57" cy="95"/>
            </a:xfrm>
            <a:custGeom>
              <a:avLst/>
              <a:gdLst>
                <a:gd name="T0" fmla="*/ 28 w 965"/>
                <a:gd name="T1" fmla="*/ 1180 h 1609"/>
                <a:gd name="T2" fmla="*/ 88 w 965"/>
                <a:gd name="T3" fmla="*/ 1023 h 1609"/>
                <a:gd name="T4" fmla="*/ 99 w 965"/>
                <a:gd name="T5" fmla="*/ 999 h 1609"/>
                <a:gd name="T6" fmla="*/ 151 w 965"/>
                <a:gd name="T7" fmla="*/ 958 h 1609"/>
                <a:gd name="T8" fmla="*/ 172 w 965"/>
                <a:gd name="T9" fmla="*/ 946 h 1609"/>
                <a:gd name="T10" fmla="*/ 202 w 965"/>
                <a:gd name="T11" fmla="*/ 915 h 1609"/>
                <a:gd name="T12" fmla="*/ 242 w 965"/>
                <a:gd name="T13" fmla="*/ 854 h 1609"/>
                <a:gd name="T14" fmla="*/ 277 w 965"/>
                <a:gd name="T15" fmla="*/ 780 h 1609"/>
                <a:gd name="T16" fmla="*/ 301 w 965"/>
                <a:gd name="T17" fmla="*/ 704 h 1609"/>
                <a:gd name="T18" fmla="*/ 313 w 965"/>
                <a:gd name="T19" fmla="*/ 632 h 1609"/>
                <a:gd name="T20" fmla="*/ 310 w 965"/>
                <a:gd name="T21" fmla="*/ 581 h 1609"/>
                <a:gd name="T22" fmla="*/ 416 w 965"/>
                <a:gd name="T23" fmla="*/ 422 h 1609"/>
                <a:gd name="T24" fmla="*/ 590 w 965"/>
                <a:gd name="T25" fmla="*/ 180 h 1609"/>
                <a:gd name="T26" fmla="*/ 676 w 965"/>
                <a:gd name="T27" fmla="*/ 59 h 1609"/>
                <a:gd name="T28" fmla="*/ 726 w 965"/>
                <a:gd name="T29" fmla="*/ 21 h 1609"/>
                <a:gd name="T30" fmla="*/ 712 w 965"/>
                <a:gd name="T31" fmla="*/ 53 h 1609"/>
                <a:gd name="T32" fmla="*/ 661 w 965"/>
                <a:gd name="T33" fmla="*/ 130 h 1609"/>
                <a:gd name="T34" fmla="*/ 627 w 965"/>
                <a:gd name="T35" fmla="*/ 201 h 1609"/>
                <a:gd name="T36" fmla="*/ 611 w 965"/>
                <a:gd name="T37" fmla="*/ 262 h 1609"/>
                <a:gd name="T38" fmla="*/ 612 w 965"/>
                <a:gd name="T39" fmla="*/ 298 h 1609"/>
                <a:gd name="T40" fmla="*/ 618 w 965"/>
                <a:gd name="T41" fmla="*/ 321 h 1609"/>
                <a:gd name="T42" fmla="*/ 629 w 965"/>
                <a:gd name="T43" fmla="*/ 339 h 1609"/>
                <a:gd name="T44" fmla="*/ 644 w 965"/>
                <a:gd name="T45" fmla="*/ 353 h 1609"/>
                <a:gd name="T46" fmla="*/ 664 w 965"/>
                <a:gd name="T47" fmla="*/ 364 h 1609"/>
                <a:gd name="T48" fmla="*/ 694 w 965"/>
                <a:gd name="T49" fmla="*/ 371 h 1609"/>
                <a:gd name="T50" fmla="*/ 750 w 965"/>
                <a:gd name="T51" fmla="*/ 370 h 1609"/>
                <a:gd name="T52" fmla="*/ 815 w 965"/>
                <a:gd name="T53" fmla="*/ 355 h 1609"/>
                <a:gd name="T54" fmla="*/ 889 w 965"/>
                <a:gd name="T55" fmla="*/ 326 h 1609"/>
                <a:gd name="T56" fmla="*/ 834 w 965"/>
                <a:gd name="T57" fmla="*/ 388 h 1609"/>
                <a:gd name="T58" fmla="*/ 398 w 965"/>
                <a:gd name="T59" fmla="*/ 1285 h 1609"/>
                <a:gd name="T60" fmla="*/ 442 w 965"/>
                <a:gd name="T61" fmla="*/ 1315 h 1609"/>
                <a:gd name="T62" fmla="*/ 480 w 965"/>
                <a:gd name="T63" fmla="*/ 1011 h 1609"/>
                <a:gd name="T64" fmla="*/ 599 w 965"/>
                <a:gd name="T65" fmla="*/ 754 h 1609"/>
                <a:gd name="T66" fmla="*/ 728 w 965"/>
                <a:gd name="T67" fmla="*/ 586 h 1609"/>
                <a:gd name="T68" fmla="*/ 835 w 965"/>
                <a:gd name="T69" fmla="*/ 450 h 1609"/>
                <a:gd name="T70" fmla="*/ 873 w 965"/>
                <a:gd name="T71" fmla="*/ 405 h 1609"/>
                <a:gd name="T72" fmla="*/ 965 w 965"/>
                <a:gd name="T73" fmla="*/ 331 h 1609"/>
                <a:gd name="T74" fmla="*/ 927 w 965"/>
                <a:gd name="T75" fmla="*/ 375 h 1609"/>
                <a:gd name="T76" fmla="*/ 874 w 965"/>
                <a:gd name="T77" fmla="*/ 448 h 1609"/>
                <a:gd name="T78" fmla="*/ 850 w 965"/>
                <a:gd name="T79" fmla="*/ 492 h 1609"/>
                <a:gd name="T80" fmla="*/ 831 w 965"/>
                <a:gd name="T81" fmla="*/ 536 h 1609"/>
                <a:gd name="T82" fmla="*/ 817 w 965"/>
                <a:gd name="T83" fmla="*/ 577 h 1609"/>
                <a:gd name="T84" fmla="*/ 810 w 965"/>
                <a:gd name="T85" fmla="*/ 617 h 1609"/>
                <a:gd name="T86" fmla="*/ 809 w 965"/>
                <a:gd name="T87" fmla="*/ 654 h 1609"/>
                <a:gd name="T88" fmla="*/ 814 w 965"/>
                <a:gd name="T89" fmla="*/ 687 h 1609"/>
                <a:gd name="T90" fmla="*/ 827 w 965"/>
                <a:gd name="T91" fmla="*/ 717 h 1609"/>
                <a:gd name="T92" fmla="*/ 846 w 965"/>
                <a:gd name="T93" fmla="*/ 741 h 1609"/>
                <a:gd name="T94" fmla="*/ 863 w 965"/>
                <a:gd name="T95" fmla="*/ 754 h 1609"/>
                <a:gd name="T96" fmla="*/ 897 w 965"/>
                <a:gd name="T97" fmla="*/ 769 h 1609"/>
                <a:gd name="T98" fmla="*/ 946 w 965"/>
                <a:gd name="T99" fmla="*/ 774 h 1609"/>
                <a:gd name="T100" fmla="*/ 762 w 965"/>
                <a:gd name="T101" fmla="*/ 1490 h 1609"/>
                <a:gd name="T102" fmla="*/ 749 w 965"/>
                <a:gd name="T103" fmla="*/ 1539 h 1609"/>
                <a:gd name="T104" fmla="*/ 722 w 965"/>
                <a:gd name="T105" fmla="*/ 1580 h 1609"/>
                <a:gd name="T106" fmla="*/ 695 w 965"/>
                <a:gd name="T107" fmla="*/ 1607 h 1609"/>
                <a:gd name="T108" fmla="*/ 640 w 965"/>
                <a:gd name="T109" fmla="*/ 1596 h 1609"/>
                <a:gd name="T110" fmla="*/ 566 w 965"/>
                <a:gd name="T111" fmla="*/ 1572 h 1609"/>
                <a:gd name="T112" fmla="*/ 495 w 965"/>
                <a:gd name="T113" fmla="*/ 1544 h 1609"/>
                <a:gd name="T114" fmla="*/ 425 w 965"/>
                <a:gd name="T115" fmla="*/ 1513 h 1609"/>
                <a:gd name="T116" fmla="*/ 357 w 965"/>
                <a:gd name="T117" fmla="*/ 1476 h 1609"/>
                <a:gd name="T118" fmla="*/ 291 w 965"/>
                <a:gd name="T119" fmla="*/ 1436 h 1609"/>
                <a:gd name="T120" fmla="*/ 227 w 965"/>
                <a:gd name="T121" fmla="*/ 1392 h 1609"/>
                <a:gd name="T122" fmla="*/ 109 w 965"/>
                <a:gd name="T123" fmla="*/ 1293 h 1609"/>
                <a:gd name="T124" fmla="*/ 0 w 965"/>
                <a:gd name="T125" fmla="*/ 1181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5" h="1609">
                  <a:moveTo>
                    <a:pt x="0" y="1181"/>
                  </a:moveTo>
                  <a:lnTo>
                    <a:pt x="14" y="1181"/>
                  </a:lnTo>
                  <a:lnTo>
                    <a:pt x="28" y="1180"/>
                  </a:lnTo>
                  <a:lnTo>
                    <a:pt x="42" y="1180"/>
                  </a:lnTo>
                  <a:lnTo>
                    <a:pt x="56" y="1181"/>
                  </a:lnTo>
                  <a:lnTo>
                    <a:pt x="88" y="1023"/>
                  </a:lnTo>
                  <a:lnTo>
                    <a:pt x="92" y="1015"/>
                  </a:lnTo>
                  <a:lnTo>
                    <a:pt x="95" y="1007"/>
                  </a:lnTo>
                  <a:lnTo>
                    <a:pt x="99" y="999"/>
                  </a:lnTo>
                  <a:lnTo>
                    <a:pt x="102" y="991"/>
                  </a:lnTo>
                  <a:lnTo>
                    <a:pt x="129" y="973"/>
                  </a:lnTo>
                  <a:lnTo>
                    <a:pt x="151" y="958"/>
                  </a:lnTo>
                  <a:lnTo>
                    <a:pt x="165" y="950"/>
                  </a:lnTo>
                  <a:lnTo>
                    <a:pt x="171" y="946"/>
                  </a:lnTo>
                  <a:lnTo>
                    <a:pt x="172" y="946"/>
                  </a:lnTo>
                  <a:lnTo>
                    <a:pt x="173" y="945"/>
                  </a:lnTo>
                  <a:lnTo>
                    <a:pt x="187" y="931"/>
                  </a:lnTo>
                  <a:lnTo>
                    <a:pt x="202" y="915"/>
                  </a:lnTo>
                  <a:lnTo>
                    <a:pt x="216" y="897"/>
                  </a:lnTo>
                  <a:lnTo>
                    <a:pt x="229" y="875"/>
                  </a:lnTo>
                  <a:lnTo>
                    <a:pt x="242" y="854"/>
                  </a:lnTo>
                  <a:lnTo>
                    <a:pt x="255" y="830"/>
                  </a:lnTo>
                  <a:lnTo>
                    <a:pt x="267" y="806"/>
                  </a:lnTo>
                  <a:lnTo>
                    <a:pt x="277" y="780"/>
                  </a:lnTo>
                  <a:lnTo>
                    <a:pt x="286" y="755"/>
                  </a:lnTo>
                  <a:lnTo>
                    <a:pt x="294" y="730"/>
                  </a:lnTo>
                  <a:lnTo>
                    <a:pt x="301" y="704"/>
                  </a:lnTo>
                  <a:lnTo>
                    <a:pt x="307" y="679"/>
                  </a:lnTo>
                  <a:lnTo>
                    <a:pt x="310" y="655"/>
                  </a:lnTo>
                  <a:lnTo>
                    <a:pt x="313" y="632"/>
                  </a:lnTo>
                  <a:lnTo>
                    <a:pt x="313" y="610"/>
                  </a:lnTo>
                  <a:lnTo>
                    <a:pt x="312" y="590"/>
                  </a:lnTo>
                  <a:lnTo>
                    <a:pt x="310" y="581"/>
                  </a:lnTo>
                  <a:lnTo>
                    <a:pt x="309" y="572"/>
                  </a:lnTo>
                  <a:lnTo>
                    <a:pt x="359" y="503"/>
                  </a:lnTo>
                  <a:lnTo>
                    <a:pt x="416" y="422"/>
                  </a:lnTo>
                  <a:lnTo>
                    <a:pt x="476" y="338"/>
                  </a:lnTo>
                  <a:lnTo>
                    <a:pt x="536" y="254"/>
                  </a:lnTo>
                  <a:lnTo>
                    <a:pt x="590" y="180"/>
                  </a:lnTo>
                  <a:lnTo>
                    <a:pt x="633" y="117"/>
                  </a:lnTo>
                  <a:lnTo>
                    <a:pt x="664" y="75"/>
                  </a:lnTo>
                  <a:lnTo>
                    <a:pt x="676" y="59"/>
                  </a:lnTo>
                  <a:lnTo>
                    <a:pt x="686" y="51"/>
                  </a:lnTo>
                  <a:lnTo>
                    <a:pt x="703" y="38"/>
                  </a:lnTo>
                  <a:lnTo>
                    <a:pt x="726" y="21"/>
                  </a:lnTo>
                  <a:lnTo>
                    <a:pt x="754" y="0"/>
                  </a:lnTo>
                  <a:lnTo>
                    <a:pt x="732" y="27"/>
                  </a:lnTo>
                  <a:lnTo>
                    <a:pt x="712" y="53"/>
                  </a:lnTo>
                  <a:lnTo>
                    <a:pt x="693" y="79"/>
                  </a:lnTo>
                  <a:lnTo>
                    <a:pt x="676" y="105"/>
                  </a:lnTo>
                  <a:lnTo>
                    <a:pt x="661" y="130"/>
                  </a:lnTo>
                  <a:lnTo>
                    <a:pt x="647" y="154"/>
                  </a:lnTo>
                  <a:lnTo>
                    <a:pt x="636" y="177"/>
                  </a:lnTo>
                  <a:lnTo>
                    <a:pt x="627" y="201"/>
                  </a:lnTo>
                  <a:lnTo>
                    <a:pt x="620" y="222"/>
                  </a:lnTo>
                  <a:lnTo>
                    <a:pt x="614" y="243"/>
                  </a:lnTo>
                  <a:lnTo>
                    <a:pt x="611" y="262"/>
                  </a:lnTo>
                  <a:lnTo>
                    <a:pt x="610" y="281"/>
                  </a:lnTo>
                  <a:lnTo>
                    <a:pt x="611" y="290"/>
                  </a:lnTo>
                  <a:lnTo>
                    <a:pt x="612" y="298"/>
                  </a:lnTo>
                  <a:lnTo>
                    <a:pt x="613" y="306"/>
                  </a:lnTo>
                  <a:lnTo>
                    <a:pt x="615" y="313"/>
                  </a:lnTo>
                  <a:lnTo>
                    <a:pt x="618" y="321"/>
                  </a:lnTo>
                  <a:lnTo>
                    <a:pt x="621" y="327"/>
                  </a:lnTo>
                  <a:lnTo>
                    <a:pt x="625" y="334"/>
                  </a:lnTo>
                  <a:lnTo>
                    <a:pt x="629" y="339"/>
                  </a:lnTo>
                  <a:lnTo>
                    <a:pt x="634" y="344"/>
                  </a:lnTo>
                  <a:lnTo>
                    <a:pt x="639" y="349"/>
                  </a:lnTo>
                  <a:lnTo>
                    <a:pt x="644" y="353"/>
                  </a:lnTo>
                  <a:lnTo>
                    <a:pt x="650" y="358"/>
                  </a:lnTo>
                  <a:lnTo>
                    <a:pt x="657" y="361"/>
                  </a:lnTo>
                  <a:lnTo>
                    <a:pt x="664" y="364"/>
                  </a:lnTo>
                  <a:lnTo>
                    <a:pt x="671" y="366"/>
                  </a:lnTo>
                  <a:lnTo>
                    <a:pt x="678" y="368"/>
                  </a:lnTo>
                  <a:lnTo>
                    <a:pt x="694" y="371"/>
                  </a:lnTo>
                  <a:lnTo>
                    <a:pt x="711" y="372"/>
                  </a:lnTo>
                  <a:lnTo>
                    <a:pt x="729" y="372"/>
                  </a:lnTo>
                  <a:lnTo>
                    <a:pt x="750" y="370"/>
                  </a:lnTo>
                  <a:lnTo>
                    <a:pt x="771" y="367"/>
                  </a:lnTo>
                  <a:lnTo>
                    <a:pt x="792" y="362"/>
                  </a:lnTo>
                  <a:lnTo>
                    <a:pt x="815" y="355"/>
                  </a:lnTo>
                  <a:lnTo>
                    <a:pt x="840" y="346"/>
                  </a:lnTo>
                  <a:lnTo>
                    <a:pt x="864" y="337"/>
                  </a:lnTo>
                  <a:lnTo>
                    <a:pt x="889" y="326"/>
                  </a:lnTo>
                  <a:lnTo>
                    <a:pt x="916" y="315"/>
                  </a:lnTo>
                  <a:lnTo>
                    <a:pt x="942" y="301"/>
                  </a:lnTo>
                  <a:lnTo>
                    <a:pt x="834" y="388"/>
                  </a:lnTo>
                  <a:lnTo>
                    <a:pt x="463" y="867"/>
                  </a:lnTo>
                  <a:lnTo>
                    <a:pt x="383" y="1276"/>
                  </a:lnTo>
                  <a:lnTo>
                    <a:pt x="398" y="1285"/>
                  </a:lnTo>
                  <a:lnTo>
                    <a:pt x="413" y="1295"/>
                  </a:lnTo>
                  <a:lnTo>
                    <a:pt x="428" y="1305"/>
                  </a:lnTo>
                  <a:lnTo>
                    <a:pt x="442" y="1315"/>
                  </a:lnTo>
                  <a:lnTo>
                    <a:pt x="475" y="1037"/>
                  </a:lnTo>
                  <a:lnTo>
                    <a:pt x="477" y="1024"/>
                  </a:lnTo>
                  <a:lnTo>
                    <a:pt x="480" y="1011"/>
                  </a:lnTo>
                  <a:lnTo>
                    <a:pt x="484" y="998"/>
                  </a:lnTo>
                  <a:lnTo>
                    <a:pt x="491" y="985"/>
                  </a:lnTo>
                  <a:lnTo>
                    <a:pt x="599" y="754"/>
                  </a:lnTo>
                  <a:lnTo>
                    <a:pt x="640" y="699"/>
                  </a:lnTo>
                  <a:lnTo>
                    <a:pt x="685" y="643"/>
                  </a:lnTo>
                  <a:lnTo>
                    <a:pt x="728" y="586"/>
                  </a:lnTo>
                  <a:lnTo>
                    <a:pt x="769" y="534"/>
                  </a:lnTo>
                  <a:lnTo>
                    <a:pt x="805" y="487"/>
                  </a:lnTo>
                  <a:lnTo>
                    <a:pt x="835" y="450"/>
                  </a:lnTo>
                  <a:lnTo>
                    <a:pt x="854" y="424"/>
                  </a:lnTo>
                  <a:lnTo>
                    <a:pt x="861" y="414"/>
                  </a:lnTo>
                  <a:lnTo>
                    <a:pt x="873" y="405"/>
                  </a:lnTo>
                  <a:lnTo>
                    <a:pt x="896" y="387"/>
                  </a:lnTo>
                  <a:lnTo>
                    <a:pt x="928" y="362"/>
                  </a:lnTo>
                  <a:lnTo>
                    <a:pt x="965" y="331"/>
                  </a:lnTo>
                  <a:lnTo>
                    <a:pt x="951" y="345"/>
                  </a:lnTo>
                  <a:lnTo>
                    <a:pt x="939" y="360"/>
                  </a:lnTo>
                  <a:lnTo>
                    <a:pt x="927" y="375"/>
                  </a:lnTo>
                  <a:lnTo>
                    <a:pt x="915" y="389"/>
                  </a:lnTo>
                  <a:lnTo>
                    <a:pt x="893" y="418"/>
                  </a:lnTo>
                  <a:lnTo>
                    <a:pt x="874" y="448"/>
                  </a:lnTo>
                  <a:lnTo>
                    <a:pt x="865" y="463"/>
                  </a:lnTo>
                  <a:lnTo>
                    <a:pt x="857" y="477"/>
                  </a:lnTo>
                  <a:lnTo>
                    <a:pt x="850" y="492"/>
                  </a:lnTo>
                  <a:lnTo>
                    <a:pt x="843" y="506"/>
                  </a:lnTo>
                  <a:lnTo>
                    <a:pt x="837" y="521"/>
                  </a:lnTo>
                  <a:lnTo>
                    <a:pt x="831" y="536"/>
                  </a:lnTo>
                  <a:lnTo>
                    <a:pt x="826" y="550"/>
                  </a:lnTo>
                  <a:lnTo>
                    <a:pt x="822" y="564"/>
                  </a:lnTo>
                  <a:lnTo>
                    <a:pt x="817" y="577"/>
                  </a:lnTo>
                  <a:lnTo>
                    <a:pt x="814" y="591"/>
                  </a:lnTo>
                  <a:lnTo>
                    <a:pt x="812" y="604"/>
                  </a:lnTo>
                  <a:lnTo>
                    <a:pt x="810" y="617"/>
                  </a:lnTo>
                  <a:lnTo>
                    <a:pt x="809" y="630"/>
                  </a:lnTo>
                  <a:lnTo>
                    <a:pt x="809" y="642"/>
                  </a:lnTo>
                  <a:lnTo>
                    <a:pt x="809" y="654"/>
                  </a:lnTo>
                  <a:lnTo>
                    <a:pt x="810" y="665"/>
                  </a:lnTo>
                  <a:lnTo>
                    <a:pt x="812" y="677"/>
                  </a:lnTo>
                  <a:lnTo>
                    <a:pt x="814" y="687"/>
                  </a:lnTo>
                  <a:lnTo>
                    <a:pt x="817" y="697"/>
                  </a:lnTo>
                  <a:lnTo>
                    <a:pt x="822" y="708"/>
                  </a:lnTo>
                  <a:lnTo>
                    <a:pt x="827" y="717"/>
                  </a:lnTo>
                  <a:lnTo>
                    <a:pt x="832" y="725"/>
                  </a:lnTo>
                  <a:lnTo>
                    <a:pt x="838" y="733"/>
                  </a:lnTo>
                  <a:lnTo>
                    <a:pt x="846" y="741"/>
                  </a:lnTo>
                  <a:lnTo>
                    <a:pt x="851" y="746"/>
                  </a:lnTo>
                  <a:lnTo>
                    <a:pt x="857" y="750"/>
                  </a:lnTo>
                  <a:lnTo>
                    <a:pt x="863" y="754"/>
                  </a:lnTo>
                  <a:lnTo>
                    <a:pt x="869" y="758"/>
                  </a:lnTo>
                  <a:lnTo>
                    <a:pt x="882" y="764"/>
                  </a:lnTo>
                  <a:lnTo>
                    <a:pt x="897" y="769"/>
                  </a:lnTo>
                  <a:lnTo>
                    <a:pt x="913" y="772"/>
                  </a:lnTo>
                  <a:lnTo>
                    <a:pt x="929" y="773"/>
                  </a:lnTo>
                  <a:lnTo>
                    <a:pt x="946" y="774"/>
                  </a:lnTo>
                  <a:lnTo>
                    <a:pt x="964" y="772"/>
                  </a:lnTo>
                  <a:lnTo>
                    <a:pt x="808" y="1105"/>
                  </a:lnTo>
                  <a:lnTo>
                    <a:pt x="762" y="1490"/>
                  </a:lnTo>
                  <a:lnTo>
                    <a:pt x="759" y="1508"/>
                  </a:lnTo>
                  <a:lnTo>
                    <a:pt x="755" y="1524"/>
                  </a:lnTo>
                  <a:lnTo>
                    <a:pt x="749" y="1539"/>
                  </a:lnTo>
                  <a:lnTo>
                    <a:pt x="742" y="1554"/>
                  </a:lnTo>
                  <a:lnTo>
                    <a:pt x="732" y="1568"/>
                  </a:lnTo>
                  <a:lnTo>
                    <a:pt x="722" y="1580"/>
                  </a:lnTo>
                  <a:lnTo>
                    <a:pt x="711" y="1593"/>
                  </a:lnTo>
                  <a:lnTo>
                    <a:pt x="698" y="1604"/>
                  </a:lnTo>
                  <a:lnTo>
                    <a:pt x="695" y="1607"/>
                  </a:lnTo>
                  <a:lnTo>
                    <a:pt x="691" y="1609"/>
                  </a:lnTo>
                  <a:lnTo>
                    <a:pt x="666" y="1603"/>
                  </a:lnTo>
                  <a:lnTo>
                    <a:pt x="640" y="1596"/>
                  </a:lnTo>
                  <a:lnTo>
                    <a:pt x="616" y="1589"/>
                  </a:lnTo>
                  <a:lnTo>
                    <a:pt x="592" y="1580"/>
                  </a:lnTo>
                  <a:lnTo>
                    <a:pt x="566" y="1572"/>
                  </a:lnTo>
                  <a:lnTo>
                    <a:pt x="543" y="1563"/>
                  </a:lnTo>
                  <a:lnTo>
                    <a:pt x="519" y="1554"/>
                  </a:lnTo>
                  <a:lnTo>
                    <a:pt x="495" y="1544"/>
                  </a:lnTo>
                  <a:lnTo>
                    <a:pt x="471" y="1534"/>
                  </a:lnTo>
                  <a:lnTo>
                    <a:pt x="448" y="1524"/>
                  </a:lnTo>
                  <a:lnTo>
                    <a:pt x="425" y="1513"/>
                  </a:lnTo>
                  <a:lnTo>
                    <a:pt x="402" y="1501"/>
                  </a:lnTo>
                  <a:lnTo>
                    <a:pt x="379" y="1488"/>
                  </a:lnTo>
                  <a:lnTo>
                    <a:pt x="357" y="1476"/>
                  </a:lnTo>
                  <a:lnTo>
                    <a:pt x="335" y="1463"/>
                  </a:lnTo>
                  <a:lnTo>
                    <a:pt x="313" y="1450"/>
                  </a:lnTo>
                  <a:lnTo>
                    <a:pt x="291" y="1436"/>
                  </a:lnTo>
                  <a:lnTo>
                    <a:pt x="270" y="1422"/>
                  </a:lnTo>
                  <a:lnTo>
                    <a:pt x="249" y="1407"/>
                  </a:lnTo>
                  <a:lnTo>
                    <a:pt x="227" y="1392"/>
                  </a:lnTo>
                  <a:lnTo>
                    <a:pt x="187" y="1361"/>
                  </a:lnTo>
                  <a:lnTo>
                    <a:pt x="147" y="1328"/>
                  </a:lnTo>
                  <a:lnTo>
                    <a:pt x="109" y="1293"/>
                  </a:lnTo>
                  <a:lnTo>
                    <a:pt x="71" y="1258"/>
                  </a:lnTo>
                  <a:lnTo>
                    <a:pt x="35" y="1220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215"/>
            <p:cNvSpPr>
              <a:spLocks/>
            </p:cNvSpPr>
            <p:nvPr/>
          </p:nvSpPr>
          <p:spPr bwMode="auto">
            <a:xfrm>
              <a:off x="352" y="572"/>
              <a:ext cx="6" cy="7"/>
            </a:xfrm>
            <a:custGeom>
              <a:avLst/>
              <a:gdLst>
                <a:gd name="T0" fmla="*/ 48 w 107"/>
                <a:gd name="T1" fmla="*/ 135 h 135"/>
                <a:gd name="T2" fmla="*/ 36 w 107"/>
                <a:gd name="T3" fmla="*/ 120 h 135"/>
                <a:gd name="T4" fmla="*/ 24 w 107"/>
                <a:gd name="T5" fmla="*/ 104 h 135"/>
                <a:gd name="T6" fmla="*/ 12 w 107"/>
                <a:gd name="T7" fmla="*/ 89 h 135"/>
                <a:gd name="T8" fmla="*/ 0 w 107"/>
                <a:gd name="T9" fmla="*/ 74 h 135"/>
                <a:gd name="T10" fmla="*/ 27 w 107"/>
                <a:gd name="T11" fmla="*/ 55 h 135"/>
                <a:gd name="T12" fmla="*/ 54 w 107"/>
                <a:gd name="T13" fmla="*/ 36 h 135"/>
                <a:gd name="T14" fmla="*/ 82 w 107"/>
                <a:gd name="T15" fmla="*/ 17 h 135"/>
                <a:gd name="T16" fmla="*/ 107 w 107"/>
                <a:gd name="T17" fmla="*/ 0 h 135"/>
                <a:gd name="T18" fmla="*/ 48 w 107"/>
                <a:gd name="T1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35">
                  <a:moveTo>
                    <a:pt x="48" y="135"/>
                  </a:moveTo>
                  <a:lnTo>
                    <a:pt x="36" y="120"/>
                  </a:lnTo>
                  <a:lnTo>
                    <a:pt x="24" y="104"/>
                  </a:lnTo>
                  <a:lnTo>
                    <a:pt x="12" y="89"/>
                  </a:lnTo>
                  <a:lnTo>
                    <a:pt x="0" y="74"/>
                  </a:lnTo>
                  <a:lnTo>
                    <a:pt x="27" y="55"/>
                  </a:lnTo>
                  <a:lnTo>
                    <a:pt x="54" y="36"/>
                  </a:lnTo>
                  <a:lnTo>
                    <a:pt x="82" y="17"/>
                  </a:lnTo>
                  <a:lnTo>
                    <a:pt x="107" y="0"/>
                  </a:lnTo>
                  <a:lnTo>
                    <a:pt x="48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16"/>
            <p:cNvSpPr>
              <a:spLocks/>
            </p:cNvSpPr>
            <p:nvPr/>
          </p:nvSpPr>
          <p:spPr bwMode="auto">
            <a:xfrm>
              <a:off x="352" y="572"/>
              <a:ext cx="6" cy="7"/>
            </a:xfrm>
            <a:custGeom>
              <a:avLst/>
              <a:gdLst>
                <a:gd name="T0" fmla="*/ 48 w 107"/>
                <a:gd name="T1" fmla="*/ 135 h 135"/>
                <a:gd name="T2" fmla="*/ 36 w 107"/>
                <a:gd name="T3" fmla="*/ 120 h 135"/>
                <a:gd name="T4" fmla="*/ 24 w 107"/>
                <a:gd name="T5" fmla="*/ 104 h 135"/>
                <a:gd name="T6" fmla="*/ 12 w 107"/>
                <a:gd name="T7" fmla="*/ 89 h 135"/>
                <a:gd name="T8" fmla="*/ 0 w 107"/>
                <a:gd name="T9" fmla="*/ 74 h 135"/>
                <a:gd name="T10" fmla="*/ 27 w 107"/>
                <a:gd name="T11" fmla="*/ 55 h 135"/>
                <a:gd name="T12" fmla="*/ 54 w 107"/>
                <a:gd name="T13" fmla="*/ 36 h 135"/>
                <a:gd name="T14" fmla="*/ 82 w 107"/>
                <a:gd name="T15" fmla="*/ 17 h 135"/>
                <a:gd name="T16" fmla="*/ 107 w 107"/>
                <a:gd name="T17" fmla="*/ 0 h 135"/>
                <a:gd name="T18" fmla="*/ 48 w 107"/>
                <a:gd name="T1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135">
                  <a:moveTo>
                    <a:pt x="48" y="135"/>
                  </a:moveTo>
                  <a:lnTo>
                    <a:pt x="36" y="120"/>
                  </a:lnTo>
                  <a:lnTo>
                    <a:pt x="24" y="104"/>
                  </a:lnTo>
                  <a:lnTo>
                    <a:pt x="12" y="89"/>
                  </a:lnTo>
                  <a:lnTo>
                    <a:pt x="0" y="74"/>
                  </a:lnTo>
                  <a:lnTo>
                    <a:pt x="27" y="55"/>
                  </a:lnTo>
                  <a:lnTo>
                    <a:pt x="54" y="36"/>
                  </a:lnTo>
                  <a:lnTo>
                    <a:pt x="82" y="17"/>
                  </a:lnTo>
                  <a:lnTo>
                    <a:pt x="107" y="0"/>
                  </a:lnTo>
                  <a:lnTo>
                    <a:pt x="48" y="135"/>
                  </a:lnTo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17"/>
            <p:cNvSpPr>
              <a:spLocks/>
            </p:cNvSpPr>
            <p:nvPr/>
          </p:nvSpPr>
          <p:spPr bwMode="auto">
            <a:xfrm>
              <a:off x="322" y="512"/>
              <a:ext cx="44" cy="44"/>
            </a:xfrm>
            <a:custGeom>
              <a:avLst/>
              <a:gdLst>
                <a:gd name="T0" fmla="*/ 55 w 757"/>
                <a:gd name="T1" fmla="*/ 424 h 737"/>
                <a:gd name="T2" fmla="*/ 61 w 757"/>
                <a:gd name="T3" fmla="*/ 404 h 737"/>
                <a:gd name="T4" fmla="*/ 68 w 757"/>
                <a:gd name="T5" fmla="*/ 386 h 737"/>
                <a:gd name="T6" fmla="*/ 78 w 757"/>
                <a:gd name="T7" fmla="*/ 369 h 737"/>
                <a:gd name="T8" fmla="*/ 311 w 757"/>
                <a:gd name="T9" fmla="*/ 29 h 737"/>
                <a:gd name="T10" fmla="*/ 300 w 757"/>
                <a:gd name="T11" fmla="*/ 63 h 737"/>
                <a:gd name="T12" fmla="*/ 293 w 757"/>
                <a:gd name="T13" fmla="*/ 95 h 737"/>
                <a:gd name="T14" fmla="*/ 288 w 757"/>
                <a:gd name="T15" fmla="*/ 124 h 737"/>
                <a:gd name="T16" fmla="*/ 286 w 757"/>
                <a:gd name="T17" fmla="*/ 149 h 737"/>
                <a:gd name="T18" fmla="*/ 287 w 757"/>
                <a:gd name="T19" fmla="*/ 173 h 737"/>
                <a:gd name="T20" fmla="*/ 292 w 757"/>
                <a:gd name="T21" fmla="*/ 192 h 737"/>
                <a:gd name="T22" fmla="*/ 299 w 757"/>
                <a:gd name="T23" fmla="*/ 208 h 737"/>
                <a:gd name="T24" fmla="*/ 310 w 757"/>
                <a:gd name="T25" fmla="*/ 220 h 737"/>
                <a:gd name="T26" fmla="*/ 323 w 757"/>
                <a:gd name="T27" fmla="*/ 228 h 737"/>
                <a:gd name="T28" fmla="*/ 339 w 757"/>
                <a:gd name="T29" fmla="*/ 233 h 737"/>
                <a:gd name="T30" fmla="*/ 356 w 757"/>
                <a:gd name="T31" fmla="*/ 235 h 737"/>
                <a:gd name="T32" fmla="*/ 376 w 757"/>
                <a:gd name="T33" fmla="*/ 233 h 737"/>
                <a:gd name="T34" fmla="*/ 397 w 757"/>
                <a:gd name="T35" fmla="*/ 229 h 737"/>
                <a:gd name="T36" fmla="*/ 422 w 757"/>
                <a:gd name="T37" fmla="*/ 221 h 737"/>
                <a:gd name="T38" fmla="*/ 475 w 757"/>
                <a:gd name="T39" fmla="*/ 198 h 737"/>
                <a:gd name="T40" fmla="*/ 537 w 757"/>
                <a:gd name="T41" fmla="*/ 164 h 737"/>
                <a:gd name="T42" fmla="*/ 605 w 757"/>
                <a:gd name="T43" fmla="*/ 119 h 737"/>
                <a:gd name="T44" fmla="*/ 678 w 757"/>
                <a:gd name="T45" fmla="*/ 64 h 737"/>
                <a:gd name="T46" fmla="*/ 757 w 757"/>
                <a:gd name="T47" fmla="*/ 0 h 737"/>
                <a:gd name="T48" fmla="*/ 480 w 757"/>
                <a:gd name="T49" fmla="*/ 388 h 737"/>
                <a:gd name="T50" fmla="*/ 469 w 757"/>
                <a:gd name="T51" fmla="*/ 407 h 737"/>
                <a:gd name="T52" fmla="*/ 458 w 757"/>
                <a:gd name="T53" fmla="*/ 434 h 737"/>
                <a:gd name="T54" fmla="*/ 441 w 757"/>
                <a:gd name="T55" fmla="*/ 450 h 737"/>
                <a:gd name="T56" fmla="*/ 425 w 757"/>
                <a:gd name="T57" fmla="*/ 466 h 737"/>
                <a:gd name="T58" fmla="*/ 393 w 757"/>
                <a:gd name="T59" fmla="*/ 496 h 737"/>
                <a:gd name="T60" fmla="*/ 367 w 757"/>
                <a:gd name="T61" fmla="*/ 521 h 737"/>
                <a:gd name="T62" fmla="*/ 296 w 757"/>
                <a:gd name="T63" fmla="*/ 553 h 737"/>
                <a:gd name="T64" fmla="*/ 229 w 757"/>
                <a:gd name="T65" fmla="*/ 584 h 737"/>
                <a:gd name="T66" fmla="*/ 11 w 757"/>
                <a:gd name="T67" fmla="*/ 675 h 737"/>
                <a:gd name="T68" fmla="*/ 30 w 757"/>
                <a:gd name="T69" fmla="*/ 566 h 737"/>
                <a:gd name="T70" fmla="*/ 45 w 757"/>
                <a:gd name="T71" fmla="*/ 484 h 737"/>
                <a:gd name="T72" fmla="*/ 52 w 757"/>
                <a:gd name="T73" fmla="*/ 439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7" h="737">
                  <a:moveTo>
                    <a:pt x="54" y="433"/>
                  </a:moveTo>
                  <a:lnTo>
                    <a:pt x="55" y="424"/>
                  </a:lnTo>
                  <a:lnTo>
                    <a:pt x="58" y="413"/>
                  </a:lnTo>
                  <a:lnTo>
                    <a:pt x="61" y="404"/>
                  </a:lnTo>
                  <a:lnTo>
                    <a:pt x="64" y="395"/>
                  </a:lnTo>
                  <a:lnTo>
                    <a:pt x="68" y="386"/>
                  </a:lnTo>
                  <a:lnTo>
                    <a:pt x="73" y="377"/>
                  </a:lnTo>
                  <a:lnTo>
                    <a:pt x="78" y="369"/>
                  </a:lnTo>
                  <a:lnTo>
                    <a:pt x="83" y="361"/>
                  </a:lnTo>
                  <a:lnTo>
                    <a:pt x="311" y="29"/>
                  </a:lnTo>
                  <a:lnTo>
                    <a:pt x="305" y="46"/>
                  </a:lnTo>
                  <a:lnTo>
                    <a:pt x="300" y="63"/>
                  </a:lnTo>
                  <a:lnTo>
                    <a:pt x="296" y="80"/>
                  </a:lnTo>
                  <a:lnTo>
                    <a:pt x="293" y="95"/>
                  </a:lnTo>
                  <a:lnTo>
                    <a:pt x="290" y="110"/>
                  </a:lnTo>
                  <a:lnTo>
                    <a:pt x="288" y="124"/>
                  </a:lnTo>
                  <a:lnTo>
                    <a:pt x="287" y="137"/>
                  </a:lnTo>
                  <a:lnTo>
                    <a:pt x="286" y="149"/>
                  </a:lnTo>
                  <a:lnTo>
                    <a:pt x="286" y="162"/>
                  </a:lnTo>
                  <a:lnTo>
                    <a:pt x="287" y="173"/>
                  </a:lnTo>
                  <a:lnTo>
                    <a:pt x="289" y="183"/>
                  </a:lnTo>
                  <a:lnTo>
                    <a:pt x="292" y="192"/>
                  </a:lnTo>
                  <a:lnTo>
                    <a:pt x="295" y="201"/>
                  </a:lnTo>
                  <a:lnTo>
                    <a:pt x="299" y="208"/>
                  </a:lnTo>
                  <a:lnTo>
                    <a:pt x="304" y="215"/>
                  </a:lnTo>
                  <a:lnTo>
                    <a:pt x="310" y="220"/>
                  </a:lnTo>
                  <a:lnTo>
                    <a:pt x="316" y="225"/>
                  </a:lnTo>
                  <a:lnTo>
                    <a:pt x="323" y="228"/>
                  </a:lnTo>
                  <a:lnTo>
                    <a:pt x="330" y="231"/>
                  </a:lnTo>
                  <a:lnTo>
                    <a:pt x="339" y="233"/>
                  </a:lnTo>
                  <a:lnTo>
                    <a:pt x="347" y="234"/>
                  </a:lnTo>
                  <a:lnTo>
                    <a:pt x="356" y="235"/>
                  </a:lnTo>
                  <a:lnTo>
                    <a:pt x="366" y="234"/>
                  </a:lnTo>
                  <a:lnTo>
                    <a:pt x="376" y="233"/>
                  </a:lnTo>
                  <a:lnTo>
                    <a:pt x="386" y="231"/>
                  </a:lnTo>
                  <a:lnTo>
                    <a:pt x="397" y="229"/>
                  </a:lnTo>
                  <a:lnTo>
                    <a:pt x="409" y="226"/>
                  </a:lnTo>
                  <a:lnTo>
                    <a:pt x="422" y="221"/>
                  </a:lnTo>
                  <a:lnTo>
                    <a:pt x="448" y="211"/>
                  </a:lnTo>
                  <a:lnTo>
                    <a:pt x="475" y="198"/>
                  </a:lnTo>
                  <a:lnTo>
                    <a:pt x="506" y="183"/>
                  </a:lnTo>
                  <a:lnTo>
                    <a:pt x="537" y="164"/>
                  </a:lnTo>
                  <a:lnTo>
                    <a:pt x="569" y="142"/>
                  </a:lnTo>
                  <a:lnTo>
                    <a:pt x="605" y="119"/>
                  </a:lnTo>
                  <a:lnTo>
                    <a:pt x="640" y="93"/>
                  </a:lnTo>
                  <a:lnTo>
                    <a:pt x="678" y="64"/>
                  </a:lnTo>
                  <a:lnTo>
                    <a:pt x="716" y="33"/>
                  </a:lnTo>
                  <a:lnTo>
                    <a:pt x="757" y="0"/>
                  </a:lnTo>
                  <a:lnTo>
                    <a:pt x="486" y="378"/>
                  </a:lnTo>
                  <a:lnTo>
                    <a:pt x="480" y="388"/>
                  </a:lnTo>
                  <a:lnTo>
                    <a:pt x="474" y="397"/>
                  </a:lnTo>
                  <a:lnTo>
                    <a:pt x="469" y="407"/>
                  </a:lnTo>
                  <a:lnTo>
                    <a:pt x="464" y="418"/>
                  </a:lnTo>
                  <a:lnTo>
                    <a:pt x="458" y="434"/>
                  </a:lnTo>
                  <a:lnTo>
                    <a:pt x="449" y="442"/>
                  </a:lnTo>
                  <a:lnTo>
                    <a:pt x="441" y="450"/>
                  </a:lnTo>
                  <a:lnTo>
                    <a:pt x="433" y="458"/>
                  </a:lnTo>
                  <a:lnTo>
                    <a:pt x="425" y="466"/>
                  </a:lnTo>
                  <a:lnTo>
                    <a:pt x="408" y="481"/>
                  </a:lnTo>
                  <a:lnTo>
                    <a:pt x="393" y="496"/>
                  </a:lnTo>
                  <a:lnTo>
                    <a:pt x="379" y="510"/>
                  </a:lnTo>
                  <a:lnTo>
                    <a:pt x="367" y="521"/>
                  </a:lnTo>
                  <a:lnTo>
                    <a:pt x="344" y="532"/>
                  </a:lnTo>
                  <a:lnTo>
                    <a:pt x="296" y="553"/>
                  </a:lnTo>
                  <a:lnTo>
                    <a:pt x="250" y="574"/>
                  </a:lnTo>
                  <a:lnTo>
                    <a:pt x="229" y="584"/>
                  </a:lnTo>
                  <a:lnTo>
                    <a:pt x="0" y="737"/>
                  </a:lnTo>
                  <a:lnTo>
                    <a:pt x="11" y="675"/>
                  </a:lnTo>
                  <a:lnTo>
                    <a:pt x="21" y="618"/>
                  </a:lnTo>
                  <a:lnTo>
                    <a:pt x="30" y="566"/>
                  </a:lnTo>
                  <a:lnTo>
                    <a:pt x="38" y="522"/>
                  </a:lnTo>
                  <a:lnTo>
                    <a:pt x="45" y="484"/>
                  </a:lnTo>
                  <a:lnTo>
                    <a:pt x="49" y="457"/>
                  </a:lnTo>
                  <a:lnTo>
                    <a:pt x="52" y="439"/>
                  </a:lnTo>
                  <a:lnTo>
                    <a:pt x="54" y="4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18"/>
            <p:cNvSpPr>
              <a:spLocks/>
            </p:cNvSpPr>
            <p:nvPr/>
          </p:nvSpPr>
          <p:spPr bwMode="auto">
            <a:xfrm>
              <a:off x="322" y="512"/>
              <a:ext cx="44" cy="44"/>
            </a:xfrm>
            <a:custGeom>
              <a:avLst/>
              <a:gdLst>
                <a:gd name="T0" fmla="*/ 55 w 757"/>
                <a:gd name="T1" fmla="*/ 424 h 737"/>
                <a:gd name="T2" fmla="*/ 61 w 757"/>
                <a:gd name="T3" fmla="*/ 404 h 737"/>
                <a:gd name="T4" fmla="*/ 68 w 757"/>
                <a:gd name="T5" fmla="*/ 386 h 737"/>
                <a:gd name="T6" fmla="*/ 78 w 757"/>
                <a:gd name="T7" fmla="*/ 369 h 737"/>
                <a:gd name="T8" fmla="*/ 311 w 757"/>
                <a:gd name="T9" fmla="*/ 29 h 737"/>
                <a:gd name="T10" fmla="*/ 300 w 757"/>
                <a:gd name="T11" fmla="*/ 63 h 737"/>
                <a:gd name="T12" fmla="*/ 293 w 757"/>
                <a:gd name="T13" fmla="*/ 95 h 737"/>
                <a:gd name="T14" fmla="*/ 288 w 757"/>
                <a:gd name="T15" fmla="*/ 124 h 737"/>
                <a:gd name="T16" fmla="*/ 286 w 757"/>
                <a:gd name="T17" fmla="*/ 149 h 737"/>
                <a:gd name="T18" fmla="*/ 287 w 757"/>
                <a:gd name="T19" fmla="*/ 173 h 737"/>
                <a:gd name="T20" fmla="*/ 292 w 757"/>
                <a:gd name="T21" fmla="*/ 192 h 737"/>
                <a:gd name="T22" fmla="*/ 299 w 757"/>
                <a:gd name="T23" fmla="*/ 208 h 737"/>
                <a:gd name="T24" fmla="*/ 310 w 757"/>
                <a:gd name="T25" fmla="*/ 220 h 737"/>
                <a:gd name="T26" fmla="*/ 323 w 757"/>
                <a:gd name="T27" fmla="*/ 228 h 737"/>
                <a:gd name="T28" fmla="*/ 339 w 757"/>
                <a:gd name="T29" fmla="*/ 233 h 737"/>
                <a:gd name="T30" fmla="*/ 356 w 757"/>
                <a:gd name="T31" fmla="*/ 235 h 737"/>
                <a:gd name="T32" fmla="*/ 376 w 757"/>
                <a:gd name="T33" fmla="*/ 233 h 737"/>
                <a:gd name="T34" fmla="*/ 397 w 757"/>
                <a:gd name="T35" fmla="*/ 229 h 737"/>
                <a:gd name="T36" fmla="*/ 422 w 757"/>
                <a:gd name="T37" fmla="*/ 221 h 737"/>
                <a:gd name="T38" fmla="*/ 475 w 757"/>
                <a:gd name="T39" fmla="*/ 198 h 737"/>
                <a:gd name="T40" fmla="*/ 537 w 757"/>
                <a:gd name="T41" fmla="*/ 164 h 737"/>
                <a:gd name="T42" fmla="*/ 605 w 757"/>
                <a:gd name="T43" fmla="*/ 119 h 737"/>
                <a:gd name="T44" fmla="*/ 678 w 757"/>
                <a:gd name="T45" fmla="*/ 64 h 737"/>
                <a:gd name="T46" fmla="*/ 757 w 757"/>
                <a:gd name="T47" fmla="*/ 0 h 737"/>
                <a:gd name="T48" fmla="*/ 480 w 757"/>
                <a:gd name="T49" fmla="*/ 388 h 737"/>
                <a:gd name="T50" fmla="*/ 469 w 757"/>
                <a:gd name="T51" fmla="*/ 407 h 737"/>
                <a:gd name="T52" fmla="*/ 458 w 757"/>
                <a:gd name="T53" fmla="*/ 434 h 737"/>
                <a:gd name="T54" fmla="*/ 441 w 757"/>
                <a:gd name="T55" fmla="*/ 450 h 737"/>
                <a:gd name="T56" fmla="*/ 425 w 757"/>
                <a:gd name="T57" fmla="*/ 466 h 737"/>
                <a:gd name="T58" fmla="*/ 393 w 757"/>
                <a:gd name="T59" fmla="*/ 496 h 737"/>
                <a:gd name="T60" fmla="*/ 367 w 757"/>
                <a:gd name="T61" fmla="*/ 521 h 737"/>
                <a:gd name="T62" fmla="*/ 296 w 757"/>
                <a:gd name="T63" fmla="*/ 553 h 737"/>
                <a:gd name="T64" fmla="*/ 229 w 757"/>
                <a:gd name="T65" fmla="*/ 584 h 737"/>
                <a:gd name="T66" fmla="*/ 11 w 757"/>
                <a:gd name="T67" fmla="*/ 675 h 737"/>
                <a:gd name="T68" fmla="*/ 30 w 757"/>
                <a:gd name="T69" fmla="*/ 566 h 737"/>
                <a:gd name="T70" fmla="*/ 45 w 757"/>
                <a:gd name="T71" fmla="*/ 484 h 737"/>
                <a:gd name="T72" fmla="*/ 52 w 757"/>
                <a:gd name="T73" fmla="*/ 439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7" h="737">
                  <a:moveTo>
                    <a:pt x="54" y="433"/>
                  </a:moveTo>
                  <a:lnTo>
                    <a:pt x="55" y="424"/>
                  </a:lnTo>
                  <a:lnTo>
                    <a:pt x="58" y="413"/>
                  </a:lnTo>
                  <a:lnTo>
                    <a:pt x="61" y="404"/>
                  </a:lnTo>
                  <a:lnTo>
                    <a:pt x="64" y="395"/>
                  </a:lnTo>
                  <a:lnTo>
                    <a:pt x="68" y="386"/>
                  </a:lnTo>
                  <a:lnTo>
                    <a:pt x="73" y="377"/>
                  </a:lnTo>
                  <a:lnTo>
                    <a:pt x="78" y="369"/>
                  </a:lnTo>
                  <a:lnTo>
                    <a:pt x="83" y="361"/>
                  </a:lnTo>
                  <a:lnTo>
                    <a:pt x="311" y="29"/>
                  </a:lnTo>
                  <a:lnTo>
                    <a:pt x="305" y="46"/>
                  </a:lnTo>
                  <a:lnTo>
                    <a:pt x="300" y="63"/>
                  </a:lnTo>
                  <a:lnTo>
                    <a:pt x="296" y="80"/>
                  </a:lnTo>
                  <a:lnTo>
                    <a:pt x="293" y="95"/>
                  </a:lnTo>
                  <a:lnTo>
                    <a:pt x="290" y="110"/>
                  </a:lnTo>
                  <a:lnTo>
                    <a:pt x="288" y="124"/>
                  </a:lnTo>
                  <a:lnTo>
                    <a:pt x="287" y="137"/>
                  </a:lnTo>
                  <a:lnTo>
                    <a:pt x="286" y="149"/>
                  </a:lnTo>
                  <a:lnTo>
                    <a:pt x="286" y="162"/>
                  </a:lnTo>
                  <a:lnTo>
                    <a:pt x="287" y="173"/>
                  </a:lnTo>
                  <a:lnTo>
                    <a:pt x="289" y="183"/>
                  </a:lnTo>
                  <a:lnTo>
                    <a:pt x="292" y="192"/>
                  </a:lnTo>
                  <a:lnTo>
                    <a:pt x="295" y="201"/>
                  </a:lnTo>
                  <a:lnTo>
                    <a:pt x="299" y="208"/>
                  </a:lnTo>
                  <a:lnTo>
                    <a:pt x="304" y="215"/>
                  </a:lnTo>
                  <a:lnTo>
                    <a:pt x="310" y="220"/>
                  </a:lnTo>
                  <a:lnTo>
                    <a:pt x="316" y="225"/>
                  </a:lnTo>
                  <a:lnTo>
                    <a:pt x="323" y="228"/>
                  </a:lnTo>
                  <a:lnTo>
                    <a:pt x="330" y="231"/>
                  </a:lnTo>
                  <a:lnTo>
                    <a:pt x="339" y="233"/>
                  </a:lnTo>
                  <a:lnTo>
                    <a:pt x="347" y="234"/>
                  </a:lnTo>
                  <a:lnTo>
                    <a:pt x="356" y="235"/>
                  </a:lnTo>
                  <a:lnTo>
                    <a:pt x="366" y="234"/>
                  </a:lnTo>
                  <a:lnTo>
                    <a:pt x="376" y="233"/>
                  </a:lnTo>
                  <a:lnTo>
                    <a:pt x="386" y="231"/>
                  </a:lnTo>
                  <a:lnTo>
                    <a:pt x="397" y="229"/>
                  </a:lnTo>
                  <a:lnTo>
                    <a:pt x="409" y="226"/>
                  </a:lnTo>
                  <a:lnTo>
                    <a:pt x="422" y="221"/>
                  </a:lnTo>
                  <a:lnTo>
                    <a:pt x="448" y="211"/>
                  </a:lnTo>
                  <a:lnTo>
                    <a:pt x="475" y="198"/>
                  </a:lnTo>
                  <a:lnTo>
                    <a:pt x="506" y="183"/>
                  </a:lnTo>
                  <a:lnTo>
                    <a:pt x="537" y="164"/>
                  </a:lnTo>
                  <a:lnTo>
                    <a:pt x="569" y="142"/>
                  </a:lnTo>
                  <a:lnTo>
                    <a:pt x="605" y="119"/>
                  </a:lnTo>
                  <a:lnTo>
                    <a:pt x="640" y="93"/>
                  </a:lnTo>
                  <a:lnTo>
                    <a:pt x="678" y="64"/>
                  </a:lnTo>
                  <a:lnTo>
                    <a:pt x="716" y="33"/>
                  </a:lnTo>
                  <a:lnTo>
                    <a:pt x="757" y="0"/>
                  </a:lnTo>
                  <a:lnTo>
                    <a:pt x="486" y="378"/>
                  </a:lnTo>
                  <a:lnTo>
                    <a:pt x="480" y="388"/>
                  </a:lnTo>
                  <a:lnTo>
                    <a:pt x="474" y="397"/>
                  </a:lnTo>
                  <a:lnTo>
                    <a:pt x="469" y="407"/>
                  </a:lnTo>
                  <a:lnTo>
                    <a:pt x="464" y="418"/>
                  </a:lnTo>
                  <a:lnTo>
                    <a:pt x="458" y="434"/>
                  </a:lnTo>
                  <a:lnTo>
                    <a:pt x="449" y="442"/>
                  </a:lnTo>
                  <a:lnTo>
                    <a:pt x="441" y="450"/>
                  </a:lnTo>
                  <a:lnTo>
                    <a:pt x="433" y="458"/>
                  </a:lnTo>
                  <a:lnTo>
                    <a:pt x="425" y="466"/>
                  </a:lnTo>
                  <a:lnTo>
                    <a:pt x="408" y="481"/>
                  </a:lnTo>
                  <a:lnTo>
                    <a:pt x="393" y="496"/>
                  </a:lnTo>
                  <a:lnTo>
                    <a:pt x="379" y="510"/>
                  </a:lnTo>
                  <a:lnTo>
                    <a:pt x="367" y="521"/>
                  </a:lnTo>
                  <a:lnTo>
                    <a:pt x="344" y="532"/>
                  </a:lnTo>
                  <a:lnTo>
                    <a:pt x="296" y="553"/>
                  </a:lnTo>
                  <a:lnTo>
                    <a:pt x="250" y="574"/>
                  </a:lnTo>
                  <a:lnTo>
                    <a:pt x="229" y="584"/>
                  </a:lnTo>
                  <a:lnTo>
                    <a:pt x="0" y="737"/>
                  </a:lnTo>
                  <a:lnTo>
                    <a:pt x="11" y="675"/>
                  </a:lnTo>
                  <a:lnTo>
                    <a:pt x="21" y="618"/>
                  </a:lnTo>
                  <a:lnTo>
                    <a:pt x="30" y="566"/>
                  </a:lnTo>
                  <a:lnTo>
                    <a:pt x="38" y="522"/>
                  </a:lnTo>
                  <a:lnTo>
                    <a:pt x="45" y="484"/>
                  </a:lnTo>
                  <a:lnTo>
                    <a:pt x="49" y="457"/>
                  </a:lnTo>
                  <a:lnTo>
                    <a:pt x="52" y="439"/>
                  </a:lnTo>
                  <a:lnTo>
                    <a:pt x="54" y="433"/>
                  </a:lnTo>
                  <a:close/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19"/>
            <p:cNvSpPr>
              <a:spLocks/>
            </p:cNvSpPr>
            <p:nvPr/>
          </p:nvSpPr>
          <p:spPr bwMode="auto">
            <a:xfrm>
              <a:off x="338" y="489"/>
              <a:ext cx="34" cy="37"/>
            </a:xfrm>
            <a:custGeom>
              <a:avLst/>
              <a:gdLst>
                <a:gd name="T0" fmla="*/ 18 w 579"/>
                <a:gd name="T1" fmla="*/ 604 h 624"/>
                <a:gd name="T2" fmla="*/ 9 w 579"/>
                <a:gd name="T3" fmla="*/ 590 h 624"/>
                <a:gd name="T4" fmla="*/ 3 w 579"/>
                <a:gd name="T5" fmla="*/ 572 h 624"/>
                <a:gd name="T6" fmla="*/ 0 w 579"/>
                <a:gd name="T7" fmla="*/ 551 h 624"/>
                <a:gd name="T8" fmla="*/ 1 w 579"/>
                <a:gd name="T9" fmla="*/ 526 h 624"/>
                <a:gd name="T10" fmla="*/ 4 w 579"/>
                <a:gd name="T11" fmla="*/ 499 h 624"/>
                <a:gd name="T12" fmla="*/ 10 w 579"/>
                <a:gd name="T13" fmla="*/ 469 h 624"/>
                <a:gd name="T14" fmla="*/ 19 w 579"/>
                <a:gd name="T15" fmla="*/ 435 h 624"/>
                <a:gd name="T16" fmla="*/ 254 w 579"/>
                <a:gd name="T17" fmla="*/ 84 h 624"/>
                <a:gd name="T18" fmla="*/ 271 w 579"/>
                <a:gd name="T19" fmla="*/ 62 h 624"/>
                <a:gd name="T20" fmla="*/ 329 w 579"/>
                <a:gd name="T21" fmla="*/ 18 h 624"/>
                <a:gd name="T22" fmla="*/ 331 w 579"/>
                <a:gd name="T23" fmla="*/ 52 h 624"/>
                <a:gd name="T24" fmla="*/ 336 w 579"/>
                <a:gd name="T25" fmla="*/ 84 h 624"/>
                <a:gd name="T26" fmla="*/ 343 w 579"/>
                <a:gd name="T27" fmla="*/ 114 h 624"/>
                <a:gd name="T28" fmla="*/ 353 w 579"/>
                <a:gd name="T29" fmla="*/ 141 h 624"/>
                <a:gd name="T30" fmla="*/ 367 w 579"/>
                <a:gd name="T31" fmla="*/ 165 h 624"/>
                <a:gd name="T32" fmla="*/ 384 w 579"/>
                <a:gd name="T33" fmla="*/ 187 h 624"/>
                <a:gd name="T34" fmla="*/ 403 w 579"/>
                <a:gd name="T35" fmla="*/ 206 h 624"/>
                <a:gd name="T36" fmla="*/ 422 w 579"/>
                <a:gd name="T37" fmla="*/ 220 h 624"/>
                <a:gd name="T38" fmla="*/ 440 w 579"/>
                <a:gd name="T39" fmla="*/ 229 h 624"/>
                <a:gd name="T40" fmla="*/ 458 w 579"/>
                <a:gd name="T41" fmla="*/ 236 h 624"/>
                <a:gd name="T42" fmla="*/ 479 w 579"/>
                <a:gd name="T43" fmla="*/ 241 h 624"/>
                <a:gd name="T44" fmla="*/ 500 w 579"/>
                <a:gd name="T45" fmla="*/ 244 h 624"/>
                <a:gd name="T46" fmla="*/ 521 w 579"/>
                <a:gd name="T47" fmla="*/ 244 h 624"/>
                <a:gd name="T48" fmla="*/ 556 w 579"/>
                <a:gd name="T49" fmla="*/ 241 h 624"/>
                <a:gd name="T50" fmla="*/ 471 w 579"/>
                <a:gd name="T51" fmla="*/ 389 h 624"/>
                <a:gd name="T52" fmla="*/ 392 w 579"/>
                <a:gd name="T53" fmla="*/ 453 h 624"/>
                <a:gd name="T54" fmla="*/ 319 w 579"/>
                <a:gd name="T55" fmla="*/ 508 h 624"/>
                <a:gd name="T56" fmla="*/ 251 w 579"/>
                <a:gd name="T57" fmla="*/ 553 h 624"/>
                <a:gd name="T58" fmla="*/ 189 w 579"/>
                <a:gd name="T59" fmla="*/ 587 h 624"/>
                <a:gd name="T60" fmla="*/ 136 w 579"/>
                <a:gd name="T61" fmla="*/ 610 h 624"/>
                <a:gd name="T62" fmla="*/ 111 w 579"/>
                <a:gd name="T63" fmla="*/ 618 h 624"/>
                <a:gd name="T64" fmla="*/ 90 w 579"/>
                <a:gd name="T65" fmla="*/ 622 h 624"/>
                <a:gd name="T66" fmla="*/ 70 w 579"/>
                <a:gd name="T67" fmla="*/ 624 h 624"/>
                <a:gd name="T68" fmla="*/ 53 w 579"/>
                <a:gd name="T69" fmla="*/ 622 h 624"/>
                <a:gd name="T70" fmla="*/ 37 w 579"/>
                <a:gd name="T71" fmla="*/ 617 h 624"/>
                <a:gd name="T72" fmla="*/ 24 w 579"/>
                <a:gd name="T73" fmla="*/ 609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9" h="624">
                  <a:moveTo>
                    <a:pt x="24" y="609"/>
                  </a:moveTo>
                  <a:lnTo>
                    <a:pt x="18" y="604"/>
                  </a:lnTo>
                  <a:lnTo>
                    <a:pt x="13" y="597"/>
                  </a:lnTo>
                  <a:lnTo>
                    <a:pt x="9" y="590"/>
                  </a:lnTo>
                  <a:lnTo>
                    <a:pt x="6" y="581"/>
                  </a:lnTo>
                  <a:lnTo>
                    <a:pt x="3" y="572"/>
                  </a:lnTo>
                  <a:lnTo>
                    <a:pt x="1" y="562"/>
                  </a:lnTo>
                  <a:lnTo>
                    <a:pt x="0" y="551"/>
                  </a:lnTo>
                  <a:lnTo>
                    <a:pt x="0" y="538"/>
                  </a:lnTo>
                  <a:lnTo>
                    <a:pt x="1" y="526"/>
                  </a:lnTo>
                  <a:lnTo>
                    <a:pt x="2" y="513"/>
                  </a:lnTo>
                  <a:lnTo>
                    <a:pt x="4" y="499"/>
                  </a:lnTo>
                  <a:lnTo>
                    <a:pt x="7" y="484"/>
                  </a:lnTo>
                  <a:lnTo>
                    <a:pt x="10" y="469"/>
                  </a:lnTo>
                  <a:lnTo>
                    <a:pt x="14" y="452"/>
                  </a:lnTo>
                  <a:lnTo>
                    <a:pt x="19" y="435"/>
                  </a:lnTo>
                  <a:lnTo>
                    <a:pt x="25" y="418"/>
                  </a:lnTo>
                  <a:lnTo>
                    <a:pt x="254" y="84"/>
                  </a:lnTo>
                  <a:lnTo>
                    <a:pt x="262" y="73"/>
                  </a:lnTo>
                  <a:lnTo>
                    <a:pt x="271" y="62"/>
                  </a:lnTo>
                  <a:lnTo>
                    <a:pt x="329" y="0"/>
                  </a:lnTo>
                  <a:lnTo>
                    <a:pt x="329" y="18"/>
                  </a:lnTo>
                  <a:lnTo>
                    <a:pt x="330" y="35"/>
                  </a:lnTo>
                  <a:lnTo>
                    <a:pt x="331" y="52"/>
                  </a:lnTo>
                  <a:lnTo>
                    <a:pt x="333" y="68"/>
                  </a:lnTo>
                  <a:lnTo>
                    <a:pt x="336" y="84"/>
                  </a:lnTo>
                  <a:lnTo>
                    <a:pt x="339" y="99"/>
                  </a:lnTo>
                  <a:lnTo>
                    <a:pt x="343" y="114"/>
                  </a:lnTo>
                  <a:lnTo>
                    <a:pt x="348" y="128"/>
                  </a:lnTo>
                  <a:lnTo>
                    <a:pt x="353" y="141"/>
                  </a:lnTo>
                  <a:lnTo>
                    <a:pt x="360" y="153"/>
                  </a:lnTo>
                  <a:lnTo>
                    <a:pt x="367" y="165"/>
                  </a:lnTo>
                  <a:lnTo>
                    <a:pt x="374" y="176"/>
                  </a:lnTo>
                  <a:lnTo>
                    <a:pt x="384" y="187"/>
                  </a:lnTo>
                  <a:lnTo>
                    <a:pt x="393" y="197"/>
                  </a:lnTo>
                  <a:lnTo>
                    <a:pt x="403" y="206"/>
                  </a:lnTo>
                  <a:lnTo>
                    <a:pt x="414" y="214"/>
                  </a:lnTo>
                  <a:lnTo>
                    <a:pt x="422" y="220"/>
                  </a:lnTo>
                  <a:lnTo>
                    <a:pt x="431" y="225"/>
                  </a:lnTo>
                  <a:lnTo>
                    <a:pt x="440" y="229"/>
                  </a:lnTo>
                  <a:lnTo>
                    <a:pt x="449" y="233"/>
                  </a:lnTo>
                  <a:lnTo>
                    <a:pt x="458" y="236"/>
                  </a:lnTo>
                  <a:lnTo>
                    <a:pt x="469" y="239"/>
                  </a:lnTo>
                  <a:lnTo>
                    <a:pt x="479" y="241"/>
                  </a:lnTo>
                  <a:lnTo>
                    <a:pt x="490" y="242"/>
                  </a:lnTo>
                  <a:lnTo>
                    <a:pt x="500" y="244"/>
                  </a:lnTo>
                  <a:lnTo>
                    <a:pt x="511" y="244"/>
                  </a:lnTo>
                  <a:lnTo>
                    <a:pt x="521" y="244"/>
                  </a:lnTo>
                  <a:lnTo>
                    <a:pt x="532" y="244"/>
                  </a:lnTo>
                  <a:lnTo>
                    <a:pt x="556" y="241"/>
                  </a:lnTo>
                  <a:lnTo>
                    <a:pt x="579" y="237"/>
                  </a:lnTo>
                  <a:lnTo>
                    <a:pt x="471" y="389"/>
                  </a:lnTo>
                  <a:lnTo>
                    <a:pt x="430" y="422"/>
                  </a:lnTo>
                  <a:lnTo>
                    <a:pt x="392" y="453"/>
                  </a:lnTo>
                  <a:lnTo>
                    <a:pt x="354" y="482"/>
                  </a:lnTo>
                  <a:lnTo>
                    <a:pt x="319" y="508"/>
                  </a:lnTo>
                  <a:lnTo>
                    <a:pt x="283" y="531"/>
                  </a:lnTo>
                  <a:lnTo>
                    <a:pt x="251" y="553"/>
                  </a:lnTo>
                  <a:lnTo>
                    <a:pt x="220" y="572"/>
                  </a:lnTo>
                  <a:lnTo>
                    <a:pt x="189" y="587"/>
                  </a:lnTo>
                  <a:lnTo>
                    <a:pt x="162" y="600"/>
                  </a:lnTo>
                  <a:lnTo>
                    <a:pt x="136" y="610"/>
                  </a:lnTo>
                  <a:lnTo>
                    <a:pt x="123" y="615"/>
                  </a:lnTo>
                  <a:lnTo>
                    <a:pt x="111" y="618"/>
                  </a:lnTo>
                  <a:lnTo>
                    <a:pt x="100" y="620"/>
                  </a:lnTo>
                  <a:lnTo>
                    <a:pt x="90" y="622"/>
                  </a:lnTo>
                  <a:lnTo>
                    <a:pt x="80" y="623"/>
                  </a:lnTo>
                  <a:lnTo>
                    <a:pt x="70" y="624"/>
                  </a:lnTo>
                  <a:lnTo>
                    <a:pt x="61" y="623"/>
                  </a:lnTo>
                  <a:lnTo>
                    <a:pt x="53" y="622"/>
                  </a:lnTo>
                  <a:lnTo>
                    <a:pt x="44" y="620"/>
                  </a:lnTo>
                  <a:lnTo>
                    <a:pt x="37" y="617"/>
                  </a:lnTo>
                  <a:lnTo>
                    <a:pt x="30" y="614"/>
                  </a:lnTo>
                  <a:lnTo>
                    <a:pt x="24" y="6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20"/>
            <p:cNvSpPr>
              <a:spLocks/>
            </p:cNvSpPr>
            <p:nvPr/>
          </p:nvSpPr>
          <p:spPr bwMode="auto">
            <a:xfrm>
              <a:off x="338" y="489"/>
              <a:ext cx="34" cy="37"/>
            </a:xfrm>
            <a:custGeom>
              <a:avLst/>
              <a:gdLst>
                <a:gd name="T0" fmla="*/ 18 w 579"/>
                <a:gd name="T1" fmla="*/ 604 h 624"/>
                <a:gd name="T2" fmla="*/ 9 w 579"/>
                <a:gd name="T3" fmla="*/ 590 h 624"/>
                <a:gd name="T4" fmla="*/ 3 w 579"/>
                <a:gd name="T5" fmla="*/ 572 h 624"/>
                <a:gd name="T6" fmla="*/ 0 w 579"/>
                <a:gd name="T7" fmla="*/ 551 h 624"/>
                <a:gd name="T8" fmla="*/ 1 w 579"/>
                <a:gd name="T9" fmla="*/ 526 h 624"/>
                <a:gd name="T10" fmla="*/ 4 w 579"/>
                <a:gd name="T11" fmla="*/ 499 h 624"/>
                <a:gd name="T12" fmla="*/ 10 w 579"/>
                <a:gd name="T13" fmla="*/ 469 h 624"/>
                <a:gd name="T14" fmla="*/ 19 w 579"/>
                <a:gd name="T15" fmla="*/ 435 h 624"/>
                <a:gd name="T16" fmla="*/ 254 w 579"/>
                <a:gd name="T17" fmla="*/ 84 h 624"/>
                <a:gd name="T18" fmla="*/ 271 w 579"/>
                <a:gd name="T19" fmla="*/ 62 h 624"/>
                <a:gd name="T20" fmla="*/ 329 w 579"/>
                <a:gd name="T21" fmla="*/ 18 h 624"/>
                <a:gd name="T22" fmla="*/ 331 w 579"/>
                <a:gd name="T23" fmla="*/ 52 h 624"/>
                <a:gd name="T24" fmla="*/ 336 w 579"/>
                <a:gd name="T25" fmla="*/ 84 h 624"/>
                <a:gd name="T26" fmla="*/ 343 w 579"/>
                <a:gd name="T27" fmla="*/ 114 h 624"/>
                <a:gd name="T28" fmla="*/ 353 w 579"/>
                <a:gd name="T29" fmla="*/ 141 h 624"/>
                <a:gd name="T30" fmla="*/ 367 w 579"/>
                <a:gd name="T31" fmla="*/ 165 h 624"/>
                <a:gd name="T32" fmla="*/ 384 w 579"/>
                <a:gd name="T33" fmla="*/ 187 h 624"/>
                <a:gd name="T34" fmla="*/ 403 w 579"/>
                <a:gd name="T35" fmla="*/ 206 h 624"/>
                <a:gd name="T36" fmla="*/ 422 w 579"/>
                <a:gd name="T37" fmla="*/ 220 h 624"/>
                <a:gd name="T38" fmla="*/ 440 w 579"/>
                <a:gd name="T39" fmla="*/ 229 h 624"/>
                <a:gd name="T40" fmla="*/ 458 w 579"/>
                <a:gd name="T41" fmla="*/ 236 h 624"/>
                <a:gd name="T42" fmla="*/ 479 w 579"/>
                <a:gd name="T43" fmla="*/ 241 h 624"/>
                <a:gd name="T44" fmla="*/ 500 w 579"/>
                <a:gd name="T45" fmla="*/ 244 h 624"/>
                <a:gd name="T46" fmla="*/ 521 w 579"/>
                <a:gd name="T47" fmla="*/ 244 h 624"/>
                <a:gd name="T48" fmla="*/ 556 w 579"/>
                <a:gd name="T49" fmla="*/ 241 h 624"/>
                <a:gd name="T50" fmla="*/ 471 w 579"/>
                <a:gd name="T51" fmla="*/ 389 h 624"/>
                <a:gd name="T52" fmla="*/ 392 w 579"/>
                <a:gd name="T53" fmla="*/ 453 h 624"/>
                <a:gd name="T54" fmla="*/ 319 w 579"/>
                <a:gd name="T55" fmla="*/ 508 h 624"/>
                <a:gd name="T56" fmla="*/ 251 w 579"/>
                <a:gd name="T57" fmla="*/ 553 h 624"/>
                <a:gd name="T58" fmla="*/ 189 w 579"/>
                <a:gd name="T59" fmla="*/ 587 h 624"/>
                <a:gd name="T60" fmla="*/ 136 w 579"/>
                <a:gd name="T61" fmla="*/ 610 h 624"/>
                <a:gd name="T62" fmla="*/ 111 w 579"/>
                <a:gd name="T63" fmla="*/ 618 h 624"/>
                <a:gd name="T64" fmla="*/ 90 w 579"/>
                <a:gd name="T65" fmla="*/ 622 h 624"/>
                <a:gd name="T66" fmla="*/ 70 w 579"/>
                <a:gd name="T67" fmla="*/ 624 h 624"/>
                <a:gd name="T68" fmla="*/ 53 w 579"/>
                <a:gd name="T69" fmla="*/ 622 h 624"/>
                <a:gd name="T70" fmla="*/ 37 w 579"/>
                <a:gd name="T71" fmla="*/ 617 h 624"/>
                <a:gd name="T72" fmla="*/ 24 w 579"/>
                <a:gd name="T73" fmla="*/ 609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9" h="624">
                  <a:moveTo>
                    <a:pt x="24" y="609"/>
                  </a:moveTo>
                  <a:lnTo>
                    <a:pt x="18" y="604"/>
                  </a:lnTo>
                  <a:lnTo>
                    <a:pt x="13" y="597"/>
                  </a:lnTo>
                  <a:lnTo>
                    <a:pt x="9" y="590"/>
                  </a:lnTo>
                  <a:lnTo>
                    <a:pt x="6" y="581"/>
                  </a:lnTo>
                  <a:lnTo>
                    <a:pt x="3" y="572"/>
                  </a:lnTo>
                  <a:lnTo>
                    <a:pt x="1" y="562"/>
                  </a:lnTo>
                  <a:lnTo>
                    <a:pt x="0" y="551"/>
                  </a:lnTo>
                  <a:lnTo>
                    <a:pt x="0" y="538"/>
                  </a:lnTo>
                  <a:lnTo>
                    <a:pt x="1" y="526"/>
                  </a:lnTo>
                  <a:lnTo>
                    <a:pt x="2" y="513"/>
                  </a:lnTo>
                  <a:lnTo>
                    <a:pt x="4" y="499"/>
                  </a:lnTo>
                  <a:lnTo>
                    <a:pt x="7" y="484"/>
                  </a:lnTo>
                  <a:lnTo>
                    <a:pt x="10" y="469"/>
                  </a:lnTo>
                  <a:lnTo>
                    <a:pt x="14" y="452"/>
                  </a:lnTo>
                  <a:lnTo>
                    <a:pt x="19" y="435"/>
                  </a:lnTo>
                  <a:lnTo>
                    <a:pt x="25" y="418"/>
                  </a:lnTo>
                  <a:lnTo>
                    <a:pt x="254" y="84"/>
                  </a:lnTo>
                  <a:lnTo>
                    <a:pt x="262" y="73"/>
                  </a:lnTo>
                  <a:lnTo>
                    <a:pt x="271" y="62"/>
                  </a:lnTo>
                  <a:lnTo>
                    <a:pt x="329" y="0"/>
                  </a:lnTo>
                  <a:lnTo>
                    <a:pt x="329" y="18"/>
                  </a:lnTo>
                  <a:lnTo>
                    <a:pt x="330" y="35"/>
                  </a:lnTo>
                  <a:lnTo>
                    <a:pt x="331" y="52"/>
                  </a:lnTo>
                  <a:lnTo>
                    <a:pt x="333" y="68"/>
                  </a:lnTo>
                  <a:lnTo>
                    <a:pt x="336" y="84"/>
                  </a:lnTo>
                  <a:lnTo>
                    <a:pt x="339" y="99"/>
                  </a:lnTo>
                  <a:lnTo>
                    <a:pt x="343" y="114"/>
                  </a:lnTo>
                  <a:lnTo>
                    <a:pt x="348" y="128"/>
                  </a:lnTo>
                  <a:lnTo>
                    <a:pt x="353" y="141"/>
                  </a:lnTo>
                  <a:lnTo>
                    <a:pt x="360" y="153"/>
                  </a:lnTo>
                  <a:lnTo>
                    <a:pt x="367" y="165"/>
                  </a:lnTo>
                  <a:lnTo>
                    <a:pt x="374" y="176"/>
                  </a:lnTo>
                  <a:lnTo>
                    <a:pt x="384" y="187"/>
                  </a:lnTo>
                  <a:lnTo>
                    <a:pt x="393" y="197"/>
                  </a:lnTo>
                  <a:lnTo>
                    <a:pt x="403" y="206"/>
                  </a:lnTo>
                  <a:lnTo>
                    <a:pt x="414" y="214"/>
                  </a:lnTo>
                  <a:lnTo>
                    <a:pt x="422" y="220"/>
                  </a:lnTo>
                  <a:lnTo>
                    <a:pt x="431" y="225"/>
                  </a:lnTo>
                  <a:lnTo>
                    <a:pt x="440" y="229"/>
                  </a:lnTo>
                  <a:lnTo>
                    <a:pt x="449" y="233"/>
                  </a:lnTo>
                  <a:lnTo>
                    <a:pt x="458" y="236"/>
                  </a:lnTo>
                  <a:lnTo>
                    <a:pt x="469" y="239"/>
                  </a:lnTo>
                  <a:lnTo>
                    <a:pt x="479" y="241"/>
                  </a:lnTo>
                  <a:lnTo>
                    <a:pt x="490" y="242"/>
                  </a:lnTo>
                  <a:lnTo>
                    <a:pt x="500" y="244"/>
                  </a:lnTo>
                  <a:lnTo>
                    <a:pt x="511" y="244"/>
                  </a:lnTo>
                  <a:lnTo>
                    <a:pt x="521" y="244"/>
                  </a:lnTo>
                  <a:lnTo>
                    <a:pt x="532" y="244"/>
                  </a:lnTo>
                  <a:lnTo>
                    <a:pt x="556" y="241"/>
                  </a:lnTo>
                  <a:lnTo>
                    <a:pt x="579" y="237"/>
                  </a:lnTo>
                  <a:lnTo>
                    <a:pt x="471" y="389"/>
                  </a:lnTo>
                  <a:lnTo>
                    <a:pt x="430" y="422"/>
                  </a:lnTo>
                  <a:lnTo>
                    <a:pt x="392" y="453"/>
                  </a:lnTo>
                  <a:lnTo>
                    <a:pt x="354" y="482"/>
                  </a:lnTo>
                  <a:lnTo>
                    <a:pt x="319" y="508"/>
                  </a:lnTo>
                  <a:lnTo>
                    <a:pt x="283" y="531"/>
                  </a:lnTo>
                  <a:lnTo>
                    <a:pt x="251" y="553"/>
                  </a:lnTo>
                  <a:lnTo>
                    <a:pt x="220" y="572"/>
                  </a:lnTo>
                  <a:lnTo>
                    <a:pt x="189" y="587"/>
                  </a:lnTo>
                  <a:lnTo>
                    <a:pt x="162" y="600"/>
                  </a:lnTo>
                  <a:lnTo>
                    <a:pt x="136" y="610"/>
                  </a:lnTo>
                  <a:lnTo>
                    <a:pt x="123" y="615"/>
                  </a:lnTo>
                  <a:lnTo>
                    <a:pt x="111" y="618"/>
                  </a:lnTo>
                  <a:lnTo>
                    <a:pt x="100" y="620"/>
                  </a:lnTo>
                  <a:lnTo>
                    <a:pt x="90" y="622"/>
                  </a:lnTo>
                  <a:lnTo>
                    <a:pt x="80" y="623"/>
                  </a:lnTo>
                  <a:lnTo>
                    <a:pt x="70" y="624"/>
                  </a:lnTo>
                  <a:lnTo>
                    <a:pt x="61" y="623"/>
                  </a:lnTo>
                  <a:lnTo>
                    <a:pt x="53" y="622"/>
                  </a:lnTo>
                  <a:lnTo>
                    <a:pt x="44" y="620"/>
                  </a:lnTo>
                  <a:lnTo>
                    <a:pt x="37" y="617"/>
                  </a:lnTo>
                  <a:lnTo>
                    <a:pt x="30" y="614"/>
                  </a:lnTo>
                  <a:lnTo>
                    <a:pt x="24" y="609"/>
                  </a:lnTo>
                  <a:close/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21"/>
            <p:cNvSpPr>
              <a:spLocks/>
            </p:cNvSpPr>
            <p:nvPr/>
          </p:nvSpPr>
          <p:spPr bwMode="auto">
            <a:xfrm>
              <a:off x="267" y="650"/>
              <a:ext cx="121" cy="158"/>
            </a:xfrm>
            <a:custGeom>
              <a:avLst/>
              <a:gdLst>
                <a:gd name="T0" fmla="*/ 164 w 2055"/>
                <a:gd name="T1" fmla="*/ 2410 h 2692"/>
                <a:gd name="T2" fmla="*/ 409 w 2055"/>
                <a:gd name="T3" fmla="*/ 1998 h 2692"/>
                <a:gd name="T4" fmla="*/ 633 w 2055"/>
                <a:gd name="T5" fmla="*/ 1622 h 2692"/>
                <a:gd name="T6" fmla="*/ 811 w 2055"/>
                <a:gd name="T7" fmla="*/ 1323 h 2692"/>
                <a:gd name="T8" fmla="*/ 920 w 2055"/>
                <a:gd name="T9" fmla="*/ 1140 h 2692"/>
                <a:gd name="T10" fmla="*/ 938 w 2055"/>
                <a:gd name="T11" fmla="*/ 1092 h 2692"/>
                <a:gd name="T12" fmla="*/ 883 w 2055"/>
                <a:gd name="T13" fmla="*/ 987 h 2692"/>
                <a:gd name="T14" fmla="*/ 857 w 2055"/>
                <a:gd name="T15" fmla="*/ 912 h 2692"/>
                <a:gd name="T16" fmla="*/ 839 w 2055"/>
                <a:gd name="T17" fmla="*/ 840 h 2692"/>
                <a:gd name="T18" fmla="*/ 827 w 2055"/>
                <a:gd name="T19" fmla="*/ 783 h 2692"/>
                <a:gd name="T20" fmla="*/ 808 w 2055"/>
                <a:gd name="T21" fmla="*/ 711 h 2692"/>
                <a:gd name="T22" fmla="*/ 779 w 2055"/>
                <a:gd name="T23" fmla="*/ 596 h 2692"/>
                <a:gd name="T24" fmla="*/ 751 w 2055"/>
                <a:gd name="T25" fmla="*/ 458 h 2692"/>
                <a:gd name="T26" fmla="*/ 729 w 2055"/>
                <a:gd name="T27" fmla="*/ 315 h 2692"/>
                <a:gd name="T28" fmla="*/ 719 w 2055"/>
                <a:gd name="T29" fmla="*/ 210 h 2692"/>
                <a:gd name="T30" fmla="*/ 714 w 2055"/>
                <a:gd name="T31" fmla="*/ 62 h 2692"/>
                <a:gd name="T32" fmla="*/ 717 w 2055"/>
                <a:gd name="T33" fmla="*/ 10 h 2692"/>
                <a:gd name="T34" fmla="*/ 720 w 2055"/>
                <a:gd name="T35" fmla="*/ 0 h 2692"/>
                <a:gd name="T36" fmla="*/ 724 w 2055"/>
                <a:gd name="T37" fmla="*/ 14 h 2692"/>
                <a:gd name="T38" fmla="*/ 731 w 2055"/>
                <a:gd name="T39" fmla="*/ 62 h 2692"/>
                <a:gd name="T40" fmla="*/ 735 w 2055"/>
                <a:gd name="T41" fmla="*/ 104 h 2692"/>
                <a:gd name="T42" fmla="*/ 738 w 2055"/>
                <a:gd name="T43" fmla="*/ 132 h 2692"/>
                <a:gd name="T44" fmla="*/ 761 w 2055"/>
                <a:gd name="T45" fmla="*/ 271 h 2692"/>
                <a:gd name="T46" fmla="*/ 794 w 2055"/>
                <a:gd name="T47" fmla="*/ 403 h 2692"/>
                <a:gd name="T48" fmla="*/ 833 w 2055"/>
                <a:gd name="T49" fmla="*/ 524 h 2692"/>
                <a:gd name="T50" fmla="*/ 880 w 2055"/>
                <a:gd name="T51" fmla="*/ 638 h 2692"/>
                <a:gd name="T52" fmla="*/ 930 w 2055"/>
                <a:gd name="T53" fmla="*/ 743 h 2692"/>
                <a:gd name="T54" fmla="*/ 984 w 2055"/>
                <a:gd name="T55" fmla="*/ 838 h 2692"/>
                <a:gd name="T56" fmla="*/ 1039 w 2055"/>
                <a:gd name="T57" fmla="*/ 924 h 2692"/>
                <a:gd name="T58" fmla="*/ 1093 w 2055"/>
                <a:gd name="T59" fmla="*/ 1001 h 2692"/>
                <a:gd name="T60" fmla="*/ 1195 w 2055"/>
                <a:gd name="T61" fmla="*/ 1126 h 2692"/>
                <a:gd name="T62" fmla="*/ 1270 w 2055"/>
                <a:gd name="T63" fmla="*/ 1204 h 2692"/>
                <a:gd name="T64" fmla="*/ 1336 w 2055"/>
                <a:gd name="T65" fmla="*/ 1267 h 2692"/>
                <a:gd name="T66" fmla="*/ 1405 w 2055"/>
                <a:gd name="T67" fmla="*/ 1323 h 2692"/>
                <a:gd name="T68" fmla="*/ 1474 w 2055"/>
                <a:gd name="T69" fmla="*/ 1374 h 2692"/>
                <a:gd name="T70" fmla="*/ 1543 w 2055"/>
                <a:gd name="T71" fmla="*/ 1418 h 2692"/>
                <a:gd name="T72" fmla="*/ 1611 w 2055"/>
                <a:gd name="T73" fmla="*/ 1456 h 2692"/>
                <a:gd name="T74" fmla="*/ 1678 w 2055"/>
                <a:gd name="T75" fmla="*/ 1485 h 2692"/>
                <a:gd name="T76" fmla="*/ 1743 w 2055"/>
                <a:gd name="T77" fmla="*/ 1507 h 2692"/>
                <a:gd name="T78" fmla="*/ 1805 w 2055"/>
                <a:gd name="T79" fmla="*/ 1522 h 2692"/>
                <a:gd name="T80" fmla="*/ 1865 w 2055"/>
                <a:gd name="T81" fmla="*/ 1528 h 2692"/>
                <a:gd name="T82" fmla="*/ 1921 w 2055"/>
                <a:gd name="T83" fmla="*/ 1526 h 2692"/>
                <a:gd name="T84" fmla="*/ 1972 w 2055"/>
                <a:gd name="T85" fmla="*/ 1514 h 2692"/>
                <a:gd name="T86" fmla="*/ 2023 w 2055"/>
                <a:gd name="T87" fmla="*/ 1494 h 2692"/>
                <a:gd name="T88" fmla="*/ 1586 w 2055"/>
                <a:gd name="T89" fmla="*/ 2653 h 2692"/>
                <a:gd name="T90" fmla="*/ 1336 w 2055"/>
                <a:gd name="T91" fmla="*/ 2665 h 2692"/>
                <a:gd name="T92" fmla="*/ 1027 w 2055"/>
                <a:gd name="T93" fmla="*/ 2677 h 2692"/>
                <a:gd name="T94" fmla="*/ 691 w 2055"/>
                <a:gd name="T95" fmla="*/ 2687 h 2692"/>
                <a:gd name="T96" fmla="*/ 364 w 2055"/>
                <a:gd name="T97" fmla="*/ 2692 h 2692"/>
                <a:gd name="T98" fmla="*/ 79 w 2055"/>
                <a:gd name="T99" fmla="*/ 2689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5" h="2692">
                  <a:moveTo>
                    <a:pt x="0" y="2686"/>
                  </a:moveTo>
                  <a:lnTo>
                    <a:pt x="81" y="2549"/>
                  </a:lnTo>
                  <a:lnTo>
                    <a:pt x="164" y="2410"/>
                  </a:lnTo>
                  <a:lnTo>
                    <a:pt x="247" y="2271"/>
                  </a:lnTo>
                  <a:lnTo>
                    <a:pt x="329" y="2133"/>
                  </a:lnTo>
                  <a:lnTo>
                    <a:pt x="409" y="1998"/>
                  </a:lnTo>
                  <a:lnTo>
                    <a:pt x="488" y="1866"/>
                  </a:lnTo>
                  <a:lnTo>
                    <a:pt x="562" y="1741"/>
                  </a:lnTo>
                  <a:lnTo>
                    <a:pt x="633" y="1622"/>
                  </a:lnTo>
                  <a:lnTo>
                    <a:pt x="699" y="1512"/>
                  </a:lnTo>
                  <a:lnTo>
                    <a:pt x="758" y="1412"/>
                  </a:lnTo>
                  <a:lnTo>
                    <a:pt x="811" y="1323"/>
                  </a:lnTo>
                  <a:lnTo>
                    <a:pt x="857" y="1247"/>
                  </a:lnTo>
                  <a:lnTo>
                    <a:pt x="893" y="1186"/>
                  </a:lnTo>
                  <a:lnTo>
                    <a:pt x="920" y="1140"/>
                  </a:lnTo>
                  <a:lnTo>
                    <a:pt x="938" y="1112"/>
                  </a:lnTo>
                  <a:lnTo>
                    <a:pt x="943" y="1102"/>
                  </a:lnTo>
                  <a:lnTo>
                    <a:pt x="938" y="1092"/>
                  </a:lnTo>
                  <a:lnTo>
                    <a:pt x="914" y="1051"/>
                  </a:lnTo>
                  <a:lnTo>
                    <a:pt x="896" y="1017"/>
                  </a:lnTo>
                  <a:lnTo>
                    <a:pt x="883" y="987"/>
                  </a:lnTo>
                  <a:lnTo>
                    <a:pt x="872" y="961"/>
                  </a:lnTo>
                  <a:lnTo>
                    <a:pt x="863" y="937"/>
                  </a:lnTo>
                  <a:lnTo>
                    <a:pt x="857" y="912"/>
                  </a:lnTo>
                  <a:lnTo>
                    <a:pt x="850" y="885"/>
                  </a:lnTo>
                  <a:lnTo>
                    <a:pt x="843" y="856"/>
                  </a:lnTo>
                  <a:lnTo>
                    <a:pt x="839" y="840"/>
                  </a:lnTo>
                  <a:lnTo>
                    <a:pt x="835" y="823"/>
                  </a:lnTo>
                  <a:lnTo>
                    <a:pt x="831" y="803"/>
                  </a:lnTo>
                  <a:lnTo>
                    <a:pt x="827" y="783"/>
                  </a:lnTo>
                  <a:lnTo>
                    <a:pt x="821" y="762"/>
                  </a:lnTo>
                  <a:lnTo>
                    <a:pt x="815" y="738"/>
                  </a:lnTo>
                  <a:lnTo>
                    <a:pt x="808" y="711"/>
                  </a:lnTo>
                  <a:lnTo>
                    <a:pt x="801" y="683"/>
                  </a:lnTo>
                  <a:lnTo>
                    <a:pt x="790" y="641"/>
                  </a:lnTo>
                  <a:lnTo>
                    <a:pt x="779" y="596"/>
                  </a:lnTo>
                  <a:lnTo>
                    <a:pt x="769" y="552"/>
                  </a:lnTo>
                  <a:lnTo>
                    <a:pt x="759" y="505"/>
                  </a:lnTo>
                  <a:lnTo>
                    <a:pt x="751" y="458"/>
                  </a:lnTo>
                  <a:lnTo>
                    <a:pt x="743" y="412"/>
                  </a:lnTo>
                  <a:lnTo>
                    <a:pt x="736" y="363"/>
                  </a:lnTo>
                  <a:lnTo>
                    <a:pt x="729" y="315"/>
                  </a:lnTo>
                  <a:lnTo>
                    <a:pt x="725" y="279"/>
                  </a:lnTo>
                  <a:lnTo>
                    <a:pt x="722" y="244"/>
                  </a:lnTo>
                  <a:lnTo>
                    <a:pt x="719" y="210"/>
                  </a:lnTo>
                  <a:lnTo>
                    <a:pt x="717" y="176"/>
                  </a:lnTo>
                  <a:lnTo>
                    <a:pt x="714" y="114"/>
                  </a:lnTo>
                  <a:lnTo>
                    <a:pt x="714" y="62"/>
                  </a:lnTo>
                  <a:lnTo>
                    <a:pt x="714" y="41"/>
                  </a:lnTo>
                  <a:lnTo>
                    <a:pt x="715" y="24"/>
                  </a:lnTo>
                  <a:lnTo>
                    <a:pt x="717" y="10"/>
                  </a:lnTo>
                  <a:lnTo>
                    <a:pt x="718" y="3"/>
                  </a:lnTo>
                  <a:lnTo>
                    <a:pt x="719" y="1"/>
                  </a:lnTo>
                  <a:lnTo>
                    <a:pt x="720" y="0"/>
                  </a:lnTo>
                  <a:lnTo>
                    <a:pt x="721" y="2"/>
                  </a:lnTo>
                  <a:lnTo>
                    <a:pt x="722" y="4"/>
                  </a:lnTo>
                  <a:lnTo>
                    <a:pt x="724" y="14"/>
                  </a:lnTo>
                  <a:lnTo>
                    <a:pt x="727" y="31"/>
                  </a:lnTo>
                  <a:lnTo>
                    <a:pt x="729" y="46"/>
                  </a:lnTo>
                  <a:lnTo>
                    <a:pt x="731" y="62"/>
                  </a:lnTo>
                  <a:lnTo>
                    <a:pt x="733" y="77"/>
                  </a:lnTo>
                  <a:lnTo>
                    <a:pt x="735" y="92"/>
                  </a:lnTo>
                  <a:lnTo>
                    <a:pt x="735" y="104"/>
                  </a:lnTo>
                  <a:lnTo>
                    <a:pt x="736" y="115"/>
                  </a:lnTo>
                  <a:lnTo>
                    <a:pt x="737" y="124"/>
                  </a:lnTo>
                  <a:lnTo>
                    <a:pt x="738" y="132"/>
                  </a:lnTo>
                  <a:lnTo>
                    <a:pt x="744" y="179"/>
                  </a:lnTo>
                  <a:lnTo>
                    <a:pt x="752" y="226"/>
                  </a:lnTo>
                  <a:lnTo>
                    <a:pt x="761" y="271"/>
                  </a:lnTo>
                  <a:lnTo>
                    <a:pt x="771" y="316"/>
                  </a:lnTo>
                  <a:lnTo>
                    <a:pt x="782" y="359"/>
                  </a:lnTo>
                  <a:lnTo>
                    <a:pt x="794" y="403"/>
                  </a:lnTo>
                  <a:lnTo>
                    <a:pt x="806" y="444"/>
                  </a:lnTo>
                  <a:lnTo>
                    <a:pt x="819" y="485"/>
                  </a:lnTo>
                  <a:lnTo>
                    <a:pt x="833" y="524"/>
                  </a:lnTo>
                  <a:lnTo>
                    <a:pt x="848" y="564"/>
                  </a:lnTo>
                  <a:lnTo>
                    <a:pt x="864" y="601"/>
                  </a:lnTo>
                  <a:lnTo>
                    <a:pt x="880" y="638"/>
                  </a:lnTo>
                  <a:lnTo>
                    <a:pt x="896" y="674"/>
                  </a:lnTo>
                  <a:lnTo>
                    <a:pt x="913" y="708"/>
                  </a:lnTo>
                  <a:lnTo>
                    <a:pt x="930" y="743"/>
                  </a:lnTo>
                  <a:lnTo>
                    <a:pt x="948" y="775"/>
                  </a:lnTo>
                  <a:lnTo>
                    <a:pt x="966" y="807"/>
                  </a:lnTo>
                  <a:lnTo>
                    <a:pt x="984" y="838"/>
                  </a:lnTo>
                  <a:lnTo>
                    <a:pt x="1002" y="867"/>
                  </a:lnTo>
                  <a:lnTo>
                    <a:pt x="1021" y="896"/>
                  </a:lnTo>
                  <a:lnTo>
                    <a:pt x="1039" y="924"/>
                  </a:lnTo>
                  <a:lnTo>
                    <a:pt x="1057" y="951"/>
                  </a:lnTo>
                  <a:lnTo>
                    <a:pt x="1075" y="976"/>
                  </a:lnTo>
                  <a:lnTo>
                    <a:pt x="1093" y="1001"/>
                  </a:lnTo>
                  <a:lnTo>
                    <a:pt x="1129" y="1047"/>
                  </a:lnTo>
                  <a:lnTo>
                    <a:pt x="1162" y="1089"/>
                  </a:lnTo>
                  <a:lnTo>
                    <a:pt x="1195" y="1126"/>
                  </a:lnTo>
                  <a:lnTo>
                    <a:pt x="1225" y="1158"/>
                  </a:lnTo>
                  <a:lnTo>
                    <a:pt x="1247" y="1182"/>
                  </a:lnTo>
                  <a:lnTo>
                    <a:pt x="1270" y="1204"/>
                  </a:lnTo>
                  <a:lnTo>
                    <a:pt x="1291" y="1225"/>
                  </a:lnTo>
                  <a:lnTo>
                    <a:pt x="1314" y="1246"/>
                  </a:lnTo>
                  <a:lnTo>
                    <a:pt x="1336" y="1267"/>
                  </a:lnTo>
                  <a:lnTo>
                    <a:pt x="1359" y="1287"/>
                  </a:lnTo>
                  <a:lnTo>
                    <a:pt x="1382" y="1305"/>
                  </a:lnTo>
                  <a:lnTo>
                    <a:pt x="1405" y="1323"/>
                  </a:lnTo>
                  <a:lnTo>
                    <a:pt x="1428" y="1342"/>
                  </a:lnTo>
                  <a:lnTo>
                    <a:pt x="1451" y="1358"/>
                  </a:lnTo>
                  <a:lnTo>
                    <a:pt x="1474" y="1374"/>
                  </a:lnTo>
                  <a:lnTo>
                    <a:pt x="1497" y="1390"/>
                  </a:lnTo>
                  <a:lnTo>
                    <a:pt x="1520" y="1404"/>
                  </a:lnTo>
                  <a:lnTo>
                    <a:pt x="1543" y="1418"/>
                  </a:lnTo>
                  <a:lnTo>
                    <a:pt x="1565" y="1432"/>
                  </a:lnTo>
                  <a:lnTo>
                    <a:pt x="1589" y="1444"/>
                  </a:lnTo>
                  <a:lnTo>
                    <a:pt x="1611" y="1456"/>
                  </a:lnTo>
                  <a:lnTo>
                    <a:pt x="1633" y="1466"/>
                  </a:lnTo>
                  <a:lnTo>
                    <a:pt x="1655" y="1476"/>
                  </a:lnTo>
                  <a:lnTo>
                    <a:pt x="1678" y="1485"/>
                  </a:lnTo>
                  <a:lnTo>
                    <a:pt x="1700" y="1493"/>
                  </a:lnTo>
                  <a:lnTo>
                    <a:pt x="1721" y="1501"/>
                  </a:lnTo>
                  <a:lnTo>
                    <a:pt x="1743" y="1507"/>
                  </a:lnTo>
                  <a:lnTo>
                    <a:pt x="1765" y="1513"/>
                  </a:lnTo>
                  <a:lnTo>
                    <a:pt x="1785" y="1518"/>
                  </a:lnTo>
                  <a:lnTo>
                    <a:pt x="1805" y="1522"/>
                  </a:lnTo>
                  <a:lnTo>
                    <a:pt x="1825" y="1525"/>
                  </a:lnTo>
                  <a:lnTo>
                    <a:pt x="1846" y="1527"/>
                  </a:lnTo>
                  <a:lnTo>
                    <a:pt x="1865" y="1528"/>
                  </a:lnTo>
                  <a:lnTo>
                    <a:pt x="1884" y="1528"/>
                  </a:lnTo>
                  <a:lnTo>
                    <a:pt x="1902" y="1528"/>
                  </a:lnTo>
                  <a:lnTo>
                    <a:pt x="1921" y="1526"/>
                  </a:lnTo>
                  <a:lnTo>
                    <a:pt x="1938" y="1523"/>
                  </a:lnTo>
                  <a:lnTo>
                    <a:pt x="1955" y="1519"/>
                  </a:lnTo>
                  <a:lnTo>
                    <a:pt x="1972" y="1514"/>
                  </a:lnTo>
                  <a:lnTo>
                    <a:pt x="1989" y="1508"/>
                  </a:lnTo>
                  <a:lnTo>
                    <a:pt x="2007" y="1502"/>
                  </a:lnTo>
                  <a:lnTo>
                    <a:pt x="2023" y="1494"/>
                  </a:lnTo>
                  <a:lnTo>
                    <a:pt x="2039" y="1486"/>
                  </a:lnTo>
                  <a:lnTo>
                    <a:pt x="2055" y="1477"/>
                  </a:lnTo>
                  <a:lnTo>
                    <a:pt x="1586" y="2653"/>
                  </a:lnTo>
                  <a:lnTo>
                    <a:pt x="1512" y="2656"/>
                  </a:lnTo>
                  <a:lnTo>
                    <a:pt x="1429" y="2661"/>
                  </a:lnTo>
                  <a:lnTo>
                    <a:pt x="1336" y="2665"/>
                  </a:lnTo>
                  <a:lnTo>
                    <a:pt x="1238" y="2669"/>
                  </a:lnTo>
                  <a:lnTo>
                    <a:pt x="1134" y="2673"/>
                  </a:lnTo>
                  <a:lnTo>
                    <a:pt x="1027" y="2677"/>
                  </a:lnTo>
                  <a:lnTo>
                    <a:pt x="915" y="2681"/>
                  </a:lnTo>
                  <a:lnTo>
                    <a:pt x="804" y="2684"/>
                  </a:lnTo>
                  <a:lnTo>
                    <a:pt x="691" y="2687"/>
                  </a:lnTo>
                  <a:lnTo>
                    <a:pt x="579" y="2689"/>
                  </a:lnTo>
                  <a:lnTo>
                    <a:pt x="470" y="2691"/>
                  </a:lnTo>
                  <a:lnTo>
                    <a:pt x="364" y="2692"/>
                  </a:lnTo>
                  <a:lnTo>
                    <a:pt x="262" y="2692"/>
                  </a:lnTo>
                  <a:lnTo>
                    <a:pt x="167" y="2691"/>
                  </a:lnTo>
                  <a:lnTo>
                    <a:pt x="79" y="2689"/>
                  </a:lnTo>
                  <a:lnTo>
                    <a:pt x="0" y="2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22"/>
            <p:cNvSpPr>
              <a:spLocks/>
            </p:cNvSpPr>
            <p:nvPr/>
          </p:nvSpPr>
          <p:spPr bwMode="auto">
            <a:xfrm>
              <a:off x="267" y="650"/>
              <a:ext cx="121" cy="158"/>
            </a:xfrm>
            <a:custGeom>
              <a:avLst/>
              <a:gdLst>
                <a:gd name="T0" fmla="*/ 164 w 2055"/>
                <a:gd name="T1" fmla="*/ 2410 h 2692"/>
                <a:gd name="T2" fmla="*/ 409 w 2055"/>
                <a:gd name="T3" fmla="*/ 1998 h 2692"/>
                <a:gd name="T4" fmla="*/ 633 w 2055"/>
                <a:gd name="T5" fmla="*/ 1622 h 2692"/>
                <a:gd name="T6" fmla="*/ 811 w 2055"/>
                <a:gd name="T7" fmla="*/ 1323 h 2692"/>
                <a:gd name="T8" fmla="*/ 920 w 2055"/>
                <a:gd name="T9" fmla="*/ 1140 h 2692"/>
                <a:gd name="T10" fmla="*/ 938 w 2055"/>
                <a:gd name="T11" fmla="*/ 1092 h 2692"/>
                <a:gd name="T12" fmla="*/ 883 w 2055"/>
                <a:gd name="T13" fmla="*/ 987 h 2692"/>
                <a:gd name="T14" fmla="*/ 857 w 2055"/>
                <a:gd name="T15" fmla="*/ 912 h 2692"/>
                <a:gd name="T16" fmla="*/ 839 w 2055"/>
                <a:gd name="T17" fmla="*/ 840 h 2692"/>
                <a:gd name="T18" fmla="*/ 827 w 2055"/>
                <a:gd name="T19" fmla="*/ 783 h 2692"/>
                <a:gd name="T20" fmla="*/ 808 w 2055"/>
                <a:gd name="T21" fmla="*/ 711 h 2692"/>
                <a:gd name="T22" fmla="*/ 779 w 2055"/>
                <a:gd name="T23" fmla="*/ 596 h 2692"/>
                <a:gd name="T24" fmla="*/ 751 w 2055"/>
                <a:gd name="T25" fmla="*/ 458 h 2692"/>
                <a:gd name="T26" fmla="*/ 729 w 2055"/>
                <a:gd name="T27" fmla="*/ 315 h 2692"/>
                <a:gd name="T28" fmla="*/ 719 w 2055"/>
                <a:gd name="T29" fmla="*/ 210 h 2692"/>
                <a:gd name="T30" fmla="*/ 714 w 2055"/>
                <a:gd name="T31" fmla="*/ 62 h 2692"/>
                <a:gd name="T32" fmla="*/ 717 w 2055"/>
                <a:gd name="T33" fmla="*/ 10 h 2692"/>
                <a:gd name="T34" fmla="*/ 720 w 2055"/>
                <a:gd name="T35" fmla="*/ 0 h 2692"/>
                <a:gd name="T36" fmla="*/ 724 w 2055"/>
                <a:gd name="T37" fmla="*/ 14 h 2692"/>
                <a:gd name="T38" fmla="*/ 731 w 2055"/>
                <a:gd name="T39" fmla="*/ 62 h 2692"/>
                <a:gd name="T40" fmla="*/ 735 w 2055"/>
                <a:gd name="T41" fmla="*/ 104 h 2692"/>
                <a:gd name="T42" fmla="*/ 738 w 2055"/>
                <a:gd name="T43" fmla="*/ 132 h 2692"/>
                <a:gd name="T44" fmla="*/ 761 w 2055"/>
                <a:gd name="T45" fmla="*/ 271 h 2692"/>
                <a:gd name="T46" fmla="*/ 794 w 2055"/>
                <a:gd name="T47" fmla="*/ 403 h 2692"/>
                <a:gd name="T48" fmla="*/ 833 w 2055"/>
                <a:gd name="T49" fmla="*/ 524 h 2692"/>
                <a:gd name="T50" fmla="*/ 880 w 2055"/>
                <a:gd name="T51" fmla="*/ 638 h 2692"/>
                <a:gd name="T52" fmla="*/ 930 w 2055"/>
                <a:gd name="T53" fmla="*/ 743 h 2692"/>
                <a:gd name="T54" fmla="*/ 984 w 2055"/>
                <a:gd name="T55" fmla="*/ 838 h 2692"/>
                <a:gd name="T56" fmla="*/ 1039 w 2055"/>
                <a:gd name="T57" fmla="*/ 924 h 2692"/>
                <a:gd name="T58" fmla="*/ 1093 w 2055"/>
                <a:gd name="T59" fmla="*/ 1001 h 2692"/>
                <a:gd name="T60" fmla="*/ 1195 w 2055"/>
                <a:gd name="T61" fmla="*/ 1126 h 2692"/>
                <a:gd name="T62" fmla="*/ 1270 w 2055"/>
                <a:gd name="T63" fmla="*/ 1204 h 2692"/>
                <a:gd name="T64" fmla="*/ 1336 w 2055"/>
                <a:gd name="T65" fmla="*/ 1267 h 2692"/>
                <a:gd name="T66" fmla="*/ 1405 w 2055"/>
                <a:gd name="T67" fmla="*/ 1323 h 2692"/>
                <a:gd name="T68" fmla="*/ 1474 w 2055"/>
                <a:gd name="T69" fmla="*/ 1374 h 2692"/>
                <a:gd name="T70" fmla="*/ 1543 w 2055"/>
                <a:gd name="T71" fmla="*/ 1418 h 2692"/>
                <a:gd name="T72" fmla="*/ 1611 w 2055"/>
                <a:gd name="T73" fmla="*/ 1456 h 2692"/>
                <a:gd name="T74" fmla="*/ 1678 w 2055"/>
                <a:gd name="T75" fmla="*/ 1485 h 2692"/>
                <a:gd name="T76" fmla="*/ 1743 w 2055"/>
                <a:gd name="T77" fmla="*/ 1507 h 2692"/>
                <a:gd name="T78" fmla="*/ 1805 w 2055"/>
                <a:gd name="T79" fmla="*/ 1522 h 2692"/>
                <a:gd name="T80" fmla="*/ 1865 w 2055"/>
                <a:gd name="T81" fmla="*/ 1528 h 2692"/>
                <a:gd name="T82" fmla="*/ 1921 w 2055"/>
                <a:gd name="T83" fmla="*/ 1526 h 2692"/>
                <a:gd name="T84" fmla="*/ 1972 w 2055"/>
                <a:gd name="T85" fmla="*/ 1514 h 2692"/>
                <a:gd name="T86" fmla="*/ 2023 w 2055"/>
                <a:gd name="T87" fmla="*/ 1494 h 2692"/>
                <a:gd name="T88" fmla="*/ 1586 w 2055"/>
                <a:gd name="T89" fmla="*/ 2653 h 2692"/>
                <a:gd name="T90" fmla="*/ 1336 w 2055"/>
                <a:gd name="T91" fmla="*/ 2665 h 2692"/>
                <a:gd name="T92" fmla="*/ 1027 w 2055"/>
                <a:gd name="T93" fmla="*/ 2677 h 2692"/>
                <a:gd name="T94" fmla="*/ 691 w 2055"/>
                <a:gd name="T95" fmla="*/ 2687 h 2692"/>
                <a:gd name="T96" fmla="*/ 364 w 2055"/>
                <a:gd name="T97" fmla="*/ 2692 h 2692"/>
                <a:gd name="T98" fmla="*/ 79 w 2055"/>
                <a:gd name="T99" fmla="*/ 2689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5" h="2692">
                  <a:moveTo>
                    <a:pt x="0" y="2686"/>
                  </a:moveTo>
                  <a:lnTo>
                    <a:pt x="81" y="2549"/>
                  </a:lnTo>
                  <a:lnTo>
                    <a:pt x="164" y="2410"/>
                  </a:lnTo>
                  <a:lnTo>
                    <a:pt x="247" y="2271"/>
                  </a:lnTo>
                  <a:lnTo>
                    <a:pt x="329" y="2133"/>
                  </a:lnTo>
                  <a:lnTo>
                    <a:pt x="409" y="1998"/>
                  </a:lnTo>
                  <a:lnTo>
                    <a:pt x="488" y="1866"/>
                  </a:lnTo>
                  <a:lnTo>
                    <a:pt x="562" y="1741"/>
                  </a:lnTo>
                  <a:lnTo>
                    <a:pt x="633" y="1622"/>
                  </a:lnTo>
                  <a:lnTo>
                    <a:pt x="699" y="1512"/>
                  </a:lnTo>
                  <a:lnTo>
                    <a:pt x="758" y="1412"/>
                  </a:lnTo>
                  <a:lnTo>
                    <a:pt x="811" y="1323"/>
                  </a:lnTo>
                  <a:lnTo>
                    <a:pt x="857" y="1247"/>
                  </a:lnTo>
                  <a:lnTo>
                    <a:pt x="893" y="1186"/>
                  </a:lnTo>
                  <a:lnTo>
                    <a:pt x="920" y="1140"/>
                  </a:lnTo>
                  <a:lnTo>
                    <a:pt x="938" y="1112"/>
                  </a:lnTo>
                  <a:lnTo>
                    <a:pt x="943" y="1102"/>
                  </a:lnTo>
                  <a:lnTo>
                    <a:pt x="938" y="1092"/>
                  </a:lnTo>
                  <a:lnTo>
                    <a:pt x="914" y="1051"/>
                  </a:lnTo>
                  <a:lnTo>
                    <a:pt x="896" y="1017"/>
                  </a:lnTo>
                  <a:lnTo>
                    <a:pt x="883" y="987"/>
                  </a:lnTo>
                  <a:lnTo>
                    <a:pt x="872" y="961"/>
                  </a:lnTo>
                  <a:lnTo>
                    <a:pt x="863" y="937"/>
                  </a:lnTo>
                  <a:lnTo>
                    <a:pt x="857" y="912"/>
                  </a:lnTo>
                  <a:lnTo>
                    <a:pt x="850" y="885"/>
                  </a:lnTo>
                  <a:lnTo>
                    <a:pt x="843" y="856"/>
                  </a:lnTo>
                  <a:lnTo>
                    <a:pt x="839" y="840"/>
                  </a:lnTo>
                  <a:lnTo>
                    <a:pt x="835" y="823"/>
                  </a:lnTo>
                  <a:lnTo>
                    <a:pt x="831" y="803"/>
                  </a:lnTo>
                  <a:lnTo>
                    <a:pt x="827" y="783"/>
                  </a:lnTo>
                  <a:lnTo>
                    <a:pt x="821" y="762"/>
                  </a:lnTo>
                  <a:lnTo>
                    <a:pt x="815" y="738"/>
                  </a:lnTo>
                  <a:lnTo>
                    <a:pt x="808" y="711"/>
                  </a:lnTo>
                  <a:lnTo>
                    <a:pt x="801" y="683"/>
                  </a:lnTo>
                  <a:lnTo>
                    <a:pt x="790" y="641"/>
                  </a:lnTo>
                  <a:lnTo>
                    <a:pt x="779" y="596"/>
                  </a:lnTo>
                  <a:lnTo>
                    <a:pt x="769" y="552"/>
                  </a:lnTo>
                  <a:lnTo>
                    <a:pt x="759" y="505"/>
                  </a:lnTo>
                  <a:lnTo>
                    <a:pt x="751" y="458"/>
                  </a:lnTo>
                  <a:lnTo>
                    <a:pt x="743" y="412"/>
                  </a:lnTo>
                  <a:lnTo>
                    <a:pt x="736" y="363"/>
                  </a:lnTo>
                  <a:lnTo>
                    <a:pt x="729" y="315"/>
                  </a:lnTo>
                  <a:lnTo>
                    <a:pt x="725" y="279"/>
                  </a:lnTo>
                  <a:lnTo>
                    <a:pt x="722" y="244"/>
                  </a:lnTo>
                  <a:lnTo>
                    <a:pt x="719" y="210"/>
                  </a:lnTo>
                  <a:lnTo>
                    <a:pt x="717" y="176"/>
                  </a:lnTo>
                  <a:lnTo>
                    <a:pt x="714" y="114"/>
                  </a:lnTo>
                  <a:lnTo>
                    <a:pt x="714" y="62"/>
                  </a:lnTo>
                  <a:lnTo>
                    <a:pt x="714" y="41"/>
                  </a:lnTo>
                  <a:lnTo>
                    <a:pt x="715" y="24"/>
                  </a:lnTo>
                  <a:lnTo>
                    <a:pt x="717" y="10"/>
                  </a:lnTo>
                  <a:lnTo>
                    <a:pt x="718" y="3"/>
                  </a:lnTo>
                  <a:lnTo>
                    <a:pt x="719" y="1"/>
                  </a:lnTo>
                  <a:lnTo>
                    <a:pt x="720" y="0"/>
                  </a:lnTo>
                  <a:lnTo>
                    <a:pt x="721" y="2"/>
                  </a:lnTo>
                  <a:lnTo>
                    <a:pt x="722" y="4"/>
                  </a:lnTo>
                  <a:lnTo>
                    <a:pt x="724" y="14"/>
                  </a:lnTo>
                  <a:lnTo>
                    <a:pt x="727" y="31"/>
                  </a:lnTo>
                  <a:lnTo>
                    <a:pt x="729" y="46"/>
                  </a:lnTo>
                  <a:lnTo>
                    <a:pt x="731" y="62"/>
                  </a:lnTo>
                  <a:lnTo>
                    <a:pt x="733" y="77"/>
                  </a:lnTo>
                  <a:lnTo>
                    <a:pt x="735" y="92"/>
                  </a:lnTo>
                  <a:lnTo>
                    <a:pt x="735" y="104"/>
                  </a:lnTo>
                  <a:lnTo>
                    <a:pt x="736" y="115"/>
                  </a:lnTo>
                  <a:lnTo>
                    <a:pt x="737" y="124"/>
                  </a:lnTo>
                  <a:lnTo>
                    <a:pt x="738" y="132"/>
                  </a:lnTo>
                  <a:lnTo>
                    <a:pt x="744" y="179"/>
                  </a:lnTo>
                  <a:lnTo>
                    <a:pt x="752" y="226"/>
                  </a:lnTo>
                  <a:lnTo>
                    <a:pt x="761" y="271"/>
                  </a:lnTo>
                  <a:lnTo>
                    <a:pt x="771" y="316"/>
                  </a:lnTo>
                  <a:lnTo>
                    <a:pt x="782" y="359"/>
                  </a:lnTo>
                  <a:lnTo>
                    <a:pt x="794" y="403"/>
                  </a:lnTo>
                  <a:lnTo>
                    <a:pt x="806" y="444"/>
                  </a:lnTo>
                  <a:lnTo>
                    <a:pt x="819" y="485"/>
                  </a:lnTo>
                  <a:lnTo>
                    <a:pt x="833" y="524"/>
                  </a:lnTo>
                  <a:lnTo>
                    <a:pt x="848" y="564"/>
                  </a:lnTo>
                  <a:lnTo>
                    <a:pt x="864" y="601"/>
                  </a:lnTo>
                  <a:lnTo>
                    <a:pt x="880" y="638"/>
                  </a:lnTo>
                  <a:lnTo>
                    <a:pt x="896" y="674"/>
                  </a:lnTo>
                  <a:lnTo>
                    <a:pt x="913" y="708"/>
                  </a:lnTo>
                  <a:lnTo>
                    <a:pt x="930" y="743"/>
                  </a:lnTo>
                  <a:lnTo>
                    <a:pt x="948" y="775"/>
                  </a:lnTo>
                  <a:lnTo>
                    <a:pt x="966" y="807"/>
                  </a:lnTo>
                  <a:lnTo>
                    <a:pt x="984" y="838"/>
                  </a:lnTo>
                  <a:lnTo>
                    <a:pt x="1002" y="867"/>
                  </a:lnTo>
                  <a:lnTo>
                    <a:pt x="1021" y="896"/>
                  </a:lnTo>
                  <a:lnTo>
                    <a:pt x="1039" y="924"/>
                  </a:lnTo>
                  <a:lnTo>
                    <a:pt x="1057" y="951"/>
                  </a:lnTo>
                  <a:lnTo>
                    <a:pt x="1075" y="976"/>
                  </a:lnTo>
                  <a:lnTo>
                    <a:pt x="1093" y="1001"/>
                  </a:lnTo>
                  <a:lnTo>
                    <a:pt x="1129" y="1047"/>
                  </a:lnTo>
                  <a:lnTo>
                    <a:pt x="1162" y="1089"/>
                  </a:lnTo>
                  <a:lnTo>
                    <a:pt x="1195" y="1126"/>
                  </a:lnTo>
                  <a:lnTo>
                    <a:pt x="1225" y="1158"/>
                  </a:lnTo>
                  <a:lnTo>
                    <a:pt x="1247" y="1182"/>
                  </a:lnTo>
                  <a:lnTo>
                    <a:pt x="1270" y="1204"/>
                  </a:lnTo>
                  <a:lnTo>
                    <a:pt x="1291" y="1225"/>
                  </a:lnTo>
                  <a:lnTo>
                    <a:pt x="1314" y="1246"/>
                  </a:lnTo>
                  <a:lnTo>
                    <a:pt x="1336" y="1267"/>
                  </a:lnTo>
                  <a:lnTo>
                    <a:pt x="1359" y="1287"/>
                  </a:lnTo>
                  <a:lnTo>
                    <a:pt x="1382" y="1305"/>
                  </a:lnTo>
                  <a:lnTo>
                    <a:pt x="1405" y="1323"/>
                  </a:lnTo>
                  <a:lnTo>
                    <a:pt x="1428" y="1342"/>
                  </a:lnTo>
                  <a:lnTo>
                    <a:pt x="1451" y="1358"/>
                  </a:lnTo>
                  <a:lnTo>
                    <a:pt x="1474" y="1374"/>
                  </a:lnTo>
                  <a:lnTo>
                    <a:pt x="1497" y="1390"/>
                  </a:lnTo>
                  <a:lnTo>
                    <a:pt x="1520" y="1404"/>
                  </a:lnTo>
                  <a:lnTo>
                    <a:pt x="1543" y="1418"/>
                  </a:lnTo>
                  <a:lnTo>
                    <a:pt x="1565" y="1432"/>
                  </a:lnTo>
                  <a:lnTo>
                    <a:pt x="1589" y="1444"/>
                  </a:lnTo>
                  <a:lnTo>
                    <a:pt x="1611" y="1456"/>
                  </a:lnTo>
                  <a:lnTo>
                    <a:pt x="1633" y="1466"/>
                  </a:lnTo>
                  <a:lnTo>
                    <a:pt x="1655" y="1476"/>
                  </a:lnTo>
                  <a:lnTo>
                    <a:pt x="1678" y="1485"/>
                  </a:lnTo>
                  <a:lnTo>
                    <a:pt x="1700" y="1493"/>
                  </a:lnTo>
                  <a:lnTo>
                    <a:pt x="1721" y="1501"/>
                  </a:lnTo>
                  <a:lnTo>
                    <a:pt x="1743" y="1507"/>
                  </a:lnTo>
                  <a:lnTo>
                    <a:pt x="1765" y="1513"/>
                  </a:lnTo>
                  <a:lnTo>
                    <a:pt x="1785" y="1518"/>
                  </a:lnTo>
                  <a:lnTo>
                    <a:pt x="1805" y="1522"/>
                  </a:lnTo>
                  <a:lnTo>
                    <a:pt x="1825" y="1525"/>
                  </a:lnTo>
                  <a:lnTo>
                    <a:pt x="1846" y="1527"/>
                  </a:lnTo>
                  <a:lnTo>
                    <a:pt x="1865" y="1528"/>
                  </a:lnTo>
                  <a:lnTo>
                    <a:pt x="1884" y="1528"/>
                  </a:lnTo>
                  <a:lnTo>
                    <a:pt x="1902" y="1528"/>
                  </a:lnTo>
                  <a:lnTo>
                    <a:pt x="1921" y="1526"/>
                  </a:lnTo>
                  <a:lnTo>
                    <a:pt x="1938" y="1523"/>
                  </a:lnTo>
                  <a:lnTo>
                    <a:pt x="1955" y="1519"/>
                  </a:lnTo>
                  <a:lnTo>
                    <a:pt x="1972" y="1514"/>
                  </a:lnTo>
                  <a:lnTo>
                    <a:pt x="1989" y="1508"/>
                  </a:lnTo>
                  <a:lnTo>
                    <a:pt x="2007" y="1502"/>
                  </a:lnTo>
                  <a:lnTo>
                    <a:pt x="2023" y="1494"/>
                  </a:lnTo>
                  <a:lnTo>
                    <a:pt x="2039" y="1486"/>
                  </a:lnTo>
                  <a:lnTo>
                    <a:pt x="2055" y="1477"/>
                  </a:lnTo>
                  <a:lnTo>
                    <a:pt x="1586" y="2653"/>
                  </a:lnTo>
                  <a:lnTo>
                    <a:pt x="1512" y="2656"/>
                  </a:lnTo>
                  <a:lnTo>
                    <a:pt x="1429" y="2661"/>
                  </a:lnTo>
                  <a:lnTo>
                    <a:pt x="1336" y="2665"/>
                  </a:lnTo>
                  <a:lnTo>
                    <a:pt x="1238" y="2669"/>
                  </a:lnTo>
                  <a:lnTo>
                    <a:pt x="1134" y="2673"/>
                  </a:lnTo>
                  <a:lnTo>
                    <a:pt x="1027" y="2677"/>
                  </a:lnTo>
                  <a:lnTo>
                    <a:pt x="915" y="2681"/>
                  </a:lnTo>
                  <a:lnTo>
                    <a:pt x="804" y="2684"/>
                  </a:lnTo>
                  <a:lnTo>
                    <a:pt x="691" y="2687"/>
                  </a:lnTo>
                  <a:lnTo>
                    <a:pt x="579" y="2689"/>
                  </a:lnTo>
                  <a:lnTo>
                    <a:pt x="470" y="2691"/>
                  </a:lnTo>
                  <a:lnTo>
                    <a:pt x="364" y="2692"/>
                  </a:lnTo>
                  <a:lnTo>
                    <a:pt x="262" y="2692"/>
                  </a:lnTo>
                  <a:lnTo>
                    <a:pt x="167" y="2691"/>
                  </a:lnTo>
                  <a:lnTo>
                    <a:pt x="79" y="2689"/>
                  </a:lnTo>
                  <a:lnTo>
                    <a:pt x="0" y="2686"/>
                  </a:lnTo>
                </a:path>
              </a:pathLst>
            </a:custGeom>
            <a:noFill/>
            <a:ln w="9525">
              <a:solidFill>
                <a:srgbClr val="C1A74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23"/>
            <p:cNvSpPr>
              <a:spLocks/>
            </p:cNvSpPr>
            <p:nvPr/>
          </p:nvSpPr>
          <p:spPr bwMode="auto">
            <a:xfrm>
              <a:off x="429" y="583"/>
              <a:ext cx="27" cy="64"/>
            </a:xfrm>
            <a:custGeom>
              <a:avLst/>
              <a:gdLst>
                <a:gd name="T0" fmla="*/ 473 w 474"/>
                <a:gd name="T1" fmla="*/ 600 h 1090"/>
                <a:gd name="T2" fmla="*/ 467 w 474"/>
                <a:gd name="T3" fmla="*/ 681 h 1090"/>
                <a:gd name="T4" fmla="*/ 456 w 474"/>
                <a:gd name="T5" fmla="*/ 757 h 1090"/>
                <a:gd name="T6" fmla="*/ 440 w 474"/>
                <a:gd name="T7" fmla="*/ 828 h 1090"/>
                <a:gd name="T8" fmla="*/ 421 w 474"/>
                <a:gd name="T9" fmla="*/ 892 h 1090"/>
                <a:gd name="T10" fmla="*/ 397 w 474"/>
                <a:gd name="T11" fmla="*/ 948 h 1090"/>
                <a:gd name="T12" fmla="*/ 370 w 474"/>
                <a:gd name="T13" fmla="*/ 997 h 1090"/>
                <a:gd name="T14" fmla="*/ 341 w 474"/>
                <a:gd name="T15" fmla="*/ 1036 h 1090"/>
                <a:gd name="T16" fmla="*/ 308 w 474"/>
                <a:gd name="T17" fmla="*/ 1066 h 1090"/>
                <a:gd name="T18" fmla="*/ 274 w 474"/>
                <a:gd name="T19" fmla="*/ 1084 h 1090"/>
                <a:gd name="T20" fmla="*/ 238 w 474"/>
                <a:gd name="T21" fmla="*/ 1090 h 1090"/>
                <a:gd name="T22" fmla="*/ 201 w 474"/>
                <a:gd name="T23" fmla="*/ 1084 h 1090"/>
                <a:gd name="T24" fmla="*/ 167 w 474"/>
                <a:gd name="T25" fmla="*/ 1066 h 1090"/>
                <a:gd name="T26" fmla="*/ 134 w 474"/>
                <a:gd name="T27" fmla="*/ 1036 h 1090"/>
                <a:gd name="T28" fmla="*/ 105 w 474"/>
                <a:gd name="T29" fmla="*/ 997 h 1090"/>
                <a:gd name="T30" fmla="*/ 78 w 474"/>
                <a:gd name="T31" fmla="*/ 948 h 1090"/>
                <a:gd name="T32" fmla="*/ 54 w 474"/>
                <a:gd name="T33" fmla="*/ 892 h 1090"/>
                <a:gd name="T34" fmla="*/ 34 w 474"/>
                <a:gd name="T35" fmla="*/ 828 h 1090"/>
                <a:gd name="T36" fmla="*/ 19 w 474"/>
                <a:gd name="T37" fmla="*/ 757 h 1090"/>
                <a:gd name="T38" fmla="*/ 8 w 474"/>
                <a:gd name="T39" fmla="*/ 681 h 1090"/>
                <a:gd name="T40" fmla="*/ 2 w 474"/>
                <a:gd name="T41" fmla="*/ 600 h 1090"/>
                <a:gd name="T42" fmla="*/ 1 w 474"/>
                <a:gd name="T43" fmla="*/ 517 h 1090"/>
                <a:gd name="T44" fmla="*/ 5 w 474"/>
                <a:gd name="T45" fmla="*/ 435 h 1090"/>
                <a:gd name="T46" fmla="*/ 15 w 474"/>
                <a:gd name="T47" fmla="*/ 357 h 1090"/>
                <a:gd name="T48" fmla="*/ 29 w 474"/>
                <a:gd name="T49" fmla="*/ 286 h 1090"/>
                <a:gd name="T50" fmla="*/ 47 w 474"/>
                <a:gd name="T51" fmla="*/ 219 h 1090"/>
                <a:gd name="T52" fmla="*/ 69 w 474"/>
                <a:gd name="T53" fmla="*/ 159 h 1090"/>
                <a:gd name="T54" fmla="*/ 96 w 474"/>
                <a:gd name="T55" fmla="*/ 109 h 1090"/>
                <a:gd name="T56" fmla="*/ 124 w 474"/>
                <a:gd name="T57" fmla="*/ 66 h 1090"/>
                <a:gd name="T58" fmla="*/ 155 w 474"/>
                <a:gd name="T59" fmla="*/ 33 h 1090"/>
                <a:gd name="T60" fmla="*/ 190 w 474"/>
                <a:gd name="T61" fmla="*/ 12 h 1090"/>
                <a:gd name="T62" fmla="*/ 225 w 474"/>
                <a:gd name="T63" fmla="*/ 0 h 1090"/>
                <a:gd name="T64" fmla="*/ 262 w 474"/>
                <a:gd name="T65" fmla="*/ 2 h 1090"/>
                <a:gd name="T66" fmla="*/ 297 w 474"/>
                <a:gd name="T67" fmla="*/ 18 h 1090"/>
                <a:gd name="T68" fmla="*/ 330 w 474"/>
                <a:gd name="T69" fmla="*/ 43 h 1090"/>
                <a:gd name="T70" fmla="*/ 360 w 474"/>
                <a:gd name="T71" fmla="*/ 79 h 1090"/>
                <a:gd name="T72" fmla="*/ 388 w 474"/>
                <a:gd name="T73" fmla="*/ 125 h 1090"/>
                <a:gd name="T74" fmla="*/ 414 w 474"/>
                <a:gd name="T75" fmla="*/ 178 h 1090"/>
                <a:gd name="T76" fmla="*/ 434 w 474"/>
                <a:gd name="T77" fmla="*/ 240 h 1090"/>
                <a:gd name="T78" fmla="*/ 451 w 474"/>
                <a:gd name="T79" fmla="*/ 309 h 1090"/>
                <a:gd name="T80" fmla="*/ 464 w 474"/>
                <a:gd name="T81" fmla="*/ 383 h 1090"/>
                <a:gd name="T82" fmla="*/ 472 w 474"/>
                <a:gd name="T83" fmla="*/ 462 h 1090"/>
                <a:gd name="T84" fmla="*/ 474 w 474"/>
                <a:gd name="T85" fmla="*/ 545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4" h="1090">
                  <a:moveTo>
                    <a:pt x="474" y="545"/>
                  </a:moveTo>
                  <a:lnTo>
                    <a:pt x="474" y="573"/>
                  </a:lnTo>
                  <a:lnTo>
                    <a:pt x="473" y="600"/>
                  </a:lnTo>
                  <a:lnTo>
                    <a:pt x="472" y="628"/>
                  </a:lnTo>
                  <a:lnTo>
                    <a:pt x="470" y="655"/>
                  </a:lnTo>
                  <a:lnTo>
                    <a:pt x="467" y="681"/>
                  </a:lnTo>
                  <a:lnTo>
                    <a:pt x="464" y="707"/>
                  </a:lnTo>
                  <a:lnTo>
                    <a:pt x="460" y="733"/>
                  </a:lnTo>
                  <a:lnTo>
                    <a:pt x="456" y="757"/>
                  </a:lnTo>
                  <a:lnTo>
                    <a:pt x="451" y="781"/>
                  </a:lnTo>
                  <a:lnTo>
                    <a:pt x="446" y="805"/>
                  </a:lnTo>
                  <a:lnTo>
                    <a:pt x="440" y="828"/>
                  </a:lnTo>
                  <a:lnTo>
                    <a:pt x="434" y="849"/>
                  </a:lnTo>
                  <a:lnTo>
                    <a:pt x="428" y="871"/>
                  </a:lnTo>
                  <a:lnTo>
                    <a:pt x="421" y="892"/>
                  </a:lnTo>
                  <a:lnTo>
                    <a:pt x="414" y="912"/>
                  </a:lnTo>
                  <a:lnTo>
                    <a:pt x="406" y="930"/>
                  </a:lnTo>
                  <a:lnTo>
                    <a:pt x="397" y="948"/>
                  </a:lnTo>
                  <a:lnTo>
                    <a:pt x="388" y="965"/>
                  </a:lnTo>
                  <a:lnTo>
                    <a:pt x="379" y="982"/>
                  </a:lnTo>
                  <a:lnTo>
                    <a:pt x="370" y="997"/>
                  </a:lnTo>
                  <a:lnTo>
                    <a:pt x="360" y="1011"/>
                  </a:lnTo>
                  <a:lnTo>
                    <a:pt x="351" y="1024"/>
                  </a:lnTo>
                  <a:lnTo>
                    <a:pt x="341" y="1036"/>
                  </a:lnTo>
                  <a:lnTo>
                    <a:pt x="330" y="1047"/>
                  </a:lnTo>
                  <a:lnTo>
                    <a:pt x="320" y="1056"/>
                  </a:lnTo>
                  <a:lnTo>
                    <a:pt x="308" y="1066"/>
                  </a:lnTo>
                  <a:lnTo>
                    <a:pt x="297" y="1073"/>
                  </a:lnTo>
                  <a:lnTo>
                    <a:pt x="285" y="1079"/>
                  </a:lnTo>
                  <a:lnTo>
                    <a:pt x="274" y="1084"/>
                  </a:lnTo>
                  <a:lnTo>
                    <a:pt x="262" y="1087"/>
                  </a:lnTo>
                  <a:lnTo>
                    <a:pt x="250" y="1089"/>
                  </a:lnTo>
                  <a:lnTo>
                    <a:pt x="238" y="1090"/>
                  </a:lnTo>
                  <a:lnTo>
                    <a:pt x="225" y="1089"/>
                  </a:lnTo>
                  <a:lnTo>
                    <a:pt x="213" y="1087"/>
                  </a:lnTo>
                  <a:lnTo>
                    <a:pt x="201" y="1084"/>
                  </a:lnTo>
                  <a:lnTo>
                    <a:pt x="190" y="1079"/>
                  </a:lnTo>
                  <a:lnTo>
                    <a:pt x="178" y="1073"/>
                  </a:lnTo>
                  <a:lnTo>
                    <a:pt x="167" y="1066"/>
                  </a:lnTo>
                  <a:lnTo>
                    <a:pt x="155" y="1056"/>
                  </a:lnTo>
                  <a:lnTo>
                    <a:pt x="145" y="1047"/>
                  </a:lnTo>
                  <a:lnTo>
                    <a:pt x="134" y="1036"/>
                  </a:lnTo>
                  <a:lnTo>
                    <a:pt x="124" y="1024"/>
                  </a:lnTo>
                  <a:lnTo>
                    <a:pt x="114" y="1011"/>
                  </a:lnTo>
                  <a:lnTo>
                    <a:pt x="105" y="997"/>
                  </a:lnTo>
                  <a:lnTo>
                    <a:pt x="96" y="982"/>
                  </a:lnTo>
                  <a:lnTo>
                    <a:pt x="87" y="965"/>
                  </a:lnTo>
                  <a:lnTo>
                    <a:pt x="78" y="948"/>
                  </a:lnTo>
                  <a:lnTo>
                    <a:pt x="69" y="930"/>
                  </a:lnTo>
                  <a:lnTo>
                    <a:pt x="61" y="912"/>
                  </a:lnTo>
                  <a:lnTo>
                    <a:pt x="54" y="892"/>
                  </a:lnTo>
                  <a:lnTo>
                    <a:pt x="47" y="871"/>
                  </a:lnTo>
                  <a:lnTo>
                    <a:pt x="40" y="849"/>
                  </a:lnTo>
                  <a:lnTo>
                    <a:pt x="34" y="828"/>
                  </a:lnTo>
                  <a:lnTo>
                    <a:pt x="29" y="805"/>
                  </a:lnTo>
                  <a:lnTo>
                    <a:pt x="24" y="781"/>
                  </a:lnTo>
                  <a:lnTo>
                    <a:pt x="19" y="757"/>
                  </a:lnTo>
                  <a:lnTo>
                    <a:pt x="15" y="733"/>
                  </a:lnTo>
                  <a:lnTo>
                    <a:pt x="11" y="707"/>
                  </a:lnTo>
                  <a:lnTo>
                    <a:pt x="8" y="681"/>
                  </a:lnTo>
                  <a:lnTo>
                    <a:pt x="5" y="655"/>
                  </a:lnTo>
                  <a:lnTo>
                    <a:pt x="3" y="628"/>
                  </a:lnTo>
                  <a:lnTo>
                    <a:pt x="2" y="600"/>
                  </a:lnTo>
                  <a:lnTo>
                    <a:pt x="1" y="573"/>
                  </a:lnTo>
                  <a:lnTo>
                    <a:pt x="0" y="545"/>
                  </a:lnTo>
                  <a:lnTo>
                    <a:pt x="1" y="517"/>
                  </a:lnTo>
                  <a:lnTo>
                    <a:pt x="2" y="489"/>
                  </a:lnTo>
                  <a:lnTo>
                    <a:pt x="3" y="462"/>
                  </a:lnTo>
                  <a:lnTo>
                    <a:pt x="5" y="435"/>
                  </a:lnTo>
                  <a:lnTo>
                    <a:pt x="8" y="409"/>
                  </a:lnTo>
                  <a:lnTo>
                    <a:pt x="11" y="383"/>
                  </a:lnTo>
                  <a:lnTo>
                    <a:pt x="15" y="357"/>
                  </a:lnTo>
                  <a:lnTo>
                    <a:pt x="19" y="333"/>
                  </a:lnTo>
                  <a:lnTo>
                    <a:pt x="24" y="309"/>
                  </a:lnTo>
                  <a:lnTo>
                    <a:pt x="29" y="286"/>
                  </a:lnTo>
                  <a:lnTo>
                    <a:pt x="34" y="262"/>
                  </a:lnTo>
                  <a:lnTo>
                    <a:pt x="40" y="240"/>
                  </a:lnTo>
                  <a:lnTo>
                    <a:pt x="47" y="219"/>
                  </a:lnTo>
                  <a:lnTo>
                    <a:pt x="54" y="199"/>
                  </a:lnTo>
                  <a:lnTo>
                    <a:pt x="61" y="178"/>
                  </a:lnTo>
                  <a:lnTo>
                    <a:pt x="69" y="159"/>
                  </a:lnTo>
                  <a:lnTo>
                    <a:pt x="78" y="142"/>
                  </a:lnTo>
                  <a:lnTo>
                    <a:pt x="87" y="125"/>
                  </a:lnTo>
                  <a:lnTo>
                    <a:pt x="96" y="109"/>
                  </a:lnTo>
                  <a:lnTo>
                    <a:pt x="105" y="93"/>
                  </a:lnTo>
                  <a:lnTo>
                    <a:pt x="114" y="79"/>
                  </a:lnTo>
                  <a:lnTo>
                    <a:pt x="124" y="66"/>
                  </a:lnTo>
                  <a:lnTo>
                    <a:pt x="134" y="54"/>
                  </a:lnTo>
                  <a:lnTo>
                    <a:pt x="145" y="43"/>
                  </a:lnTo>
                  <a:lnTo>
                    <a:pt x="155" y="33"/>
                  </a:lnTo>
                  <a:lnTo>
                    <a:pt x="167" y="25"/>
                  </a:lnTo>
                  <a:lnTo>
                    <a:pt x="178" y="18"/>
                  </a:lnTo>
                  <a:lnTo>
                    <a:pt x="190" y="12"/>
                  </a:lnTo>
                  <a:lnTo>
                    <a:pt x="201" y="6"/>
                  </a:lnTo>
                  <a:lnTo>
                    <a:pt x="213" y="2"/>
                  </a:lnTo>
                  <a:lnTo>
                    <a:pt x="225" y="0"/>
                  </a:lnTo>
                  <a:lnTo>
                    <a:pt x="238" y="0"/>
                  </a:lnTo>
                  <a:lnTo>
                    <a:pt x="250" y="0"/>
                  </a:lnTo>
                  <a:lnTo>
                    <a:pt x="262" y="2"/>
                  </a:lnTo>
                  <a:lnTo>
                    <a:pt x="274" y="6"/>
                  </a:lnTo>
                  <a:lnTo>
                    <a:pt x="285" y="12"/>
                  </a:lnTo>
                  <a:lnTo>
                    <a:pt x="297" y="18"/>
                  </a:lnTo>
                  <a:lnTo>
                    <a:pt x="308" y="25"/>
                  </a:lnTo>
                  <a:lnTo>
                    <a:pt x="320" y="33"/>
                  </a:lnTo>
                  <a:lnTo>
                    <a:pt x="330" y="43"/>
                  </a:lnTo>
                  <a:lnTo>
                    <a:pt x="341" y="54"/>
                  </a:lnTo>
                  <a:lnTo>
                    <a:pt x="351" y="66"/>
                  </a:lnTo>
                  <a:lnTo>
                    <a:pt x="360" y="79"/>
                  </a:lnTo>
                  <a:lnTo>
                    <a:pt x="370" y="93"/>
                  </a:lnTo>
                  <a:lnTo>
                    <a:pt x="379" y="109"/>
                  </a:lnTo>
                  <a:lnTo>
                    <a:pt x="388" y="125"/>
                  </a:lnTo>
                  <a:lnTo>
                    <a:pt x="397" y="142"/>
                  </a:lnTo>
                  <a:lnTo>
                    <a:pt x="406" y="159"/>
                  </a:lnTo>
                  <a:lnTo>
                    <a:pt x="414" y="178"/>
                  </a:lnTo>
                  <a:lnTo>
                    <a:pt x="421" y="199"/>
                  </a:lnTo>
                  <a:lnTo>
                    <a:pt x="428" y="219"/>
                  </a:lnTo>
                  <a:lnTo>
                    <a:pt x="434" y="240"/>
                  </a:lnTo>
                  <a:lnTo>
                    <a:pt x="440" y="262"/>
                  </a:lnTo>
                  <a:lnTo>
                    <a:pt x="446" y="286"/>
                  </a:lnTo>
                  <a:lnTo>
                    <a:pt x="451" y="309"/>
                  </a:lnTo>
                  <a:lnTo>
                    <a:pt x="456" y="333"/>
                  </a:lnTo>
                  <a:lnTo>
                    <a:pt x="460" y="357"/>
                  </a:lnTo>
                  <a:lnTo>
                    <a:pt x="464" y="383"/>
                  </a:lnTo>
                  <a:lnTo>
                    <a:pt x="467" y="409"/>
                  </a:lnTo>
                  <a:lnTo>
                    <a:pt x="470" y="435"/>
                  </a:lnTo>
                  <a:lnTo>
                    <a:pt x="472" y="462"/>
                  </a:lnTo>
                  <a:lnTo>
                    <a:pt x="473" y="489"/>
                  </a:lnTo>
                  <a:lnTo>
                    <a:pt x="474" y="517"/>
                  </a:lnTo>
                  <a:lnTo>
                    <a:pt x="474" y="545"/>
                  </a:lnTo>
                  <a:close/>
                </a:path>
              </a:pathLst>
            </a:custGeom>
            <a:solidFill>
              <a:srgbClr val="9A3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24"/>
            <p:cNvSpPr>
              <a:spLocks/>
            </p:cNvSpPr>
            <p:nvPr/>
          </p:nvSpPr>
          <p:spPr bwMode="auto">
            <a:xfrm>
              <a:off x="194" y="809"/>
              <a:ext cx="244" cy="42"/>
            </a:xfrm>
            <a:custGeom>
              <a:avLst/>
              <a:gdLst>
                <a:gd name="T0" fmla="*/ 2 w 4144"/>
                <a:gd name="T1" fmla="*/ 20 h 706"/>
                <a:gd name="T2" fmla="*/ 10 w 4144"/>
                <a:gd name="T3" fmla="*/ 60 h 706"/>
                <a:gd name="T4" fmla="*/ 30 w 4144"/>
                <a:gd name="T5" fmla="*/ 106 h 706"/>
                <a:gd name="T6" fmla="*/ 67 w 4144"/>
                <a:gd name="T7" fmla="*/ 157 h 706"/>
                <a:gd name="T8" fmla="*/ 124 w 4144"/>
                <a:gd name="T9" fmla="*/ 209 h 706"/>
                <a:gd name="T10" fmla="*/ 209 w 4144"/>
                <a:gd name="T11" fmla="*/ 261 h 706"/>
                <a:gd name="T12" fmla="*/ 322 w 4144"/>
                <a:gd name="T13" fmla="*/ 310 h 706"/>
                <a:gd name="T14" fmla="*/ 470 w 4144"/>
                <a:gd name="T15" fmla="*/ 352 h 706"/>
                <a:gd name="T16" fmla="*/ 656 w 4144"/>
                <a:gd name="T17" fmla="*/ 385 h 706"/>
                <a:gd name="T18" fmla="*/ 887 w 4144"/>
                <a:gd name="T19" fmla="*/ 407 h 706"/>
                <a:gd name="T20" fmla="*/ 1165 w 4144"/>
                <a:gd name="T21" fmla="*/ 415 h 706"/>
                <a:gd name="T22" fmla="*/ 1347 w 4144"/>
                <a:gd name="T23" fmla="*/ 414 h 706"/>
                <a:gd name="T24" fmla="*/ 1531 w 4144"/>
                <a:gd name="T25" fmla="*/ 411 h 706"/>
                <a:gd name="T26" fmla="*/ 1713 w 4144"/>
                <a:gd name="T27" fmla="*/ 406 h 706"/>
                <a:gd name="T28" fmla="*/ 1895 w 4144"/>
                <a:gd name="T29" fmla="*/ 400 h 706"/>
                <a:gd name="T30" fmla="*/ 2075 w 4144"/>
                <a:gd name="T31" fmla="*/ 394 h 706"/>
                <a:gd name="T32" fmla="*/ 2350 w 4144"/>
                <a:gd name="T33" fmla="*/ 383 h 706"/>
                <a:gd name="T34" fmla="*/ 2660 w 4144"/>
                <a:gd name="T35" fmla="*/ 374 h 706"/>
                <a:gd name="T36" fmla="*/ 2946 w 4144"/>
                <a:gd name="T37" fmla="*/ 371 h 706"/>
                <a:gd name="T38" fmla="*/ 3195 w 4144"/>
                <a:gd name="T39" fmla="*/ 378 h 706"/>
                <a:gd name="T40" fmla="*/ 3336 w 4144"/>
                <a:gd name="T41" fmla="*/ 391 h 706"/>
                <a:gd name="T42" fmla="*/ 3427 w 4144"/>
                <a:gd name="T43" fmla="*/ 405 h 706"/>
                <a:gd name="T44" fmla="*/ 3502 w 4144"/>
                <a:gd name="T45" fmla="*/ 423 h 706"/>
                <a:gd name="T46" fmla="*/ 3599 w 4144"/>
                <a:gd name="T47" fmla="*/ 455 h 706"/>
                <a:gd name="T48" fmla="*/ 3740 w 4144"/>
                <a:gd name="T49" fmla="*/ 514 h 706"/>
                <a:gd name="T50" fmla="*/ 3872 w 4144"/>
                <a:gd name="T51" fmla="*/ 584 h 706"/>
                <a:gd name="T52" fmla="*/ 3968 w 4144"/>
                <a:gd name="T53" fmla="*/ 645 h 706"/>
                <a:gd name="T54" fmla="*/ 4037 w 4144"/>
                <a:gd name="T55" fmla="*/ 698 h 706"/>
                <a:gd name="T56" fmla="*/ 4132 w 4144"/>
                <a:gd name="T57" fmla="*/ 635 h 706"/>
                <a:gd name="T58" fmla="*/ 4055 w 4144"/>
                <a:gd name="T59" fmla="*/ 575 h 706"/>
                <a:gd name="T60" fmla="*/ 3951 w 4144"/>
                <a:gd name="T61" fmla="*/ 508 h 706"/>
                <a:gd name="T62" fmla="*/ 3806 w 4144"/>
                <a:gd name="T63" fmla="*/ 431 h 706"/>
                <a:gd name="T64" fmla="*/ 3654 w 4144"/>
                <a:gd name="T65" fmla="*/ 367 h 706"/>
                <a:gd name="T66" fmla="*/ 3548 w 4144"/>
                <a:gd name="T67" fmla="*/ 332 h 706"/>
                <a:gd name="T68" fmla="*/ 3466 w 4144"/>
                <a:gd name="T69" fmla="*/ 312 h 706"/>
                <a:gd name="T70" fmla="*/ 3371 w 4144"/>
                <a:gd name="T71" fmla="*/ 296 h 706"/>
                <a:gd name="T72" fmla="*/ 3225 w 4144"/>
                <a:gd name="T73" fmla="*/ 283 h 706"/>
                <a:gd name="T74" fmla="*/ 2971 w 4144"/>
                <a:gd name="T75" fmla="*/ 274 h 706"/>
                <a:gd name="T76" fmla="*/ 2679 w 4144"/>
                <a:gd name="T77" fmla="*/ 276 h 706"/>
                <a:gd name="T78" fmla="*/ 2357 w 4144"/>
                <a:gd name="T79" fmla="*/ 285 h 706"/>
                <a:gd name="T80" fmla="*/ 2069 w 4144"/>
                <a:gd name="T81" fmla="*/ 296 h 706"/>
                <a:gd name="T82" fmla="*/ 1890 w 4144"/>
                <a:gd name="T83" fmla="*/ 303 h 706"/>
                <a:gd name="T84" fmla="*/ 1709 w 4144"/>
                <a:gd name="T85" fmla="*/ 309 h 706"/>
                <a:gd name="T86" fmla="*/ 1528 w 4144"/>
                <a:gd name="T87" fmla="*/ 314 h 706"/>
                <a:gd name="T88" fmla="*/ 1345 w 4144"/>
                <a:gd name="T89" fmla="*/ 317 h 706"/>
                <a:gd name="T90" fmla="*/ 1165 w 4144"/>
                <a:gd name="T91" fmla="*/ 318 h 706"/>
                <a:gd name="T92" fmla="*/ 911 w 4144"/>
                <a:gd name="T93" fmla="*/ 312 h 706"/>
                <a:gd name="T94" fmla="*/ 702 w 4144"/>
                <a:gd name="T95" fmla="*/ 293 h 706"/>
                <a:gd name="T96" fmla="*/ 533 w 4144"/>
                <a:gd name="T97" fmla="*/ 266 h 706"/>
                <a:gd name="T98" fmla="*/ 401 w 4144"/>
                <a:gd name="T99" fmla="*/ 232 h 706"/>
                <a:gd name="T100" fmla="*/ 301 w 4144"/>
                <a:gd name="T101" fmla="*/ 192 h 706"/>
                <a:gd name="T102" fmla="*/ 229 w 4144"/>
                <a:gd name="T103" fmla="*/ 152 h 706"/>
                <a:gd name="T104" fmla="*/ 179 w 4144"/>
                <a:gd name="T105" fmla="*/ 110 h 706"/>
                <a:gd name="T106" fmla="*/ 149 w 4144"/>
                <a:gd name="T107" fmla="*/ 72 h 706"/>
                <a:gd name="T108" fmla="*/ 133 w 4144"/>
                <a:gd name="T109" fmla="*/ 39 h 706"/>
                <a:gd name="T110" fmla="*/ 126 w 4144"/>
                <a:gd name="T111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44" h="706">
                  <a:moveTo>
                    <a:pt x="0" y="0"/>
                  </a:moveTo>
                  <a:lnTo>
                    <a:pt x="1" y="10"/>
                  </a:lnTo>
                  <a:lnTo>
                    <a:pt x="2" y="20"/>
                  </a:lnTo>
                  <a:lnTo>
                    <a:pt x="3" y="32"/>
                  </a:lnTo>
                  <a:lnTo>
                    <a:pt x="6" y="46"/>
                  </a:lnTo>
                  <a:lnTo>
                    <a:pt x="10" y="60"/>
                  </a:lnTo>
                  <a:lnTo>
                    <a:pt x="15" y="74"/>
                  </a:lnTo>
                  <a:lnTo>
                    <a:pt x="22" y="90"/>
                  </a:lnTo>
                  <a:lnTo>
                    <a:pt x="30" y="106"/>
                  </a:lnTo>
                  <a:lnTo>
                    <a:pt x="40" y="122"/>
                  </a:lnTo>
                  <a:lnTo>
                    <a:pt x="53" y="140"/>
                  </a:lnTo>
                  <a:lnTo>
                    <a:pt x="67" y="157"/>
                  </a:lnTo>
                  <a:lnTo>
                    <a:pt x="84" y="174"/>
                  </a:lnTo>
                  <a:lnTo>
                    <a:pt x="103" y="191"/>
                  </a:lnTo>
                  <a:lnTo>
                    <a:pt x="124" y="209"/>
                  </a:lnTo>
                  <a:lnTo>
                    <a:pt x="150" y="227"/>
                  </a:lnTo>
                  <a:lnTo>
                    <a:pt x="177" y="244"/>
                  </a:lnTo>
                  <a:lnTo>
                    <a:pt x="209" y="261"/>
                  </a:lnTo>
                  <a:lnTo>
                    <a:pt x="242" y="277"/>
                  </a:lnTo>
                  <a:lnTo>
                    <a:pt x="280" y="293"/>
                  </a:lnTo>
                  <a:lnTo>
                    <a:pt x="322" y="310"/>
                  </a:lnTo>
                  <a:lnTo>
                    <a:pt x="366" y="325"/>
                  </a:lnTo>
                  <a:lnTo>
                    <a:pt x="416" y="338"/>
                  </a:lnTo>
                  <a:lnTo>
                    <a:pt x="470" y="352"/>
                  </a:lnTo>
                  <a:lnTo>
                    <a:pt x="527" y="364"/>
                  </a:lnTo>
                  <a:lnTo>
                    <a:pt x="589" y="375"/>
                  </a:lnTo>
                  <a:lnTo>
                    <a:pt x="656" y="385"/>
                  </a:lnTo>
                  <a:lnTo>
                    <a:pt x="728" y="394"/>
                  </a:lnTo>
                  <a:lnTo>
                    <a:pt x="805" y="402"/>
                  </a:lnTo>
                  <a:lnTo>
                    <a:pt x="887" y="407"/>
                  </a:lnTo>
                  <a:lnTo>
                    <a:pt x="974" y="412"/>
                  </a:lnTo>
                  <a:lnTo>
                    <a:pt x="1067" y="414"/>
                  </a:lnTo>
                  <a:lnTo>
                    <a:pt x="1165" y="415"/>
                  </a:lnTo>
                  <a:lnTo>
                    <a:pt x="1226" y="415"/>
                  </a:lnTo>
                  <a:lnTo>
                    <a:pt x="1287" y="415"/>
                  </a:lnTo>
                  <a:lnTo>
                    <a:pt x="1347" y="414"/>
                  </a:lnTo>
                  <a:lnTo>
                    <a:pt x="1408" y="413"/>
                  </a:lnTo>
                  <a:lnTo>
                    <a:pt x="1469" y="412"/>
                  </a:lnTo>
                  <a:lnTo>
                    <a:pt x="1531" y="411"/>
                  </a:lnTo>
                  <a:lnTo>
                    <a:pt x="1591" y="409"/>
                  </a:lnTo>
                  <a:lnTo>
                    <a:pt x="1652" y="408"/>
                  </a:lnTo>
                  <a:lnTo>
                    <a:pt x="1713" y="406"/>
                  </a:lnTo>
                  <a:lnTo>
                    <a:pt x="1774" y="404"/>
                  </a:lnTo>
                  <a:lnTo>
                    <a:pt x="1834" y="402"/>
                  </a:lnTo>
                  <a:lnTo>
                    <a:pt x="1895" y="400"/>
                  </a:lnTo>
                  <a:lnTo>
                    <a:pt x="1955" y="398"/>
                  </a:lnTo>
                  <a:lnTo>
                    <a:pt x="2016" y="396"/>
                  </a:lnTo>
                  <a:lnTo>
                    <a:pt x="2075" y="394"/>
                  </a:lnTo>
                  <a:lnTo>
                    <a:pt x="2135" y="391"/>
                  </a:lnTo>
                  <a:lnTo>
                    <a:pt x="2243" y="386"/>
                  </a:lnTo>
                  <a:lnTo>
                    <a:pt x="2350" y="383"/>
                  </a:lnTo>
                  <a:lnTo>
                    <a:pt x="2456" y="379"/>
                  </a:lnTo>
                  <a:lnTo>
                    <a:pt x="2559" y="376"/>
                  </a:lnTo>
                  <a:lnTo>
                    <a:pt x="2660" y="374"/>
                  </a:lnTo>
                  <a:lnTo>
                    <a:pt x="2759" y="372"/>
                  </a:lnTo>
                  <a:lnTo>
                    <a:pt x="2854" y="371"/>
                  </a:lnTo>
                  <a:lnTo>
                    <a:pt x="2946" y="371"/>
                  </a:lnTo>
                  <a:lnTo>
                    <a:pt x="3033" y="372"/>
                  </a:lnTo>
                  <a:lnTo>
                    <a:pt x="3117" y="374"/>
                  </a:lnTo>
                  <a:lnTo>
                    <a:pt x="3195" y="378"/>
                  </a:lnTo>
                  <a:lnTo>
                    <a:pt x="3269" y="383"/>
                  </a:lnTo>
                  <a:lnTo>
                    <a:pt x="3303" y="386"/>
                  </a:lnTo>
                  <a:lnTo>
                    <a:pt x="3336" y="391"/>
                  </a:lnTo>
                  <a:lnTo>
                    <a:pt x="3368" y="395"/>
                  </a:lnTo>
                  <a:lnTo>
                    <a:pt x="3398" y="400"/>
                  </a:lnTo>
                  <a:lnTo>
                    <a:pt x="3427" y="405"/>
                  </a:lnTo>
                  <a:lnTo>
                    <a:pt x="3453" y="410"/>
                  </a:lnTo>
                  <a:lnTo>
                    <a:pt x="3478" y="416"/>
                  </a:lnTo>
                  <a:lnTo>
                    <a:pt x="3502" y="423"/>
                  </a:lnTo>
                  <a:lnTo>
                    <a:pt x="3535" y="433"/>
                  </a:lnTo>
                  <a:lnTo>
                    <a:pt x="3567" y="444"/>
                  </a:lnTo>
                  <a:lnTo>
                    <a:pt x="3599" y="455"/>
                  </a:lnTo>
                  <a:lnTo>
                    <a:pt x="3629" y="466"/>
                  </a:lnTo>
                  <a:lnTo>
                    <a:pt x="3686" y="490"/>
                  </a:lnTo>
                  <a:lnTo>
                    <a:pt x="3740" y="514"/>
                  </a:lnTo>
                  <a:lnTo>
                    <a:pt x="3788" y="537"/>
                  </a:lnTo>
                  <a:lnTo>
                    <a:pt x="3833" y="560"/>
                  </a:lnTo>
                  <a:lnTo>
                    <a:pt x="3872" y="584"/>
                  </a:lnTo>
                  <a:lnTo>
                    <a:pt x="3909" y="605"/>
                  </a:lnTo>
                  <a:lnTo>
                    <a:pt x="3941" y="626"/>
                  </a:lnTo>
                  <a:lnTo>
                    <a:pt x="3968" y="645"/>
                  </a:lnTo>
                  <a:lnTo>
                    <a:pt x="3992" y="663"/>
                  </a:lnTo>
                  <a:lnTo>
                    <a:pt x="4011" y="677"/>
                  </a:lnTo>
                  <a:lnTo>
                    <a:pt x="4037" y="698"/>
                  </a:lnTo>
                  <a:lnTo>
                    <a:pt x="4046" y="706"/>
                  </a:lnTo>
                  <a:lnTo>
                    <a:pt x="4144" y="645"/>
                  </a:lnTo>
                  <a:lnTo>
                    <a:pt x="4132" y="635"/>
                  </a:lnTo>
                  <a:lnTo>
                    <a:pt x="4103" y="610"/>
                  </a:lnTo>
                  <a:lnTo>
                    <a:pt x="4082" y="594"/>
                  </a:lnTo>
                  <a:lnTo>
                    <a:pt x="4055" y="575"/>
                  </a:lnTo>
                  <a:lnTo>
                    <a:pt x="4025" y="554"/>
                  </a:lnTo>
                  <a:lnTo>
                    <a:pt x="3991" y="531"/>
                  </a:lnTo>
                  <a:lnTo>
                    <a:pt x="3951" y="508"/>
                  </a:lnTo>
                  <a:lnTo>
                    <a:pt x="3908" y="483"/>
                  </a:lnTo>
                  <a:lnTo>
                    <a:pt x="3859" y="457"/>
                  </a:lnTo>
                  <a:lnTo>
                    <a:pt x="3806" y="431"/>
                  </a:lnTo>
                  <a:lnTo>
                    <a:pt x="3749" y="406"/>
                  </a:lnTo>
                  <a:lnTo>
                    <a:pt x="3686" y="380"/>
                  </a:lnTo>
                  <a:lnTo>
                    <a:pt x="3654" y="367"/>
                  </a:lnTo>
                  <a:lnTo>
                    <a:pt x="3619" y="355"/>
                  </a:lnTo>
                  <a:lnTo>
                    <a:pt x="3585" y="344"/>
                  </a:lnTo>
                  <a:lnTo>
                    <a:pt x="3548" y="332"/>
                  </a:lnTo>
                  <a:lnTo>
                    <a:pt x="3522" y="325"/>
                  </a:lnTo>
                  <a:lnTo>
                    <a:pt x="3495" y="319"/>
                  </a:lnTo>
                  <a:lnTo>
                    <a:pt x="3466" y="312"/>
                  </a:lnTo>
                  <a:lnTo>
                    <a:pt x="3436" y="307"/>
                  </a:lnTo>
                  <a:lnTo>
                    <a:pt x="3404" y="302"/>
                  </a:lnTo>
                  <a:lnTo>
                    <a:pt x="3371" y="296"/>
                  </a:lnTo>
                  <a:lnTo>
                    <a:pt x="3337" y="292"/>
                  </a:lnTo>
                  <a:lnTo>
                    <a:pt x="3301" y="288"/>
                  </a:lnTo>
                  <a:lnTo>
                    <a:pt x="3225" y="283"/>
                  </a:lnTo>
                  <a:lnTo>
                    <a:pt x="3145" y="278"/>
                  </a:lnTo>
                  <a:lnTo>
                    <a:pt x="3060" y="275"/>
                  </a:lnTo>
                  <a:lnTo>
                    <a:pt x="2971" y="274"/>
                  </a:lnTo>
                  <a:lnTo>
                    <a:pt x="2877" y="274"/>
                  </a:lnTo>
                  <a:lnTo>
                    <a:pt x="2780" y="274"/>
                  </a:lnTo>
                  <a:lnTo>
                    <a:pt x="2679" y="276"/>
                  </a:lnTo>
                  <a:lnTo>
                    <a:pt x="2574" y="279"/>
                  </a:lnTo>
                  <a:lnTo>
                    <a:pt x="2467" y="282"/>
                  </a:lnTo>
                  <a:lnTo>
                    <a:pt x="2357" y="285"/>
                  </a:lnTo>
                  <a:lnTo>
                    <a:pt x="2244" y="289"/>
                  </a:lnTo>
                  <a:lnTo>
                    <a:pt x="2129" y="294"/>
                  </a:lnTo>
                  <a:lnTo>
                    <a:pt x="2069" y="296"/>
                  </a:lnTo>
                  <a:lnTo>
                    <a:pt x="2009" y="298"/>
                  </a:lnTo>
                  <a:lnTo>
                    <a:pt x="1950" y="301"/>
                  </a:lnTo>
                  <a:lnTo>
                    <a:pt x="1890" y="303"/>
                  </a:lnTo>
                  <a:lnTo>
                    <a:pt x="1829" y="305"/>
                  </a:lnTo>
                  <a:lnTo>
                    <a:pt x="1770" y="307"/>
                  </a:lnTo>
                  <a:lnTo>
                    <a:pt x="1709" y="309"/>
                  </a:lnTo>
                  <a:lnTo>
                    <a:pt x="1648" y="311"/>
                  </a:lnTo>
                  <a:lnTo>
                    <a:pt x="1587" y="312"/>
                  </a:lnTo>
                  <a:lnTo>
                    <a:pt x="1528" y="314"/>
                  </a:lnTo>
                  <a:lnTo>
                    <a:pt x="1467" y="315"/>
                  </a:lnTo>
                  <a:lnTo>
                    <a:pt x="1406" y="316"/>
                  </a:lnTo>
                  <a:lnTo>
                    <a:pt x="1345" y="317"/>
                  </a:lnTo>
                  <a:lnTo>
                    <a:pt x="1286" y="318"/>
                  </a:lnTo>
                  <a:lnTo>
                    <a:pt x="1225" y="318"/>
                  </a:lnTo>
                  <a:lnTo>
                    <a:pt x="1165" y="318"/>
                  </a:lnTo>
                  <a:lnTo>
                    <a:pt x="1075" y="317"/>
                  </a:lnTo>
                  <a:lnTo>
                    <a:pt x="990" y="315"/>
                  </a:lnTo>
                  <a:lnTo>
                    <a:pt x="911" y="312"/>
                  </a:lnTo>
                  <a:lnTo>
                    <a:pt x="836" y="307"/>
                  </a:lnTo>
                  <a:lnTo>
                    <a:pt x="766" y="301"/>
                  </a:lnTo>
                  <a:lnTo>
                    <a:pt x="702" y="293"/>
                  </a:lnTo>
                  <a:lnTo>
                    <a:pt x="641" y="285"/>
                  </a:lnTo>
                  <a:lnTo>
                    <a:pt x="585" y="275"/>
                  </a:lnTo>
                  <a:lnTo>
                    <a:pt x="533" y="266"/>
                  </a:lnTo>
                  <a:lnTo>
                    <a:pt x="485" y="255"/>
                  </a:lnTo>
                  <a:lnTo>
                    <a:pt x="441" y="244"/>
                  </a:lnTo>
                  <a:lnTo>
                    <a:pt x="401" y="232"/>
                  </a:lnTo>
                  <a:lnTo>
                    <a:pt x="364" y="219"/>
                  </a:lnTo>
                  <a:lnTo>
                    <a:pt x="331" y="205"/>
                  </a:lnTo>
                  <a:lnTo>
                    <a:pt x="301" y="192"/>
                  </a:lnTo>
                  <a:lnTo>
                    <a:pt x="274" y="179"/>
                  </a:lnTo>
                  <a:lnTo>
                    <a:pt x="250" y="165"/>
                  </a:lnTo>
                  <a:lnTo>
                    <a:pt x="229" y="152"/>
                  </a:lnTo>
                  <a:lnTo>
                    <a:pt x="210" y="138"/>
                  </a:lnTo>
                  <a:lnTo>
                    <a:pt x="193" y="123"/>
                  </a:lnTo>
                  <a:lnTo>
                    <a:pt x="179" y="110"/>
                  </a:lnTo>
                  <a:lnTo>
                    <a:pt x="167" y="97"/>
                  </a:lnTo>
                  <a:lnTo>
                    <a:pt x="157" y="84"/>
                  </a:lnTo>
                  <a:lnTo>
                    <a:pt x="149" y="72"/>
                  </a:lnTo>
                  <a:lnTo>
                    <a:pt x="142" y="60"/>
                  </a:lnTo>
                  <a:lnTo>
                    <a:pt x="137" y="49"/>
                  </a:lnTo>
                  <a:lnTo>
                    <a:pt x="133" y="39"/>
                  </a:lnTo>
                  <a:lnTo>
                    <a:pt x="130" y="28"/>
                  </a:lnTo>
                  <a:lnTo>
                    <a:pt x="127" y="12"/>
                  </a:lnTo>
                  <a:lnTo>
                    <a:pt x="1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25"/>
            <p:cNvSpPr>
              <a:spLocks/>
            </p:cNvSpPr>
            <p:nvPr/>
          </p:nvSpPr>
          <p:spPr bwMode="auto">
            <a:xfrm>
              <a:off x="194" y="809"/>
              <a:ext cx="244" cy="42"/>
            </a:xfrm>
            <a:custGeom>
              <a:avLst/>
              <a:gdLst>
                <a:gd name="T0" fmla="*/ 2 w 4144"/>
                <a:gd name="T1" fmla="*/ 20 h 706"/>
                <a:gd name="T2" fmla="*/ 10 w 4144"/>
                <a:gd name="T3" fmla="*/ 60 h 706"/>
                <a:gd name="T4" fmla="*/ 30 w 4144"/>
                <a:gd name="T5" fmla="*/ 106 h 706"/>
                <a:gd name="T6" fmla="*/ 67 w 4144"/>
                <a:gd name="T7" fmla="*/ 157 h 706"/>
                <a:gd name="T8" fmla="*/ 124 w 4144"/>
                <a:gd name="T9" fmla="*/ 209 h 706"/>
                <a:gd name="T10" fmla="*/ 209 w 4144"/>
                <a:gd name="T11" fmla="*/ 261 h 706"/>
                <a:gd name="T12" fmla="*/ 322 w 4144"/>
                <a:gd name="T13" fmla="*/ 310 h 706"/>
                <a:gd name="T14" fmla="*/ 470 w 4144"/>
                <a:gd name="T15" fmla="*/ 352 h 706"/>
                <a:gd name="T16" fmla="*/ 656 w 4144"/>
                <a:gd name="T17" fmla="*/ 385 h 706"/>
                <a:gd name="T18" fmla="*/ 887 w 4144"/>
                <a:gd name="T19" fmla="*/ 407 h 706"/>
                <a:gd name="T20" fmla="*/ 1165 w 4144"/>
                <a:gd name="T21" fmla="*/ 415 h 706"/>
                <a:gd name="T22" fmla="*/ 1347 w 4144"/>
                <a:gd name="T23" fmla="*/ 414 h 706"/>
                <a:gd name="T24" fmla="*/ 1531 w 4144"/>
                <a:gd name="T25" fmla="*/ 411 h 706"/>
                <a:gd name="T26" fmla="*/ 1713 w 4144"/>
                <a:gd name="T27" fmla="*/ 406 h 706"/>
                <a:gd name="T28" fmla="*/ 1895 w 4144"/>
                <a:gd name="T29" fmla="*/ 400 h 706"/>
                <a:gd name="T30" fmla="*/ 2075 w 4144"/>
                <a:gd name="T31" fmla="*/ 394 h 706"/>
                <a:gd name="T32" fmla="*/ 2350 w 4144"/>
                <a:gd name="T33" fmla="*/ 383 h 706"/>
                <a:gd name="T34" fmla="*/ 2660 w 4144"/>
                <a:gd name="T35" fmla="*/ 374 h 706"/>
                <a:gd name="T36" fmla="*/ 2946 w 4144"/>
                <a:gd name="T37" fmla="*/ 371 h 706"/>
                <a:gd name="T38" fmla="*/ 3195 w 4144"/>
                <a:gd name="T39" fmla="*/ 378 h 706"/>
                <a:gd name="T40" fmla="*/ 3336 w 4144"/>
                <a:gd name="T41" fmla="*/ 391 h 706"/>
                <a:gd name="T42" fmla="*/ 3427 w 4144"/>
                <a:gd name="T43" fmla="*/ 405 h 706"/>
                <a:gd name="T44" fmla="*/ 3502 w 4144"/>
                <a:gd name="T45" fmla="*/ 423 h 706"/>
                <a:gd name="T46" fmla="*/ 3599 w 4144"/>
                <a:gd name="T47" fmla="*/ 455 h 706"/>
                <a:gd name="T48" fmla="*/ 3740 w 4144"/>
                <a:gd name="T49" fmla="*/ 514 h 706"/>
                <a:gd name="T50" fmla="*/ 3872 w 4144"/>
                <a:gd name="T51" fmla="*/ 584 h 706"/>
                <a:gd name="T52" fmla="*/ 3968 w 4144"/>
                <a:gd name="T53" fmla="*/ 645 h 706"/>
                <a:gd name="T54" fmla="*/ 4037 w 4144"/>
                <a:gd name="T55" fmla="*/ 698 h 706"/>
                <a:gd name="T56" fmla="*/ 4132 w 4144"/>
                <a:gd name="T57" fmla="*/ 635 h 706"/>
                <a:gd name="T58" fmla="*/ 4055 w 4144"/>
                <a:gd name="T59" fmla="*/ 575 h 706"/>
                <a:gd name="T60" fmla="*/ 3951 w 4144"/>
                <a:gd name="T61" fmla="*/ 508 h 706"/>
                <a:gd name="T62" fmla="*/ 3806 w 4144"/>
                <a:gd name="T63" fmla="*/ 431 h 706"/>
                <a:gd name="T64" fmla="*/ 3654 w 4144"/>
                <a:gd name="T65" fmla="*/ 367 h 706"/>
                <a:gd name="T66" fmla="*/ 3548 w 4144"/>
                <a:gd name="T67" fmla="*/ 332 h 706"/>
                <a:gd name="T68" fmla="*/ 3466 w 4144"/>
                <a:gd name="T69" fmla="*/ 312 h 706"/>
                <a:gd name="T70" fmla="*/ 3371 w 4144"/>
                <a:gd name="T71" fmla="*/ 296 h 706"/>
                <a:gd name="T72" fmla="*/ 3225 w 4144"/>
                <a:gd name="T73" fmla="*/ 283 h 706"/>
                <a:gd name="T74" fmla="*/ 2971 w 4144"/>
                <a:gd name="T75" fmla="*/ 274 h 706"/>
                <a:gd name="T76" fmla="*/ 2679 w 4144"/>
                <a:gd name="T77" fmla="*/ 276 h 706"/>
                <a:gd name="T78" fmla="*/ 2357 w 4144"/>
                <a:gd name="T79" fmla="*/ 285 h 706"/>
                <a:gd name="T80" fmla="*/ 2069 w 4144"/>
                <a:gd name="T81" fmla="*/ 296 h 706"/>
                <a:gd name="T82" fmla="*/ 1890 w 4144"/>
                <a:gd name="T83" fmla="*/ 303 h 706"/>
                <a:gd name="T84" fmla="*/ 1709 w 4144"/>
                <a:gd name="T85" fmla="*/ 309 h 706"/>
                <a:gd name="T86" fmla="*/ 1528 w 4144"/>
                <a:gd name="T87" fmla="*/ 314 h 706"/>
                <a:gd name="T88" fmla="*/ 1345 w 4144"/>
                <a:gd name="T89" fmla="*/ 317 h 706"/>
                <a:gd name="T90" fmla="*/ 1165 w 4144"/>
                <a:gd name="T91" fmla="*/ 318 h 706"/>
                <a:gd name="T92" fmla="*/ 911 w 4144"/>
                <a:gd name="T93" fmla="*/ 312 h 706"/>
                <a:gd name="T94" fmla="*/ 702 w 4144"/>
                <a:gd name="T95" fmla="*/ 293 h 706"/>
                <a:gd name="T96" fmla="*/ 533 w 4144"/>
                <a:gd name="T97" fmla="*/ 266 h 706"/>
                <a:gd name="T98" fmla="*/ 401 w 4144"/>
                <a:gd name="T99" fmla="*/ 232 h 706"/>
                <a:gd name="T100" fmla="*/ 301 w 4144"/>
                <a:gd name="T101" fmla="*/ 192 h 706"/>
                <a:gd name="T102" fmla="*/ 229 w 4144"/>
                <a:gd name="T103" fmla="*/ 152 h 706"/>
                <a:gd name="T104" fmla="*/ 179 w 4144"/>
                <a:gd name="T105" fmla="*/ 110 h 706"/>
                <a:gd name="T106" fmla="*/ 149 w 4144"/>
                <a:gd name="T107" fmla="*/ 72 h 706"/>
                <a:gd name="T108" fmla="*/ 133 w 4144"/>
                <a:gd name="T109" fmla="*/ 39 h 706"/>
                <a:gd name="T110" fmla="*/ 126 w 4144"/>
                <a:gd name="T111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44" h="706">
                  <a:moveTo>
                    <a:pt x="0" y="0"/>
                  </a:moveTo>
                  <a:lnTo>
                    <a:pt x="1" y="10"/>
                  </a:lnTo>
                  <a:lnTo>
                    <a:pt x="2" y="20"/>
                  </a:lnTo>
                  <a:lnTo>
                    <a:pt x="3" y="32"/>
                  </a:lnTo>
                  <a:lnTo>
                    <a:pt x="6" y="46"/>
                  </a:lnTo>
                  <a:lnTo>
                    <a:pt x="10" y="60"/>
                  </a:lnTo>
                  <a:lnTo>
                    <a:pt x="15" y="74"/>
                  </a:lnTo>
                  <a:lnTo>
                    <a:pt x="22" y="90"/>
                  </a:lnTo>
                  <a:lnTo>
                    <a:pt x="30" y="106"/>
                  </a:lnTo>
                  <a:lnTo>
                    <a:pt x="40" y="122"/>
                  </a:lnTo>
                  <a:lnTo>
                    <a:pt x="53" y="140"/>
                  </a:lnTo>
                  <a:lnTo>
                    <a:pt x="67" y="157"/>
                  </a:lnTo>
                  <a:lnTo>
                    <a:pt x="84" y="174"/>
                  </a:lnTo>
                  <a:lnTo>
                    <a:pt x="103" y="191"/>
                  </a:lnTo>
                  <a:lnTo>
                    <a:pt x="124" y="209"/>
                  </a:lnTo>
                  <a:lnTo>
                    <a:pt x="150" y="227"/>
                  </a:lnTo>
                  <a:lnTo>
                    <a:pt x="177" y="244"/>
                  </a:lnTo>
                  <a:lnTo>
                    <a:pt x="209" y="261"/>
                  </a:lnTo>
                  <a:lnTo>
                    <a:pt x="242" y="277"/>
                  </a:lnTo>
                  <a:lnTo>
                    <a:pt x="280" y="293"/>
                  </a:lnTo>
                  <a:lnTo>
                    <a:pt x="322" y="310"/>
                  </a:lnTo>
                  <a:lnTo>
                    <a:pt x="366" y="325"/>
                  </a:lnTo>
                  <a:lnTo>
                    <a:pt x="416" y="338"/>
                  </a:lnTo>
                  <a:lnTo>
                    <a:pt x="470" y="352"/>
                  </a:lnTo>
                  <a:lnTo>
                    <a:pt x="527" y="364"/>
                  </a:lnTo>
                  <a:lnTo>
                    <a:pt x="589" y="375"/>
                  </a:lnTo>
                  <a:lnTo>
                    <a:pt x="656" y="385"/>
                  </a:lnTo>
                  <a:lnTo>
                    <a:pt x="728" y="394"/>
                  </a:lnTo>
                  <a:lnTo>
                    <a:pt x="805" y="402"/>
                  </a:lnTo>
                  <a:lnTo>
                    <a:pt x="887" y="407"/>
                  </a:lnTo>
                  <a:lnTo>
                    <a:pt x="974" y="412"/>
                  </a:lnTo>
                  <a:lnTo>
                    <a:pt x="1067" y="414"/>
                  </a:lnTo>
                  <a:lnTo>
                    <a:pt x="1165" y="415"/>
                  </a:lnTo>
                  <a:lnTo>
                    <a:pt x="1226" y="415"/>
                  </a:lnTo>
                  <a:lnTo>
                    <a:pt x="1287" y="415"/>
                  </a:lnTo>
                  <a:lnTo>
                    <a:pt x="1347" y="414"/>
                  </a:lnTo>
                  <a:lnTo>
                    <a:pt x="1408" y="413"/>
                  </a:lnTo>
                  <a:lnTo>
                    <a:pt x="1469" y="412"/>
                  </a:lnTo>
                  <a:lnTo>
                    <a:pt x="1531" y="411"/>
                  </a:lnTo>
                  <a:lnTo>
                    <a:pt x="1591" y="409"/>
                  </a:lnTo>
                  <a:lnTo>
                    <a:pt x="1652" y="408"/>
                  </a:lnTo>
                  <a:lnTo>
                    <a:pt x="1713" y="406"/>
                  </a:lnTo>
                  <a:lnTo>
                    <a:pt x="1774" y="404"/>
                  </a:lnTo>
                  <a:lnTo>
                    <a:pt x="1834" y="402"/>
                  </a:lnTo>
                  <a:lnTo>
                    <a:pt x="1895" y="400"/>
                  </a:lnTo>
                  <a:lnTo>
                    <a:pt x="1955" y="398"/>
                  </a:lnTo>
                  <a:lnTo>
                    <a:pt x="2016" y="396"/>
                  </a:lnTo>
                  <a:lnTo>
                    <a:pt x="2075" y="394"/>
                  </a:lnTo>
                  <a:lnTo>
                    <a:pt x="2135" y="391"/>
                  </a:lnTo>
                  <a:lnTo>
                    <a:pt x="2243" y="386"/>
                  </a:lnTo>
                  <a:lnTo>
                    <a:pt x="2350" y="383"/>
                  </a:lnTo>
                  <a:lnTo>
                    <a:pt x="2456" y="379"/>
                  </a:lnTo>
                  <a:lnTo>
                    <a:pt x="2559" y="376"/>
                  </a:lnTo>
                  <a:lnTo>
                    <a:pt x="2660" y="374"/>
                  </a:lnTo>
                  <a:lnTo>
                    <a:pt x="2759" y="372"/>
                  </a:lnTo>
                  <a:lnTo>
                    <a:pt x="2854" y="371"/>
                  </a:lnTo>
                  <a:lnTo>
                    <a:pt x="2946" y="371"/>
                  </a:lnTo>
                  <a:lnTo>
                    <a:pt x="3033" y="372"/>
                  </a:lnTo>
                  <a:lnTo>
                    <a:pt x="3117" y="374"/>
                  </a:lnTo>
                  <a:lnTo>
                    <a:pt x="3195" y="378"/>
                  </a:lnTo>
                  <a:lnTo>
                    <a:pt x="3269" y="383"/>
                  </a:lnTo>
                  <a:lnTo>
                    <a:pt x="3303" y="386"/>
                  </a:lnTo>
                  <a:lnTo>
                    <a:pt x="3336" y="391"/>
                  </a:lnTo>
                  <a:lnTo>
                    <a:pt x="3368" y="395"/>
                  </a:lnTo>
                  <a:lnTo>
                    <a:pt x="3398" y="400"/>
                  </a:lnTo>
                  <a:lnTo>
                    <a:pt x="3427" y="405"/>
                  </a:lnTo>
                  <a:lnTo>
                    <a:pt x="3453" y="410"/>
                  </a:lnTo>
                  <a:lnTo>
                    <a:pt x="3478" y="416"/>
                  </a:lnTo>
                  <a:lnTo>
                    <a:pt x="3502" y="423"/>
                  </a:lnTo>
                  <a:lnTo>
                    <a:pt x="3535" y="433"/>
                  </a:lnTo>
                  <a:lnTo>
                    <a:pt x="3567" y="444"/>
                  </a:lnTo>
                  <a:lnTo>
                    <a:pt x="3599" y="455"/>
                  </a:lnTo>
                  <a:lnTo>
                    <a:pt x="3629" y="466"/>
                  </a:lnTo>
                  <a:lnTo>
                    <a:pt x="3686" y="490"/>
                  </a:lnTo>
                  <a:lnTo>
                    <a:pt x="3740" y="514"/>
                  </a:lnTo>
                  <a:lnTo>
                    <a:pt x="3788" y="537"/>
                  </a:lnTo>
                  <a:lnTo>
                    <a:pt x="3833" y="560"/>
                  </a:lnTo>
                  <a:lnTo>
                    <a:pt x="3872" y="584"/>
                  </a:lnTo>
                  <a:lnTo>
                    <a:pt x="3909" y="605"/>
                  </a:lnTo>
                  <a:lnTo>
                    <a:pt x="3941" y="626"/>
                  </a:lnTo>
                  <a:lnTo>
                    <a:pt x="3968" y="645"/>
                  </a:lnTo>
                  <a:lnTo>
                    <a:pt x="3992" y="663"/>
                  </a:lnTo>
                  <a:lnTo>
                    <a:pt x="4011" y="677"/>
                  </a:lnTo>
                  <a:lnTo>
                    <a:pt x="4037" y="698"/>
                  </a:lnTo>
                  <a:lnTo>
                    <a:pt x="4046" y="706"/>
                  </a:lnTo>
                  <a:lnTo>
                    <a:pt x="4144" y="645"/>
                  </a:lnTo>
                  <a:lnTo>
                    <a:pt x="4132" y="635"/>
                  </a:lnTo>
                  <a:lnTo>
                    <a:pt x="4103" y="610"/>
                  </a:lnTo>
                  <a:lnTo>
                    <a:pt x="4082" y="594"/>
                  </a:lnTo>
                  <a:lnTo>
                    <a:pt x="4055" y="575"/>
                  </a:lnTo>
                  <a:lnTo>
                    <a:pt x="4025" y="554"/>
                  </a:lnTo>
                  <a:lnTo>
                    <a:pt x="3991" y="531"/>
                  </a:lnTo>
                  <a:lnTo>
                    <a:pt x="3951" y="508"/>
                  </a:lnTo>
                  <a:lnTo>
                    <a:pt x="3908" y="483"/>
                  </a:lnTo>
                  <a:lnTo>
                    <a:pt x="3859" y="457"/>
                  </a:lnTo>
                  <a:lnTo>
                    <a:pt x="3806" y="431"/>
                  </a:lnTo>
                  <a:lnTo>
                    <a:pt x="3749" y="406"/>
                  </a:lnTo>
                  <a:lnTo>
                    <a:pt x="3686" y="380"/>
                  </a:lnTo>
                  <a:lnTo>
                    <a:pt x="3654" y="367"/>
                  </a:lnTo>
                  <a:lnTo>
                    <a:pt x="3619" y="355"/>
                  </a:lnTo>
                  <a:lnTo>
                    <a:pt x="3585" y="344"/>
                  </a:lnTo>
                  <a:lnTo>
                    <a:pt x="3548" y="332"/>
                  </a:lnTo>
                  <a:lnTo>
                    <a:pt x="3522" y="325"/>
                  </a:lnTo>
                  <a:lnTo>
                    <a:pt x="3495" y="319"/>
                  </a:lnTo>
                  <a:lnTo>
                    <a:pt x="3466" y="312"/>
                  </a:lnTo>
                  <a:lnTo>
                    <a:pt x="3436" y="307"/>
                  </a:lnTo>
                  <a:lnTo>
                    <a:pt x="3404" y="302"/>
                  </a:lnTo>
                  <a:lnTo>
                    <a:pt x="3371" y="296"/>
                  </a:lnTo>
                  <a:lnTo>
                    <a:pt x="3337" y="292"/>
                  </a:lnTo>
                  <a:lnTo>
                    <a:pt x="3301" y="288"/>
                  </a:lnTo>
                  <a:lnTo>
                    <a:pt x="3225" y="283"/>
                  </a:lnTo>
                  <a:lnTo>
                    <a:pt x="3145" y="278"/>
                  </a:lnTo>
                  <a:lnTo>
                    <a:pt x="3060" y="275"/>
                  </a:lnTo>
                  <a:lnTo>
                    <a:pt x="2971" y="274"/>
                  </a:lnTo>
                  <a:lnTo>
                    <a:pt x="2877" y="274"/>
                  </a:lnTo>
                  <a:lnTo>
                    <a:pt x="2780" y="274"/>
                  </a:lnTo>
                  <a:lnTo>
                    <a:pt x="2679" y="276"/>
                  </a:lnTo>
                  <a:lnTo>
                    <a:pt x="2574" y="279"/>
                  </a:lnTo>
                  <a:lnTo>
                    <a:pt x="2467" y="282"/>
                  </a:lnTo>
                  <a:lnTo>
                    <a:pt x="2357" y="285"/>
                  </a:lnTo>
                  <a:lnTo>
                    <a:pt x="2244" y="289"/>
                  </a:lnTo>
                  <a:lnTo>
                    <a:pt x="2129" y="294"/>
                  </a:lnTo>
                  <a:lnTo>
                    <a:pt x="2069" y="296"/>
                  </a:lnTo>
                  <a:lnTo>
                    <a:pt x="2009" y="298"/>
                  </a:lnTo>
                  <a:lnTo>
                    <a:pt x="1950" y="301"/>
                  </a:lnTo>
                  <a:lnTo>
                    <a:pt x="1890" y="303"/>
                  </a:lnTo>
                  <a:lnTo>
                    <a:pt x="1829" y="305"/>
                  </a:lnTo>
                  <a:lnTo>
                    <a:pt x="1770" y="307"/>
                  </a:lnTo>
                  <a:lnTo>
                    <a:pt x="1709" y="309"/>
                  </a:lnTo>
                  <a:lnTo>
                    <a:pt x="1648" y="311"/>
                  </a:lnTo>
                  <a:lnTo>
                    <a:pt x="1587" y="312"/>
                  </a:lnTo>
                  <a:lnTo>
                    <a:pt x="1528" y="314"/>
                  </a:lnTo>
                  <a:lnTo>
                    <a:pt x="1467" y="315"/>
                  </a:lnTo>
                  <a:lnTo>
                    <a:pt x="1406" y="316"/>
                  </a:lnTo>
                  <a:lnTo>
                    <a:pt x="1345" y="317"/>
                  </a:lnTo>
                  <a:lnTo>
                    <a:pt x="1286" y="318"/>
                  </a:lnTo>
                  <a:lnTo>
                    <a:pt x="1225" y="318"/>
                  </a:lnTo>
                  <a:lnTo>
                    <a:pt x="1165" y="318"/>
                  </a:lnTo>
                  <a:lnTo>
                    <a:pt x="1075" y="317"/>
                  </a:lnTo>
                  <a:lnTo>
                    <a:pt x="990" y="315"/>
                  </a:lnTo>
                  <a:lnTo>
                    <a:pt x="911" y="312"/>
                  </a:lnTo>
                  <a:lnTo>
                    <a:pt x="836" y="307"/>
                  </a:lnTo>
                  <a:lnTo>
                    <a:pt x="766" y="301"/>
                  </a:lnTo>
                  <a:lnTo>
                    <a:pt x="702" y="293"/>
                  </a:lnTo>
                  <a:lnTo>
                    <a:pt x="641" y="285"/>
                  </a:lnTo>
                  <a:lnTo>
                    <a:pt x="585" y="275"/>
                  </a:lnTo>
                  <a:lnTo>
                    <a:pt x="533" y="266"/>
                  </a:lnTo>
                  <a:lnTo>
                    <a:pt x="485" y="255"/>
                  </a:lnTo>
                  <a:lnTo>
                    <a:pt x="441" y="244"/>
                  </a:lnTo>
                  <a:lnTo>
                    <a:pt x="401" y="232"/>
                  </a:lnTo>
                  <a:lnTo>
                    <a:pt x="364" y="219"/>
                  </a:lnTo>
                  <a:lnTo>
                    <a:pt x="331" y="205"/>
                  </a:lnTo>
                  <a:lnTo>
                    <a:pt x="301" y="192"/>
                  </a:lnTo>
                  <a:lnTo>
                    <a:pt x="274" y="179"/>
                  </a:lnTo>
                  <a:lnTo>
                    <a:pt x="250" y="165"/>
                  </a:lnTo>
                  <a:lnTo>
                    <a:pt x="229" y="152"/>
                  </a:lnTo>
                  <a:lnTo>
                    <a:pt x="210" y="138"/>
                  </a:lnTo>
                  <a:lnTo>
                    <a:pt x="193" y="123"/>
                  </a:lnTo>
                  <a:lnTo>
                    <a:pt x="179" y="110"/>
                  </a:lnTo>
                  <a:lnTo>
                    <a:pt x="167" y="97"/>
                  </a:lnTo>
                  <a:lnTo>
                    <a:pt x="157" y="84"/>
                  </a:lnTo>
                  <a:lnTo>
                    <a:pt x="149" y="72"/>
                  </a:lnTo>
                  <a:lnTo>
                    <a:pt x="142" y="60"/>
                  </a:lnTo>
                  <a:lnTo>
                    <a:pt x="137" y="49"/>
                  </a:lnTo>
                  <a:lnTo>
                    <a:pt x="133" y="39"/>
                  </a:lnTo>
                  <a:lnTo>
                    <a:pt x="130" y="28"/>
                  </a:lnTo>
                  <a:lnTo>
                    <a:pt x="127" y="12"/>
                  </a:lnTo>
                  <a:lnTo>
                    <a:pt x="12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26"/>
            <p:cNvSpPr>
              <a:spLocks/>
            </p:cNvSpPr>
            <p:nvPr/>
          </p:nvSpPr>
          <p:spPr bwMode="auto">
            <a:xfrm>
              <a:off x="445" y="809"/>
              <a:ext cx="244" cy="42"/>
            </a:xfrm>
            <a:custGeom>
              <a:avLst/>
              <a:gdLst>
                <a:gd name="T0" fmla="*/ 4143 w 4144"/>
                <a:gd name="T1" fmla="*/ 20 h 706"/>
                <a:gd name="T2" fmla="*/ 4135 w 4144"/>
                <a:gd name="T3" fmla="*/ 60 h 706"/>
                <a:gd name="T4" fmla="*/ 4114 w 4144"/>
                <a:gd name="T5" fmla="*/ 106 h 706"/>
                <a:gd name="T6" fmla="*/ 4077 w 4144"/>
                <a:gd name="T7" fmla="*/ 157 h 706"/>
                <a:gd name="T8" fmla="*/ 4019 w 4144"/>
                <a:gd name="T9" fmla="*/ 209 h 706"/>
                <a:gd name="T10" fmla="*/ 3936 w 4144"/>
                <a:gd name="T11" fmla="*/ 261 h 706"/>
                <a:gd name="T12" fmla="*/ 3823 w 4144"/>
                <a:gd name="T13" fmla="*/ 310 h 706"/>
                <a:gd name="T14" fmla="*/ 3675 w 4144"/>
                <a:gd name="T15" fmla="*/ 352 h 706"/>
                <a:gd name="T16" fmla="*/ 3488 w 4144"/>
                <a:gd name="T17" fmla="*/ 385 h 706"/>
                <a:gd name="T18" fmla="*/ 3257 w 4144"/>
                <a:gd name="T19" fmla="*/ 407 h 706"/>
                <a:gd name="T20" fmla="*/ 2979 w 4144"/>
                <a:gd name="T21" fmla="*/ 415 h 706"/>
                <a:gd name="T22" fmla="*/ 2796 w 4144"/>
                <a:gd name="T23" fmla="*/ 414 h 706"/>
                <a:gd name="T24" fmla="*/ 2614 w 4144"/>
                <a:gd name="T25" fmla="*/ 411 h 706"/>
                <a:gd name="T26" fmla="*/ 2431 w 4144"/>
                <a:gd name="T27" fmla="*/ 406 h 706"/>
                <a:gd name="T28" fmla="*/ 2250 w 4144"/>
                <a:gd name="T29" fmla="*/ 400 h 706"/>
                <a:gd name="T30" fmla="*/ 2069 w 4144"/>
                <a:gd name="T31" fmla="*/ 394 h 706"/>
                <a:gd name="T32" fmla="*/ 1794 w 4144"/>
                <a:gd name="T33" fmla="*/ 383 h 706"/>
                <a:gd name="T34" fmla="*/ 1484 w 4144"/>
                <a:gd name="T35" fmla="*/ 374 h 706"/>
                <a:gd name="T36" fmla="*/ 1199 w 4144"/>
                <a:gd name="T37" fmla="*/ 371 h 706"/>
                <a:gd name="T38" fmla="*/ 949 w 4144"/>
                <a:gd name="T39" fmla="*/ 378 h 706"/>
                <a:gd name="T40" fmla="*/ 808 w 4144"/>
                <a:gd name="T41" fmla="*/ 391 h 706"/>
                <a:gd name="T42" fmla="*/ 718 w 4144"/>
                <a:gd name="T43" fmla="*/ 405 h 706"/>
                <a:gd name="T44" fmla="*/ 642 w 4144"/>
                <a:gd name="T45" fmla="*/ 423 h 706"/>
                <a:gd name="T46" fmla="*/ 545 w 4144"/>
                <a:gd name="T47" fmla="*/ 455 h 706"/>
                <a:gd name="T48" fmla="*/ 405 w 4144"/>
                <a:gd name="T49" fmla="*/ 514 h 706"/>
                <a:gd name="T50" fmla="*/ 271 w 4144"/>
                <a:gd name="T51" fmla="*/ 584 h 706"/>
                <a:gd name="T52" fmla="*/ 175 w 4144"/>
                <a:gd name="T53" fmla="*/ 645 h 706"/>
                <a:gd name="T54" fmla="*/ 107 w 4144"/>
                <a:gd name="T55" fmla="*/ 698 h 706"/>
                <a:gd name="T56" fmla="*/ 12 w 4144"/>
                <a:gd name="T57" fmla="*/ 635 h 706"/>
                <a:gd name="T58" fmla="*/ 88 w 4144"/>
                <a:gd name="T59" fmla="*/ 575 h 706"/>
                <a:gd name="T60" fmla="*/ 192 w 4144"/>
                <a:gd name="T61" fmla="*/ 508 h 706"/>
                <a:gd name="T62" fmla="*/ 337 w 4144"/>
                <a:gd name="T63" fmla="*/ 431 h 706"/>
                <a:gd name="T64" fmla="*/ 425 w 4144"/>
                <a:gd name="T65" fmla="*/ 393 h 706"/>
                <a:gd name="T66" fmla="*/ 524 w 4144"/>
                <a:gd name="T67" fmla="*/ 355 h 706"/>
                <a:gd name="T68" fmla="*/ 622 w 4144"/>
                <a:gd name="T69" fmla="*/ 325 h 706"/>
                <a:gd name="T70" fmla="*/ 708 w 4144"/>
                <a:gd name="T71" fmla="*/ 307 h 706"/>
                <a:gd name="T72" fmla="*/ 807 w 4144"/>
                <a:gd name="T73" fmla="*/ 292 h 706"/>
                <a:gd name="T74" fmla="*/ 998 w 4144"/>
                <a:gd name="T75" fmla="*/ 278 h 706"/>
                <a:gd name="T76" fmla="*/ 1267 w 4144"/>
                <a:gd name="T77" fmla="*/ 274 h 706"/>
                <a:gd name="T78" fmla="*/ 1569 w 4144"/>
                <a:gd name="T79" fmla="*/ 279 h 706"/>
                <a:gd name="T80" fmla="*/ 1900 w 4144"/>
                <a:gd name="T81" fmla="*/ 289 h 706"/>
                <a:gd name="T82" fmla="*/ 2134 w 4144"/>
                <a:gd name="T83" fmla="*/ 298 h 706"/>
                <a:gd name="T84" fmla="*/ 2314 w 4144"/>
                <a:gd name="T85" fmla="*/ 305 h 706"/>
                <a:gd name="T86" fmla="*/ 2496 w 4144"/>
                <a:gd name="T87" fmla="*/ 311 h 706"/>
                <a:gd name="T88" fmla="*/ 2677 w 4144"/>
                <a:gd name="T89" fmla="*/ 315 h 706"/>
                <a:gd name="T90" fmla="*/ 2859 w 4144"/>
                <a:gd name="T91" fmla="*/ 318 h 706"/>
                <a:gd name="T92" fmla="*/ 3069 w 4144"/>
                <a:gd name="T93" fmla="*/ 317 h 706"/>
                <a:gd name="T94" fmla="*/ 3307 w 4144"/>
                <a:gd name="T95" fmla="*/ 307 h 706"/>
                <a:gd name="T96" fmla="*/ 3503 w 4144"/>
                <a:gd name="T97" fmla="*/ 285 h 706"/>
                <a:gd name="T98" fmla="*/ 3659 w 4144"/>
                <a:gd name="T99" fmla="*/ 255 h 706"/>
                <a:gd name="T100" fmla="*/ 3779 w 4144"/>
                <a:gd name="T101" fmla="*/ 219 h 706"/>
                <a:gd name="T102" fmla="*/ 3869 w 4144"/>
                <a:gd name="T103" fmla="*/ 179 h 706"/>
                <a:gd name="T104" fmla="*/ 3934 w 4144"/>
                <a:gd name="T105" fmla="*/ 138 h 706"/>
                <a:gd name="T106" fmla="*/ 3977 w 4144"/>
                <a:gd name="T107" fmla="*/ 97 h 706"/>
                <a:gd name="T108" fmla="*/ 4002 w 4144"/>
                <a:gd name="T109" fmla="*/ 60 h 706"/>
                <a:gd name="T110" fmla="*/ 4014 w 4144"/>
                <a:gd name="T111" fmla="*/ 28 h 706"/>
                <a:gd name="T112" fmla="*/ 4144 w 4144"/>
                <a:gd name="T113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44" h="706">
                  <a:moveTo>
                    <a:pt x="4144" y="0"/>
                  </a:moveTo>
                  <a:lnTo>
                    <a:pt x="4144" y="10"/>
                  </a:lnTo>
                  <a:lnTo>
                    <a:pt x="4143" y="20"/>
                  </a:lnTo>
                  <a:lnTo>
                    <a:pt x="4141" y="32"/>
                  </a:lnTo>
                  <a:lnTo>
                    <a:pt x="4138" y="46"/>
                  </a:lnTo>
                  <a:lnTo>
                    <a:pt x="4135" y="60"/>
                  </a:lnTo>
                  <a:lnTo>
                    <a:pt x="4128" y="74"/>
                  </a:lnTo>
                  <a:lnTo>
                    <a:pt x="4122" y="90"/>
                  </a:lnTo>
                  <a:lnTo>
                    <a:pt x="4114" y="106"/>
                  </a:lnTo>
                  <a:lnTo>
                    <a:pt x="4103" y="122"/>
                  </a:lnTo>
                  <a:lnTo>
                    <a:pt x="4091" y="140"/>
                  </a:lnTo>
                  <a:lnTo>
                    <a:pt x="4077" y="157"/>
                  </a:lnTo>
                  <a:lnTo>
                    <a:pt x="4061" y="174"/>
                  </a:lnTo>
                  <a:lnTo>
                    <a:pt x="4041" y="191"/>
                  </a:lnTo>
                  <a:lnTo>
                    <a:pt x="4019" y="209"/>
                  </a:lnTo>
                  <a:lnTo>
                    <a:pt x="3994" y="227"/>
                  </a:lnTo>
                  <a:lnTo>
                    <a:pt x="3966" y="244"/>
                  </a:lnTo>
                  <a:lnTo>
                    <a:pt x="3936" y="261"/>
                  </a:lnTo>
                  <a:lnTo>
                    <a:pt x="3902" y="277"/>
                  </a:lnTo>
                  <a:lnTo>
                    <a:pt x="3864" y="293"/>
                  </a:lnTo>
                  <a:lnTo>
                    <a:pt x="3823" y="310"/>
                  </a:lnTo>
                  <a:lnTo>
                    <a:pt x="3777" y="325"/>
                  </a:lnTo>
                  <a:lnTo>
                    <a:pt x="3728" y="338"/>
                  </a:lnTo>
                  <a:lnTo>
                    <a:pt x="3675" y="352"/>
                  </a:lnTo>
                  <a:lnTo>
                    <a:pt x="3617" y="364"/>
                  </a:lnTo>
                  <a:lnTo>
                    <a:pt x="3554" y="375"/>
                  </a:lnTo>
                  <a:lnTo>
                    <a:pt x="3488" y="385"/>
                  </a:lnTo>
                  <a:lnTo>
                    <a:pt x="3416" y="394"/>
                  </a:lnTo>
                  <a:lnTo>
                    <a:pt x="3339" y="402"/>
                  </a:lnTo>
                  <a:lnTo>
                    <a:pt x="3257" y="407"/>
                  </a:lnTo>
                  <a:lnTo>
                    <a:pt x="3170" y="412"/>
                  </a:lnTo>
                  <a:lnTo>
                    <a:pt x="3078" y="414"/>
                  </a:lnTo>
                  <a:lnTo>
                    <a:pt x="2979" y="415"/>
                  </a:lnTo>
                  <a:lnTo>
                    <a:pt x="2919" y="415"/>
                  </a:lnTo>
                  <a:lnTo>
                    <a:pt x="2858" y="415"/>
                  </a:lnTo>
                  <a:lnTo>
                    <a:pt x="2796" y="414"/>
                  </a:lnTo>
                  <a:lnTo>
                    <a:pt x="2735" y="413"/>
                  </a:lnTo>
                  <a:lnTo>
                    <a:pt x="2675" y="412"/>
                  </a:lnTo>
                  <a:lnTo>
                    <a:pt x="2614" y="411"/>
                  </a:lnTo>
                  <a:lnTo>
                    <a:pt x="2553" y="409"/>
                  </a:lnTo>
                  <a:lnTo>
                    <a:pt x="2492" y="408"/>
                  </a:lnTo>
                  <a:lnTo>
                    <a:pt x="2431" y="406"/>
                  </a:lnTo>
                  <a:lnTo>
                    <a:pt x="2370" y="404"/>
                  </a:lnTo>
                  <a:lnTo>
                    <a:pt x="2310" y="402"/>
                  </a:lnTo>
                  <a:lnTo>
                    <a:pt x="2250" y="400"/>
                  </a:lnTo>
                  <a:lnTo>
                    <a:pt x="2189" y="398"/>
                  </a:lnTo>
                  <a:lnTo>
                    <a:pt x="2129" y="396"/>
                  </a:lnTo>
                  <a:lnTo>
                    <a:pt x="2069" y="394"/>
                  </a:lnTo>
                  <a:lnTo>
                    <a:pt x="2010" y="391"/>
                  </a:lnTo>
                  <a:lnTo>
                    <a:pt x="1901" y="386"/>
                  </a:lnTo>
                  <a:lnTo>
                    <a:pt x="1794" y="383"/>
                  </a:lnTo>
                  <a:lnTo>
                    <a:pt x="1689" y="379"/>
                  </a:lnTo>
                  <a:lnTo>
                    <a:pt x="1584" y="376"/>
                  </a:lnTo>
                  <a:lnTo>
                    <a:pt x="1484" y="374"/>
                  </a:lnTo>
                  <a:lnTo>
                    <a:pt x="1385" y="372"/>
                  </a:lnTo>
                  <a:lnTo>
                    <a:pt x="1290" y="371"/>
                  </a:lnTo>
                  <a:lnTo>
                    <a:pt x="1199" y="371"/>
                  </a:lnTo>
                  <a:lnTo>
                    <a:pt x="1111" y="372"/>
                  </a:lnTo>
                  <a:lnTo>
                    <a:pt x="1028" y="374"/>
                  </a:lnTo>
                  <a:lnTo>
                    <a:pt x="949" y="378"/>
                  </a:lnTo>
                  <a:lnTo>
                    <a:pt x="876" y="383"/>
                  </a:lnTo>
                  <a:lnTo>
                    <a:pt x="840" y="386"/>
                  </a:lnTo>
                  <a:lnTo>
                    <a:pt x="808" y="391"/>
                  </a:lnTo>
                  <a:lnTo>
                    <a:pt x="776" y="395"/>
                  </a:lnTo>
                  <a:lnTo>
                    <a:pt x="746" y="400"/>
                  </a:lnTo>
                  <a:lnTo>
                    <a:pt x="718" y="405"/>
                  </a:lnTo>
                  <a:lnTo>
                    <a:pt x="691" y="410"/>
                  </a:lnTo>
                  <a:lnTo>
                    <a:pt x="665" y="416"/>
                  </a:lnTo>
                  <a:lnTo>
                    <a:pt x="642" y="423"/>
                  </a:lnTo>
                  <a:lnTo>
                    <a:pt x="609" y="433"/>
                  </a:lnTo>
                  <a:lnTo>
                    <a:pt x="576" y="444"/>
                  </a:lnTo>
                  <a:lnTo>
                    <a:pt x="545" y="455"/>
                  </a:lnTo>
                  <a:lnTo>
                    <a:pt x="515" y="466"/>
                  </a:lnTo>
                  <a:lnTo>
                    <a:pt x="458" y="490"/>
                  </a:lnTo>
                  <a:lnTo>
                    <a:pt x="405" y="514"/>
                  </a:lnTo>
                  <a:lnTo>
                    <a:pt x="356" y="537"/>
                  </a:lnTo>
                  <a:lnTo>
                    <a:pt x="312" y="560"/>
                  </a:lnTo>
                  <a:lnTo>
                    <a:pt x="271" y="584"/>
                  </a:lnTo>
                  <a:lnTo>
                    <a:pt x="235" y="605"/>
                  </a:lnTo>
                  <a:lnTo>
                    <a:pt x="204" y="626"/>
                  </a:lnTo>
                  <a:lnTo>
                    <a:pt x="175" y="645"/>
                  </a:lnTo>
                  <a:lnTo>
                    <a:pt x="152" y="663"/>
                  </a:lnTo>
                  <a:lnTo>
                    <a:pt x="133" y="677"/>
                  </a:lnTo>
                  <a:lnTo>
                    <a:pt x="107" y="698"/>
                  </a:lnTo>
                  <a:lnTo>
                    <a:pt x="98" y="706"/>
                  </a:lnTo>
                  <a:lnTo>
                    <a:pt x="0" y="645"/>
                  </a:lnTo>
                  <a:lnTo>
                    <a:pt x="12" y="635"/>
                  </a:lnTo>
                  <a:lnTo>
                    <a:pt x="42" y="610"/>
                  </a:lnTo>
                  <a:lnTo>
                    <a:pt x="63" y="594"/>
                  </a:lnTo>
                  <a:lnTo>
                    <a:pt x="88" y="575"/>
                  </a:lnTo>
                  <a:lnTo>
                    <a:pt x="119" y="554"/>
                  </a:lnTo>
                  <a:lnTo>
                    <a:pt x="153" y="531"/>
                  </a:lnTo>
                  <a:lnTo>
                    <a:pt x="192" y="508"/>
                  </a:lnTo>
                  <a:lnTo>
                    <a:pt x="236" y="483"/>
                  </a:lnTo>
                  <a:lnTo>
                    <a:pt x="285" y="457"/>
                  </a:lnTo>
                  <a:lnTo>
                    <a:pt x="337" y="431"/>
                  </a:lnTo>
                  <a:lnTo>
                    <a:pt x="366" y="418"/>
                  </a:lnTo>
                  <a:lnTo>
                    <a:pt x="395" y="406"/>
                  </a:lnTo>
                  <a:lnTo>
                    <a:pt x="425" y="393"/>
                  </a:lnTo>
                  <a:lnTo>
                    <a:pt x="458" y="380"/>
                  </a:lnTo>
                  <a:lnTo>
                    <a:pt x="490" y="367"/>
                  </a:lnTo>
                  <a:lnTo>
                    <a:pt x="524" y="355"/>
                  </a:lnTo>
                  <a:lnTo>
                    <a:pt x="560" y="344"/>
                  </a:lnTo>
                  <a:lnTo>
                    <a:pt x="596" y="332"/>
                  </a:lnTo>
                  <a:lnTo>
                    <a:pt x="622" y="325"/>
                  </a:lnTo>
                  <a:lnTo>
                    <a:pt x="649" y="319"/>
                  </a:lnTo>
                  <a:lnTo>
                    <a:pt x="677" y="312"/>
                  </a:lnTo>
                  <a:lnTo>
                    <a:pt x="708" y="307"/>
                  </a:lnTo>
                  <a:lnTo>
                    <a:pt x="739" y="302"/>
                  </a:lnTo>
                  <a:lnTo>
                    <a:pt x="773" y="296"/>
                  </a:lnTo>
                  <a:lnTo>
                    <a:pt x="807" y="292"/>
                  </a:lnTo>
                  <a:lnTo>
                    <a:pt x="842" y="288"/>
                  </a:lnTo>
                  <a:lnTo>
                    <a:pt x="918" y="283"/>
                  </a:lnTo>
                  <a:lnTo>
                    <a:pt x="998" y="278"/>
                  </a:lnTo>
                  <a:lnTo>
                    <a:pt x="1083" y="275"/>
                  </a:lnTo>
                  <a:lnTo>
                    <a:pt x="1173" y="274"/>
                  </a:lnTo>
                  <a:lnTo>
                    <a:pt x="1267" y="274"/>
                  </a:lnTo>
                  <a:lnTo>
                    <a:pt x="1364" y="274"/>
                  </a:lnTo>
                  <a:lnTo>
                    <a:pt x="1465" y="276"/>
                  </a:lnTo>
                  <a:lnTo>
                    <a:pt x="1569" y="279"/>
                  </a:lnTo>
                  <a:lnTo>
                    <a:pt x="1677" y="282"/>
                  </a:lnTo>
                  <a:lnTo>
                    <a:pt x="1787" y="285"/>
                  </a:lnTo>
                  <a:lnTo>
                    <a:pt x="1900" y="289"/>
                  </a:lnTo>
                  <a:lnTo>
                    <a:pt x="2016" y="294"/>
                  </a:lnTo>
                  <a:lnTo>
                    <a:pt x="2074" y="296"/>
                  </a:lnTo>
                  <a:lnTo>
                    <a:pt x="2134" y="298"/>
                  </a:lnTo>
                  <a:lnTo>
                    <a:pt x="2194" y="301"/>
                  </a:lnTo>
                  <a:lnTo>
                    <a:pt x="2255" y="303"/>
                  </a:lnTo>
                  <a:lnTo>
                    <a:pt x="2314" y="305"/>
                  </a:lnTo>
                  <a:lnTo>
                    <a:pt x="2375" y="307"/>
                  </a:lnTo>
                  <a:lnTo>
                    <a:pt x="2435" y="309"/>
                  </a:lnTo>
                  <a:lnTo>
                    <a:pt x="2496" y="311"/>
                  </a:lnTo>
                  <a:lnTo>
                    <a:pt x="2556" y="312"/>
                  </a:lnTo>
                  <a:lnTo>
                    <a:pt x="2617" y="314"/>
                  </a:lnTo>
                  <a:lnTo>
                    <a:pt x="2677" y="315"/>
                  </a:lnTo>
                  <a:lnTo>
                    <a:pt x="2737" y="316"/>
                  </a:lnTo>
                  <a:lnTo>
                    <a:pt x="2798" y="317"/>
                  </a:lnTo>
                  <a:lnTo>
                    <a:pt x="2859" y="318"/>
                  </a:lnTo>
                  <a:lnTo>
                    <a:pt x="2919" y="318"/>
                  </a:lnTo>
                  <a:lnTo>
                    <a:pt x="2979" y="318"/>
                  </a:lnTo>
                  <a:lnTo>
                    <a:pt x="3069" y="317"/>
                  </a:lnTo>
                  <a:lnTo>
                    <a:pt x="3154" y="315"/>
                  </a:lnTo>
                  <a:lnTo>
                    <a:pt x="3234" y="312"/>
                  </a:lnTo>
                  <a:lnTo>
                    <a:pt x="3307" y="307"/>
                  </a:lnTo>
                  <a:lnTo>
                    <a:pt x="3377" y="301"/>
                  </a:lnTo>
                  <a:lnTo>
                    <a:pt x="3442" y="293"/>
                  </a:lnTo>
                  <a:lnTo>
                    <a:pt x="3503" y="285"/>
                  </a:lnTo>
                  <a:lnTo>
                    <a:pt x="3558" y="275"/>
                  </a:lnTo>
                  <a:lnTo>
                    <a:pt x="3611" y="266"/>
                  </a:lnTo>
                  <a:lnTo>
                    <a:pt x="3659" y="255"/>
                  </a:lnTo>
                  <a:lnTo>
                    <a:pt x="3702" y="244"/>
                  </a:lnTo>
                  <a:lnTo>
                    <a:pt x="3743" y="232"/>
                  </a:lnTo>
                  <a:lnTo>
                    <a:pt x="3779" y="219"/>
                  </a:lnTo>
                  <a:lnTo>
                    <a:pt x="3813" y="205"/>
                  </a:lnTo>
                  <a:lnTo>
                    <a:pt x="3843" y="192"/>
                  </a:lnTo>
                  <a:lnTo>
                    <a:pt x="3869" y="179"/>
                  </a:lnTo>
                  <a:lnTo>
                    <a:pt x="3894" y="165"/>
                  </a:lnTo>
                  <a:lnTo>
                    <a:pt x="3915" y="152"/>
                  </a:lnTo>
                  <a:lnTo>
                    <a:pt x="3934" y="138"/>
                  </a:lnTo>
                  <a:lnTo>
                    <a:pt x="3950" y="123"/>
                  </a:lnTo>
                  <a:lnTo>
                    <a:pt x="3964" y="110"/>
                  </a:lnTo>
                  <a:lnTo>
                    <a:pt x="3977" y="97"/>
                  </a:lnTo>
                  <a:lnTo>
                    <a:pt x="3987" y="84"/>
                  </a:lnTo>
                  <a:lnTo>
                    <a:pt x="3995" y="72"/>
                  </a:lnTo>
                  <a:lnTo>
                    <a:pt x="4002" y="60"/>
                  </a:lnTo>
                  <a:lnTo>
                    <a:pt x="4007" y="49"/>
                  </a:lnTo>
                  <a:lnTo>
                    <a:pt x="4011" y="39"/>
                  </a:lnTo>
                  <a:lnTo>
                    <a:pt x="4014" y="28"/>
                  </a:lnTo>
                  <a:lnTo>
                    <a:pt x="4017" y="12"/>
                  </a:lnTo>
                  <a:lnTo>
                    <a:pt x="4018" y="0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27"/>
            <p:cNvSpPr>
              <a:spLocks/>
            </p:cNvSpPr>
            <p:nvPr/>
          </p:nvSpPr>
          <p:spPr bwMode="auto">
            <a:xfrm>
              <a:off x="445" y="809"/>
              <a:ext cx="244" cy="42"/>
            </a:xfrm>
            <a:custGeom>
              <a:avLst/>
              <a:gdLst>
                <a:gd name="T0" fmla="*/ 4143 w 4144"/>
                <a:gd name="T1" fmla="*/ 20 h 706"/>
                <a:gd name="T2" fmla="*/ 4135 w 4144"/>
                <a:gd name="T3" fmla="*/ 60 h 706"/>
                <a:gd name="T4" fmla="*/ 4114 w 4144"/>
                <a:gd name="T5" fmla="*/ 106 h 706"/>
                <a:gd name="T6" fmla="*/ 4077 w 4144"/>
                <a:gd name="T7" fmla="*/ 157 h 706"/>
                <a:gd name="T8" fmla="*/ 4019 w 4144"/>
                <a:gd name="T9" fmla="*/ 209 h 706"/>
                <a:gd name="T10" fmla="*/ 3936 w 4144"/>
                <a:gd name="T11" fmla="*/ 261 h 706"/>
                <a:gd name="T12" fmla="*/ 3823 w 4144"/>
                <a:gd name="T13" fmla="*/ 310 h 706"/>
                <a:gd name="T14" fmla="*/ 3675 w 4144"/>
                <a:gd name="T15" fmla="*/ 352 h 706"/>
                <a:gd name="T16" fmla="*/ 3488 w 4144"/>
                <a:gd name="T17" fmla="*/ 385 h 706"/>
                <a:gd name="T18" fmla="*/ 3257 w 4144"/>
                <a:gd name="T19" fmla="*/ 407 h 706"/>
                <a:gd name="T20" fmla="*/ 2979 w 4144"/>
                <a:gd name="T21" fmla="*/ 415 h 706"/>
                <a:gd name="T22" fmla="*/ 2796 w 4144"/>
                <a:gd name="T23" fmla="*/ 414 h 706"/>
                <a:gd name="T24" fmla="*/ 2614 w 4144"/>
                <a:gd name="T25" fmla="*/ 411 h 706"/>
                <a:gd name="T26" fmla="*/ 2431 w 4144"/>
                <a:gd name="T27" fmla="*/ 406 h 706"/>
                <a:gd name="T28" fmla="*/ 2250 w 4144"/>
                <a:gd name="T29" fmla="*/ 400 h 706"/>
                <a:gd name="T30" fmla="*/ 2069 w 4144"/>
                <a:gd name="T31" fmla="*/ 394 h 706"/>
                <a:gd name="T32" fmla="*/ 1794 w 4144"/>
                <a:gd name="T33" fmla="*/ 383 h 706"/>
                <a:gd name="T34" fmla="*/ 1484 w 4144"/>
                <a:gd name="T35" fmla="*/ 374 h 706"/>
                <a:gd name="T36" fmla="*/ 1199 w 4144"/>
                <a:gd name="T37" fmla="*/ 371 h 706"/>
                <a:gd name="T38" fmla="*/ 949 w 4144"/>
                <a:gd name="T39" fmla="*/ 378 h 706"/>
                <a:gd name="T40" fmla="*/ 808 w 4144"/>
                <a:gd name="T41" fmla="*/ 391 h 706"/>
                <a:gd name="T42" fmla="*/ 718 w 4144"/>
                <a:gd name="T43" fmla="*/ 405 h 706"/>
                <a:gd name="T44" fmla="*/ 642 w 4144"/>
                <a:gd name="T45" fmla="*/ 423 h 706"/>
                <a:gd name="T46" fmla="*/ 545 w 4144"/>
                <a:gd name="T47" fmla="*/ 455 h 706"/>
                <a:gd name="T48" fmla="*/ 405 w 4144"/>
                <a:gd name="T49" fmla="*/ 514 h 706"/>
                <a:gd name="T50" fmla="*/ 271 w 4144"/>
                <a:gd name="T51" fmla="*/ 584 h 706"/>
                <a:gd name="T52" fmla="*/ 175 w 4144"/>
                <a:gd name="T53" fmla="*/ 645 h 706"/>
                <a:gd name="T54" fmla="*/ 107 w 4144"/>
                <a:gd name="T55" fmla="*/ 698 h 706"/>
                <a:gd name="T56" fmla="*/ 12 w 4144"/>
                <a:gd name="T57" fmla="*/ 635 h 706"/>
                <a:gd name="T58" fmla="*/ 88 w 4144"/>
                <a:gd name="T59" fmla="*/ 575 h 706"/>
                <a:gd name="T60" fmla="*/ 192 w 4144"/>
                <a:gd name="T61" fmla="*/ 508 h 706"/>
                <a:gd name="T62" fmla="*/ 337 w 4144"/>
                <a:gd name="T63" fmla="*/ 431 h 706"/>
                <a:gd name="T64" fmla="*/ 425 w 4144"/>
                <a:gd name="T65" fmla="*/ 393 h 706"/>
                <a:gd name="T66" fmla="*/ 524 w 4144"/>
                <a:gd name="T67" fmla="*/ 355 h 706"/>
                <a:gd name="T68" fmla="*/ 622 w 4144"/>
                <a:gd name="T69" fmla="*/ 325 h 706"/>
                <a:gd name="T70" fmla="*/ 708 w 4144"/>
                <a:gd name="T71" fmla="*/ 307 h 706"/>
                <a:gd name="T72" fmla="*/ 807 w 4144"/>
                <a:gd name="T73" fmla="*/ 292 h 706"/>
                <a:gd name="T74" fmla="*/ 998 w 4144"/>
                <a:gd name="T75" fmla="*/ 278 h 706"/>
                <a:gd name="T76" fmla="*/ 1267 w 4144"/>
                <a:gd name="T77" fmla="*/ 274 h 706"/>
                <a:gd name="T78" fmla="*/ 1569 w 4144"/>
                <a:gd name="T79" fmla="*/ 279 h 706"/>
                <a:gd name="T80" fmla="*/ 1900 w 4144"/>
                <a:gd name="T81" fmla="*/ 289 h 706"/>
                <a:gd name="T82" fmla="*/ 2134 w 4144"/>
                <a:gd name="T83" fmla="*/ 298 h 706"/>
                <a:gd name="T84" fmla="*/ 2314 w 4144"/>
                <a:gd name="T85" fmla="*/ 305 h 706"/>
                <a:gd name="T86" fmla="*/ 2496 w 4144"/>
                <a:gd name="T87" fmla="*/ 311 h 706"/>
                <a:gd name="T88" fmla="*/ 2677 w 4144"/>
                <a:gd name="T89" fmla="*/ 315 h 706"/>
                <a:gd name="T90" fmla="*/ 2859 w 4144"/>
                <a:gd name="T91" fmla="*/ 318 h 706"/>
                <a:gd name="T92" fmla="*/ 3069 w 4144"/>
                <a:gd name="T93" fmla="*/ 317 h 706"/>
                <a:gd name="T94" fmla="*/ 3307 w 4144"/>
                <a:gd name="T95" fmla="*/ 307 h 706"/>
                <a:gd name="T96" fmla="*/ 3503 w 4144"/>
                <a:gd name="T97" fmla="*/ 285 h 706"/>
                <a:gd name="T98" fmla="*/ 3659 w 4144"/>
                <a:gd name="T99" fmla="*/ 255 h 706"/>
                <a:gd name="T100" fmla="*/ 3779 w 4144"/>
                <a:gd name="T101" fmla="*/ 219 h 706"/>
                <a:gd name="T102" fmla="*/ 3869 w 4144"/>
                <a:gd name="T103" fmla="*/ 179 h 706"/>
                <a:gd name="T104" fmla="*/ 3934 w 4144"/>
                <a:gd name="T105" fmla="*/ 138 h 706"/>
                <a:gd name="T106" fmla="*/ 3977 w 4144"/>
                <a:gd name="T107" fmla="*/ 97 h 706"/>
                <a:gd name="T108" fmla="*/ 4002 w 4144"/>
                <a:gd name="T109" fmla="*/ 60 h 706"/>
                <a:gd name="T110" fmla="*/ 4014 w 4144"/>
                <a:gd name="T111" fmla="*/ 28 h 706"/>
                <a:gd name="T112" fmla="*/ 4144 w 4144"/>
                <a:gd name="T113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44" h="706">
                  <a:moveTo>
                    <a:pt x="4144" y="0"/>
                  </a:moveTo>
                  <a:lnTo>
                    <a:pt x="4144" y="10"/>
                  </a:lnTo>
                  <a:lnTo>
                    <a:pt x="4143" y="20"/>
                  </a:lnTo>
                  <a:lnTo>
                    <a:pt x="4141" y="32"/>
                  </a:lnTo>
                  <a:lnTo>
                    <a:pt x="4138" y="46"/>
                  </a:lnTo>
                  <a:lnTo>
                    <a:pt x="4135" y="60"/>
                  </a:lnTo>
                  <a:lnTo>
                    <a:pt x="4128" y="74"/>
                  </a:lnTo>
                  <a:lnTo>
                    <a:pt x="4122" y="90"/>
                  </a:lnTo>
                  <a:lnTo>
                    <a:pt x="4114" y="106"/>
                  </a:lnTo>
                  <a:lnTo>
                    <a:pt x="4103" y="122"/>
                  </a:lnTo>
                  <a:lnTo>
                    <a:pt x="4091" y="140"/>
                  </a:lnTo>
                  <a:lnTo>
                    <a:pt x="4077" y="157"/>
                  </a:lnTo>
                  <a:lnTo>
                    <a:pt x="4061" y="174"/>
                  </a:lnTo>
                  <a:lnTo>
                    <a:pt x="4041" y="191"/>
                  </a:lnTo>
                  <a:lnTo>
                    <a:pt x="4019" y="209"/>
                  </a:lnTo>
                  <a:lnTo>
                    <a:pt x="3994" y="227"/>
                  </a:lnTo>
                  <a:lnTo>
                    <a:pt x="3966" y="244"/>
                  </a:lnTo>
                  <a:lnTo>
                    <a:pt x="3936" y="261"/>
                  </a:lnTo>
                  <a:lnTo>
                    <a:pt x="3902" y="277"/>
                  </a:lnTo>
                  <a:lnTo>
                    <a:pt x="3864" y="293"/>
                  </a:lnTo>
                  <a:lnTo>
                    <a:pt x="3823" y="310"/>
                  </a:lnTo>
                  <a:lnTo>
                    <a:pt x="3777" y="325"/>
                  </a:lnTo>
                  <a:lnTo>
                    <a:pt x="3728" y="338"/>
                  </a:lnTo>
                  <a:lnTo>
                    <a:pt x="3675" y="352"/>
                  </a:lnTo>
                  <a:lnTo>
                    <a:pt x="3617" y="364"/>
                  </a:lnTo>
                  <a:lnTo>
                    <a:pt x="3554" y="375"/>
                  </a:lnTo>
                  <a:lnTo>
                    <a:pt x="3488" y="385"/>
                  </a:lnTo>
                  <a:lnTo>
                    <a:pt x="3416" y="394"/>
                  </a:lnTo>
                  <a:lnTo>
                    <a:pt x="3339" y="402"/>
                  </a:lnTo>
                  <a:lnTo>
                    <a:pt x="3257" y="407"/>
                  </a:lnTo>
                  <a:lnTo>
                    <a:pt x="3170" y="412"/>
                  </a:lnTo>
                  <a:lnTo>
                    <a:pt x="3078" y="414"/>
                  </a:lnTo>
                  <a:lnTo>
                    <a:pt x="2979" y="415"/>
                  </a:lnTo>
                  <a:lnTo>
                    <a:pt x="2919" y="415"/>
                  </a:lnTo>
                  <a:lnTo>
                    <a:pt x="2858" y="415"/>
                  </a:lnTo>
                  <a:lnTo>
                    <a:pt x="2796" y="414"/>
                  </a:lnTo>
                  <a:lnTo>
                    <a:pt x="2735" y="413"/>
                  </a:lnTo>
                  <a:lnTo>
                    <a:pt x="2675" y="412"/>
                  </a:lnTo>
                  <a:lnTo>
                    <a:pt x="2614" y="411"/>
                  </a:lnTo>
                  <a:lnTo>
                    <a:pt x="2553" y="409"/>
                  </a:lnTo>
                  <a:lnTo>
                    <a:pt x="2492" y="408"/>
                  </a:lnTo>
                  <a:lnTo>
                    <a:pt x="2431" y="406"/>
                  </a:lnTo>
                  <a:lnTo>
                    <a:pt x="2370" y="404"/>
                  </a:lnTo>
                  <a:lnTo>
                    <a:pt x="2310" y="402"/>
                  </a:lnTo>
                  <a:lnTo>
                    <a:pt x="2250" y="400"/>
                  </a:lnTo>
                  <a:lnTo>
                    <a:pt x="2189" y="398"/>
                  </a:lnTo>
                  <a:lnTo>
                    <a:pt x="2129" y="396"/>
                  </a:lnTo>
                  <a:lnTo>
                    <a:pt x="2069" y="394"/>
                  </a:lnTo>
                  <a:lnTo>
                    <a:pt x="2010" y="391"/>
                  </a:lnTo>
                  <a:lnTo>
                    <a:pt x="1901" y="386"/>
                  </a:lnTo>
                  <a:lnTo>
                    <a:pt x="1794" y="383"/>
                  </a:lnTo>
                  <a:lnTo>
                    <a:pt x="1689" y="379"/>
                  </a:lnTo>
                  <a:lnTo>
                    <a:pt x="1584" y="376"/>
                  </a:lnTo>
                  <a:lnTo>
                    <a:pt x="1484" y="374"/>
                  </a:lnTo>
                  <a:lnTo>
                    <a:pt x="1385" y="372"/>
                  </a:lnTo>
                  <a:lnTo>
                    <a:pt x="1290" y="371"/>
                  </a:lnTo>
                  <a:lnTo>
                    <a:pt x="1199" y="371"/>
                  </a:lnTo>
                  <a:lnTo>
                    <a:pt x="1111" y="372"/>
                  </a:lnTo>
                  <a:lnTo>
                    <a:pt x="1028" y="374"/>
                  </a:lnTo>
                  <a:lnTo>
                    <a:pt x="949" y="378"/>
                  </a:lnTo>
                  <a:lnTo>
                    <a:pt x="876" y="383"/>
                  </a:lnTo>
                  <a:lnTo>
                    <a:pt x="840" y="386"/>
                  </a:lnTo>
                  <a:lnTo>
                    <a:pt x="808" y="391"/>
                  </a:lnTo>
                  <a:lnTo>
                    <a:pt x="776" y="395"/>
                  </a:lnTo>
                  <a:lnTo>
                    <a:pt x="746" y="400"/>
                  </a:lnTo>
                  <a:lnTo>
                    <a:pt x="718" y="405"/>
                  </a:lnTo>
                  <a:lnTo>
                    <a:pt x="691" y="410"/>
                  </a:lnTo>
                  <a:lnTo>
                    <a:pt x="665" y="416"/>
                  </a:lnTo>
                  <a:lnTo>
                    <a:pt x="642" y="423"/>
                  </a:lnTo>
                  <a:lnTo>
                    <a:pt x="609" y="433"/>
                  </a:lnTo>
                  <a:lnTo>
                    <a:pt x="576" y="444"/>
                  </a:lnTo>
                  <a:lnTo>
                    <a:pt x="545" y="455"/>
                  </a:lnTo>
                  <a:lnTo>
                    <a:pt x="515" y="466"/>
                  </a:lnTo>
                  <a:lnTo>
                    <a:pt x="458" y="490"/>
                  </a:lnTo>
                  <a:lnTo>
                    <a:pt x="405" y="514"/>
                  </a:lnTo>
                  <a:lnTo>
                    <a:pt x="356" y="537"/>
                  </a:lnTo>
                  <a:lnTo>
                    <a:pt x="312" y="560"/>
                  </a:lnTo>
                  <a:lnTo>
                    <a:pt x="271" y="584"/>
                  </a:lnTo>
                  <a:lnTo>
                    <a:pt x="235" y="605"/>
                  </a:lnTo>
                  <a:lnTo>
                    <a:pt x="204" y="626"/>
                  </a:lnTo>
                  <a:lnTo>
                    <a:pt x="175" y="645"/>
                  </a:lnTo>
                  <a:lnTo>
                    <a:pt x="152" y="663"/>
                  </a:lnTo>
                  <a:lnTo>
                    <a:pt x="133" y="677"/>
                  </a:lnTo>
                  <a:lnTo>
                    <a:pt x="107" y="698"/>
                  </a:lnTo>
                  <a:lnTo>
                    <a:pt x="98" y="706"/>
                  </a:lnTo>
                  <a:lnTo>
                    <a:pt x="0" y="645"/>
                  </a:lnTo>
                  <a:lnTo>
                    <a:pt x="12" y="635"/>
                  </a:lnTo>
                  <a:lnTo>
                    <a:pt x="42" y="610"/>
                  </a:lnTo>
                  <a:lnTo>
                    <a:pt x="63" y="594"/>
                  </a:lnTo>
                  <a:lnTo>
                    <a:pt x="88" y="575"/>
                  </a:lnTo>
                  <a:lnTo>
                    <a:pt x="119" y="554"/>
                  </a:lnTo>
                  <a:lnTo>
                    <a:pt x="153" y="531"/>
                  </a:lnTo>
                  <a:lnTo>
                    <a:pt x="192" y="508"/>
                  </a:lnTo>
                  <a:lnTo>
                    <a:pt x="236" y="483"/>
                  </a:lnTo>
                  <a:lnTo>
                    <a:pt x="285" y="457"/>
                  </a:lnTo>
                  <a:lnTo>
                    <a:pt x="337" y="431"/>
                  </a:lnTo>
                  <a:lnTo>
                    <a:pt x="366" y="418"/>
                  </a:lnTo>
                  <a:lnTo>
                    <a:pt x="395" y="406"/>
                  </a:lnTo>
                  <a:lnTo>
                    <a:pt x="425" y="393"/>
                  </a:lnTo>
                  <a:lnTo>
                    <a:pt x="458" y="380"/>
                  </a:lnTo>
                  <a:lnTo>
                    <a:pt x="490" y="367"/>
                  </a:lnTo>
                  <a:lnTo>
                    <a:pt x="524" y="355"/>
                  </a:lnTo>
                  <a:lnTo>
                    <a:pt x="560" y="344"/>
                  </a:lnTo>
                  <a:lnTo>
                    <a:pt x="596" y="332"/>
                  </a:lnTo>
                  <a:lnTo>
                    <a:pt x="622" y="325"/>
                  </a:lnTo>
                  <a:lnTo>
                    <a:pt x="649" y="319"/>
                  </a:lnTo>
                  <a:lnTo>
                    <a:pt x="677" y="312"/>
                  </a:lnTo>
                  <a:lnTo>
                    <a:pt x="708" y="307"/>
                  </a:lnTo>
                  <a:lnTo>
                    <a:pt x="739" y="302"/>
                  </a:lnTo>
                  <a:lnTo>
                    <a:pt x="773" y="296"/>
                  </a:lnTo>
                  <a:lnTo>
                    <a:pt x="807" y="292"/>
                  </a:lnTo>
                  <a:lnTo>
                    <a:pt x="842" y="288"/>
                  </a:lnTo>
                  <a:lnTo>
                    <a:pt x="918" y="283"/>
                  </a:lnTo>
                  <a:lnTo>
                    <a:pt x="998" y="278"/>
                  </a:lnTo>
                  <a:lnTo>
                    <a:pt x="1083" y="275"/>
                  </a:lnTo>
                  <a:lnTo>
                    <a:pt x="1173" y="274"/>
                  </a:lnTo>
                  <a:lnTo>
                    <a:pt x="1267" y="274"/>
                  </a:lnTo>
                  <a:lnTo>
                    <a:pt x="1364" y="274"/>
                  </a:lnTo>
                  <a:lnTo>
                    <a:pt x="1465" y="276"/>
                  </a:lnTo>
                  <a:lnTo>
                    <a:pt x="1569" y="279"/>
                  </a:lnTo>
                  <a:lnTo>
                    <a:pt x="1677" y="282"/>
                  </a:lnTo>
                  <a:lnTo>
                    <a:pt x="1787" y="285"/>
                  </a:lnTo>
                  <a:lnTo>
                    <a:pt x="1900" y="289"/>
                  </a:lnTo>
                  <a:lnTo>
                    <a:pt x="2016" y="294"/>
                  </a:lnTo>
                  <a:lnTo>
                    <a:pt x="2074" y="296"/>
                  </a:lnTo>
                  <a:lnTo>
                    <a:pt x="2134" y="298"/>
                  </a:lnTo>
                  <a:lnTo>
                    <a:pt x="2194" y="301"/>
                  </a:lnTo>
                  <a:lnTo>
                    <a:pt x="2255" y="303"/>
                  </a:lnTo>
                  <a:lnTo>
                    <a:pt x="2314" y="305"/>
                  </a:lnTo>
                  <a:lnTo>
                    <a:pt x="2375" y="307"/>
                  </a:lnTo>
                  <a:lnTo>
                    <a:pt x="2435" y="309"/>
                  </a:lnTo>
                  <a:lnTo>
                    <a:pt x="2496" y="311"/>
                  </a:lnTo>
                  <a:lnTo>
                    <a:pt x="2556" y="312"/>
                  </a:lnTo>
                  <a:lnTo>
                    <a:pt x="2617" y="314"/>
                  </a:lnTo>
                  <a:lnTo>
                    <a:pt x="2677" y="315"/>
                  </a:lnTo>
                  <a:lnTo>
                    <a:pt x="2737" y="316"/>
                  </a:lnTo>
                  <a:lnTo>
                    <a:pt x="2798" y="317"/>
                  </a:lnTo>
                  <a:lnTo>
                    <a:pt x="2859" y="318"/>
                  </a:lnTo>
                  <a:lnTo>
                    <a:pt x="2919" y="318"/>
                  </a:lnTo>
                  <a:lnTo>
                    <a:pt x="2979" y="318"/>
                  </a:lnTo>
                  <a:lnTo>
                    <a:pt x="3069" y="317"/>
                  </a:lnTo>
                  <a:lnTo>
                    <a:pt x="3154" y="315"/>
                  </a:lnTo>
                  <a:lnTo>
                    <a:pt x="3234" y="312"/>
                  </a:lnTo>
                  <a:lnTo>
                    <a:pt x="3307" y="307"/>
                  </a:lnTo>
                  <a:lnTo>
                    <a:pt x="3377" y="301"/>
                  </a:lnTo>
                  <a:lnTo>
                    <a:pt x="3442" y="293"/>
                  </a:lnTo>
                  <a:lnTo>
                    <a:pt x="3503" y="285"/>
                  </a:lnTo>
                  <a:lnTo>
                    <a:pt x="3558" y="275"/>
                  </a:lnTo>
                  <a:lnTo>
                    <a:pt x="3611" y="266"/>
                  </a:lnTo>
                  <a:lnTo>
                    <a:pt x="3659" y="255"/>
                  </a:lnTo>
                  <a:lnTo>
                    <a:pt x="3702" y="244"/>
                  </a:lnTo>
                  <a:lnTo>
                    <a:pt x="3743" y="232"/>
                  </a:lnTo>
                  <a:lnTo>
                    <a:pt x="3779" y="219"/>
                  </a:lnTo>
                  <a:lnTo>
                    <a:pt x="3813" y="205"/>
                  </a:lnTo>
                  <a:lnTo>
                    <a:pt x="3843" y="192"/>
                  </a:lnTo>
                  <a:lnTo>
                    <a:pt x="3869" y="179"/>
                  </a:lnTo>
                  <a:lnTo>
                    <a:pt x="3894" y="165"/>
                  </a:lnTo>
                  <a:lnTo>
                    <a:pt x="3915" y="152"/>
                  </a:lnTo>
                  <a:lnTo>
                    <a:pt x="3934" y="138"/>
                  </a:lnTo>
                  <a:lnTo>
                    <a:pt x="3950" y="123"/>
                  </a:lnTo>
                  <a:lnTo>
                    <a:pt x="3964" y="110"/>
                  </a:lnTo>
                  <a:lnTo>
                    <a:pt x="3977" y="97"/>
                  </a:lnTo>
                  <a:lnTo>
                    <a:pt x="3987" y="84"/>
                  </a:lnTo>
                  <a:lnTo>
                    <a:pt x="3995" y="72"/>
                  </a:lnTo>
                  <a:lnTo>
                    <a:pt x="4002" y="60"/>
                  </a:lnTo>
                  <a:lnTo>
                    <a:pt x="4007" y="49"/>
                  </a:lnTo>
                  <a:lnTo>
                    <a:pt x="4011" y="39"/>
                  </a:lnTo>
                  <a:lnTo>
                    <a:pt x="4014" y="28"/>
                  </a:lnTo>
                  <a:lnTo>
                    <a:pt x="4017" y="12"/>
                  </a:lnTo>
                  <a:lnTo>
                    <a:pt x="4018" y="0"/>
                  </a:lnTo>
                  <a:lnTo>
                    <a:pt x="4144" y="0"/>
                  </a:lnTo>
                  <a:close/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28"/>
            <p:cNvSpPr>
              <a:spLocks/>
            </p:cNvSpPr>
            <p:nvPr/>
          </p:nvSpPr>
          <p:spPr bwMode="auto">
            <a:xfrm>
              <a:off x="426" y="887"/>
              <a:ext cx="29" cy="26"/>
            </a:xfrm>
            <a:custGeom>
              <a:avLst/>
              <a:gdLst>
                <a:gd name="T0" fmla="*/ 274 w 497"/>
                <a:gd name="T1" fmla="*/ 25 h 445"/>
                <a:gd name="T2" fmla="*/ 275 w 497"/>
                <a:gd name="T3" fmla="*/ 9 h 445"/>
                <a:gd name="T4" fmla="*/ 262 w 497"/>
                <a:gd name="T5" fmla="*/ 0 h 445"/>
                <a:gd name="T6" fmla="*/ 243 w 497"/>
                <a:gd name="T7" fmla="*/ 0 h 445"/>
                <a:gd name="T8" fmla="*/ 238 w 497"/>
                <a:gd name="T9" fmla="*/ 8 h 445"/>
                <a:gd name="T10" fmla="*/ 240 w 497"/>
                <a:gd name="T11" fmla="*/ 25 h 445"/>
                <a:gd name="T12" fmla="*/ 239 w 497"/>
                <a:gd name="T13" fmla="*/ 45 h 445"/>
                <a:gd name="T14" fmla="*/ 237 w 497"/>
                <a:gd name="T15" fmla="*/ 68 h 445"/>
                <a:gd name="T16" fmla="*/ 232 w 497"/>
                <a:gd name="T17" fmla="*/ 89 h 445"/>
                <a:gd name="T18" fmla="*/ 226 w 497"/>
                <a:gd name="T19" fmla="*/ 110 h 445"/>
                <a:gd name="T20" fmla="*/ 217 w 497"/>
                <a:gd name="T21" fmla="*/ 132 h 445"/>
                <a:gd name="T22" fmla="*/ 206 w 497"/>
                <a:gd name="T23" fmla="*/ 151 h 445"/>
                <a:gd name="T24" fmla="*/ 186 w 497"/>
                <a:gd name="T25" fmla="*/ 178 h 445"/>
                <a:gd name="T26" fmla="*/ 154 w 497"/>
                <a:gd name="T27" fmla="*/ 211 h 445"/>
                <a:gd name="T28" fmla="*/ 115 w 497"/>
                <a:gd name="T29" fmla="*/ 237 h 445"/>
                <a:gd name="T30" fmla="*/ 73 w 497"/>
                <a:gd name="T31" fmla="*/ 258 h 445"/>
                <a:gd name="T32" fmla="*/ 37 w 497"/>
                <a:gd name="T33" fmla="*/ 269 h 445"/>
                <a:gd name="T34" fmla="*/ 13 w 497"/>
                <a:gd name="T35" fmla="*/ 274 h 445"/>
                <a:gd name="T36" fmla="*/ 6 w 497"/>
                <a:gd name="T37" fmla="*/ 295 h 445"/>
                <a:gd name="T38" fmla="*/ 23 w 497"/>
                <a:gd name="T39" fmla="*/ 328 h 445"/>
                <a:gd name="T40" fmla="*/ 46 w 497"/>
                <a:gd name="T41" fmla="*/ 358 h 445"/>
                <a:gd name="T42" fmla="*/ 74 w 497"/>
                <a:gd name="T43" fmla="*/ 386 h 445"/>
                <a:gd name="T44" fmla="*/ 106 w 497"/>
                <a:gd name="T45" fmla="*/ 408 h 445"/>
                <a:gd name="T46" fmla="*/ 143 w 497"/>
                <a:gd name="T47" fmla="*/ 426 h 445"/>
                <a:gd name="T48" fmla="*/ 183 w 497"/>
                <a:gd name="T49" fmla="*/ 438 h 445"/>
                <a:gd name="T50" fmla="*/ 226 w 497"/>
                <a:gd name="T51" fmla="*/ 445 h 445"/>
                <a:gd name="T52" fmla="*/ 270 w 497"/>
                <a:gd name="T53" fmla="*/ 445 h 445"/>
                <a:gd name="T54" fmla="*/ 314 w 497"/>
                <a:gd name="T55" fmla="*/ 438 h 445"/>
                <a:gd name="T56" fmla="*/ 354 w 497"/>
                <a:gd name="T57" fmla="*/ 426 h 445"/>
                <a:gd name="T58" fmla="*/ 391 w 497"/>
                <a:gd name="T59" fmla="*/ 408 h 445"/>
                <a:gd name="T60" fmla="*/ 424 w 497"/>
                <a:gd name="T61" fmla="*/ 385 h 445"/>
                <a:gd name="T62" fmla="*/ 452 w 497"/>
                <a:gd name="T63" fmla="*/ 357 h 445"/>
                <a:gd name="T64" fmla="*/ 475 w 497"/>
                <a:gd name="T65" fmla="*/ 326 h 445"/>
                <a:gd name="T66" fmla="*/ 491 w 497"/>
                <a:gd name="T67" fmla="*/ 291 h 445"/>
                <a:gd name="T68" fmla="*/ 474 w 497"/>
                <a:gd name="T69" fmla="*/ 268 h 445"/>
                <a:gd name="T70" fmla="*/ 429 w 497"/>
                <a:gd name="T71" fmla="*/ 253 h 445"/>
                <a:gd name="T72" fmla="*/ 389 w 497"/>
                <a:gd name="T73" fmla="*/ 232 h 445"/>
                <a:gd name="T74" fmla="*/ 353 w 497"/>
                <a:gd name="T75" fmla="*/ 204 h 445"/>
                <a:gd name="T76" fmla="*/ 323 w 497"/>
                <a:gd name="T77" fmla="*/ 173 h 445"/>
                <a:gd name="T78" fmla="*/ 300 w 497"/>
                <a:gd name="T79" fmla="*/ 137 h 445"/>
                <a:gd name="T80" fmla="*/ 287 w 497"/>
                <a:gd name="T81" fmla="*/ 107 h 445"/>
                <a:gd name="T82" fmla="*/ 280 w 497"/>
                <a:gd name="T83" fmla="*/ 87 h 445"/>
                <a:gd name="T84" fmla="*/ 276 w 497"/>
                <a:gd name="T85" fmla="*/ 66 h 445"/>
                <a:gd name="T86" fmla="*/ 274 w 497"/>
                <a:gd name="T87" fmla="*/ 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7" h="445">
                  <a:moveTo>
                    <a:pt x="274" y="34"/>
                  </a:moveTo>
                  <a:lnTo>
                    <a:pt x="274" y="25"/>
                  </a:lnTo>
                  <a:lnTo>
                    <a:pt x="274" y="17"/>
                  </a:lnTo>
                  <a:lnTo>
                    <a:pt x="275" y="9"/>
                  </a:lnTo>
                  <a:lnTo>
                    <a:pt x="276" y="1"/>
                  </a:lnTo>
                  <a:lnTo>
                    <a:pt x="262" y="0"/>
                  </a:lnTo>
                  <a:lnTo>
                    <a:pt x="248" y="0"/>
                  </a:lnTo>
                  <a:lnTo>
                    <a:pt x="243" y="0"/>
                  </a:lnTo>
                  <a:lnTo>
                    <a:pt x="237" y="0"/>
                  </a:lnTo>
                  <a:lnTo>
                    <a:pt x="238" y="8"/>
                  </a:lnTo>
                  <a:lnTo>
                    <a:pt x="239" y="16"/>
                  </a:lnTo>
                  <a:lnTo>
                    <a:pt x="240" y="25"/>
                  </a:lnTo>
                  <a:lnTo>
                    <a:pt x="240" y="34"/>
                  </a:lnTo>
                  <a:lnTo>
                    <a:pt x="239" y="45"/>
                  </a:lnTo>
                  <a:lnTo>
                    <a:pt x="239" y="57"/>
                  </a:lnTo>
                  <a:lnTo>
                    <a:pt x="237" y="68"/>
                  </a:lnTo>
                  <a:lnTo>
                    <a:pt x="235" y="79"/>
                  </a:lnTo>
                  <a:lnTo>
                    <a:pt x="232" y="89"/>
                  </a:lnTo>
                  <a:lnTo>
                    <a:pt x="229" y="100"/>
                  </a:lnTo>
                  <a:lnTo>
                    <a:pt x="226" y="110"/>
                  </a:lnTo>
                  <a:lnTo>
                    <a:pt x="222" y="121"/>
                  </a:lnTo>
                  <a:lnTo>
                    <a:pt x="217" y="132"/>
                  </a:lnTo>
                  <a:lnTo>
                    <a:pt x="212" y="141"/>
                  </a:lnTo>
                  <a:lnTo>
                    <a:pt x="206" y="151"/>
                  </a:lnTo>
                  <a:lnTo>
                    <a:pt x="199" y="160"/>
                  </a:lnTo>
                  <a:lnTo>
                    <a:pt x="186" y="178"/>
                  </a:lnTo>
                  <a:lnTo>
                    <a:pt x="171" y="194"/>
                  </a:lnTo>
                  <a:lnTo>
                    <a:pt x="154" y="211"/>
                  </a:lnTo>
                  <a:lnTo>
                    <a:pt x="136" y="225"/>
                  </a:lnTo>
                  <a:lnTo>
                    <a:pt x="115" y="237"/>
                  </a:lnTo>
                  <a:lnTo>
                    <a:pt x="95" y="248"/>
                  </a:lnTo>
                  <a:lnTo>
                    <a:pt x="73" y="258"/>
                  </a:lnTo>
                  <a:lnTo>
                    <a:pt x="50" y="266"/>
                  </a:lnTo>
                  <a:lnTo>
                    <a:pt x="37" y="269"/>
                  </a:lnTo>
                  <a:lnTo>
                    <a:pt x="25" y="272"/>
                  </a:lnTo>
                  <a:lnTo>
                    <a:pt x="13" y="274"/>
                  </a:lnTo>
                  <a:lnTo>
                    <a:pt x="0" y="276"/>
                  </a:lnTo>
                  <a:lnTo>
                    <a:pt x="6" y="295"/>
                  </a:lnTo>
                  <a:lnTo>
                    <a:pt x="14" y="312"/>
                  </a:lnTo>
                  <a:lnTo>
                    <a:pt x="23" y="328"/>
                  </a:lnTo>
                  <a:lnTo>
                    <a:pt x="33" y="344"/>
                  </a:lnTo>
                  <a:lnTo>
                    <a:pt x="46" y="358"/>
                  </a:lnTo>
                  <a:lnTo>
                    <a:pt x="59" y="372"/>
                  </a:lnTo>
                  <a:lnTo>
                    <a:pt x="74" y="386"/>
                  </a:lnTo>
                  <a:lnTo>
                    <a:pt x="90" y="398"/>
                  </a:lnTo>
                  <a:lnTo>
                    <a:pt x="106" y="408"/>
                  </a:lnTo>
                  <a:lnTo>
                    <a:pt x="125" y="418"/>
                  </a:lnTo>
                  <a:lnTo>
                    <a:pt x="143" y="426"/>
                  </a:lnTo>
                  <a:lnTo>
                    <a:pt x="163" y="433"/>
                  </a:lnTo>
                  <a:lnTo>
                    <a:pt x="183" y="438"/>
                  </a:lnTo>
                  <a:lnTo>
                    <a:pt x="205" y="442"/>
                  </a:lnTo>
                  <a:lnTo>
                    <a:pt x="226" y="445"/>
                  </a:lnTo>
                  <a:lnTo>
                    <a:pt x="248" y="445"/>
                  </a:lnTo>
                  <a:lnTo>
                    <a:pt x="270" y="445"/>
                  </a:lnTo>
                  <a:lnTo>
                    <a:pt x="293" y="442"/>
                  </a:lnTo>
                  <a:lnTo>
                    <a:pt x="314" y="438"/>
                  </a:lnTo>
                  <a:lnTo>
                    <a:pt x="334" y="433"/>
                  </a:lnTo>
                  <a:lnTo>
                    <a:pt x="354" y="426"/>
                  </a:lnTo>
                  <a:lnTo>
                    <a:pt x="374" y="417"/>
                  </a:lnTo>
                  <a:lnTo>
                    <a:pt x="391" y="408"/>
                  </a:lnTo>
                  <a:lnTo>
                    <a:pt x="408" y="397"/>
                  </a:lnTo>
                  <a:lnTo>
                    <a:pt x="424" y="385"/>
                  </a:lnTo>
                  <a:lnTo>
                    <a:pt x="438" y="371"/>
                  </a:lnTo>
                  <a:lnTo>
                    <a:pt x="452" y="357"/>
                  </a:lnTo>
                  <a:lnTo>
                    <a:pt x="464" y="342"/>
                  </a:lnTo>
                  <a:lnTo>
                    <a:pt x="475" y="326"/>
                  </a:lnTo>
                  <a:lnTo>
                    <a:pt x="484" y="310"/>
                  </a:lnTo>
                  <a:lnTo>
                    <a:pt x="491" y="291"/>
                  </a:lnTo>
                  <a:lnTo>
                    <a:pt x="497" y="273"/>
                  </a:lnTo>
                  <a:lnTo>
                    <a:pt x="474" y="268"/>
                  </a:lnTo>
                  <a:lnTo>
                    <a:pt x="451" y="261"/>
                  </a:lnTo>
                  <a:lnTo>
                    <a:pt x="429" y="253"/>
                  </a:lnTo>
                  <a:lnTo>
                    <a:pt x="408" y="243"/>
                  </a:lnTo>
                  <a:lnTo>
                    <a:pt x="389" y="232"/>
                  </a:lnTo>
                  <a:lnTo>
                    <a:pt x="371" y="219"/>
                  </a:lnTo>
                  <a:lnTo>
                    <a:pt x="353" y="204"/>
                  </a:lnTo>
                  <a:lnTo>
                    <a:pt x="338" y="189"/>
                  </a:lnTo>
                  <a:lnTo>
                    <a:pt x="323" y="173"/>
                  </a:lnTo>
                  <a:lnTo>
                    <a:pt x="311" y="155"/>
                  </a:lnTo>
                  <a:lnTo>
                    <a:pt x="300" y="137"/>
                  </a:lnTo>
                  <a:lnTo>
                    <a:pt x="291" y="118"/>
                  </a:lnTo>
                  <a:lnTo>
                    <a:pt x="287" y="107"/>
                  </a:lnTo>
                  <a:lnTo>
                    <a:pt x="283" y="97"/>
                  </a:lnTo>
                  <a:lnTo>
                    <a:pt x="280" y="87"/>
                  </a:lnTo>
                  <a:lnTo>
                    <a:pt x="278" y="77"/>
                  </a:lnTo>
                  <a:lnTo>
                    <a:pt x="276" y="66"/>
                  </a:lnTo>
                  <a:lnTo>
                    <a:pt x="275" y="56"/>
                  </a:lnTo>
                  <a:lnTo>
                    <a:pt x="274" y="45"/>
                  </a:lnTo>
                  <a:lnTo>
                    <a:pt x="274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29"/>
            <p:cNvSpPr>
              <a:spLocks/>
            </p:cNvSpPr>
            <p:nvPr/>
          </p:nvSpPr>
          <p:spPr bwMode="auto">
            <a:xfrm>
              <a:off x="202" y="843"/>
              <a:ext cx="113" cy="34"/>
            </a:xfrm>
            <a:custGeom>
              <a:avLst/>
              <a:gdLst>
                <a:gd name="T0" fmla="*/ 198 w 1924"/>
                <a:gd name="T1" fmla="*/ 524 h 566"/>
                <a:gd name="T2" fmla="*/ 165 w 1924"/>
                <a:gd name="T3" fmla="*/ 507 h 566"/>
                <a:gd name="T4" fmla="*/ 133 w 1924"/>
                <a:gd name="T5" fmla="*/ 489 h 566"/>
                <a:gd name="T6" fmla="*/ 105 w 1924"/>
                <a:gd name="T7" fmla="*/ 469 h 566"/>
                <a:gd name="T8" fmla="*/ 80 w 1924"/>
                <a:gd name="T9" fmla="*/ 446 h 566"/>
                <a:gd name="T10" fmla="*/ 57 w 1924"/>
                <a:gd name="T11" fmla="*/ 420 h 566"/>
                <a:gd name="T12" fmla="*/ 39 w 1924"/>
                <a:gd name="T13" fmla="*/ 392 h 566"/>
                <a:gd name="T14" fmla="*/ 23 w 1924"/>
                <a:gd name="T15" fmla="*/ 362 h 566"/>
                <a:gd name="T16" fmla="*/ 12 w 1924"/>
                <a:gd name="T17" fmla="*/ 329 h 566"/>
                <a:gd name="T18" fmla="*/ 4 w 1924"/>
                <a:gd name="T19" fmla="*/ 294 h 566"/>
                <a:gd name="T20" fmla="*/ 1 w 1924"/>
                <a:gd name="T21" fmla="*/ 256 h 566"/>
                <a:gd name="T22" fmla="*/ 1 w 1924"/>
                <a:gd name="T23" fmla="*/ 215 h 566"/>
                <a:gd name="T24" fmla="*/ 6 w 1924"/>
                <a:gd name="T25" fmla="*/ 172 h 566"/>
                <a:gd name="T26" fmla="*/ 16 w 1924"/>
                <a:gd name="T27" fmla="*/ 126 h 566"/>
                <a:gd name="T28" fmla="*/ 31 w 1924"/>
                <a:gd name="T29" fmla="*/ 78 h 566"/>
                <a:gd name="T30" fmla="*/ 50 w 1924"/>
                <a:gd name="T31" fmla="*/ 26 h 566"/>
                <a:gd name="T32" fmla="*/ 1905 w 1924"/>
                <a:gd name="T33" fmla="*/ 0 h 566"/>
                <a:gd name="T34" fmla="*/ 1912 w 1924"/>
                <a:gd name="T35" fmla="*/ 1 h 566"/>
                <a:gd name="T36" fmla="*/ 1917 w 1924"/>
                <a:gd name="T37" fmla="*/ 5 h 566"/>
                <a:gd name="T38" fmla="*/ 1923 w 1924"/>
                <a:gd name="T39" fmla="*/ 16 h 566"/>
                <a:gd name="T40" fmla="*/ 1924 w 1924"/>
                <a:gd name="T41" fmla="*/ 22 h 566"/>
                <a:gd name="T42" fmla="*/ 1922 w 1924"/>
                <a:gd name="T43" fmla="*/ 28 h 566"/>
                <a:gd name="T44" fmla="*/ 1918 w 1924"/>
                <a:gd name="T45" fmla="*/ 33 h 566"/>
                <a:gd name="T46" fmla="*/ 1911 w 1924"/>
                <a:gd name="T47" fmla="*/ 36 h 566"/>
                <a:gd name="T48" fmla="*/ 1918 w 1924"/>
                <a:gd name="T49" fmla="*/ 34 h 566"/>
                <a:gd name="T50" fmla="*/ 1907 w 1924"/>
                <a:gd name="T51" fmla="*/ 35 h 566"/>
                <a:gd name="T52" fmla="*/ 1838 w 1924"/>
                <a:gd name="T53" fmla="*/ 53 h 566"/>
                <a:gd name="T54" fmla="*/ 1781 w 1924"/>
                <a:gd name="T55" fmla="*/ 71 h 566"/>
                <a:gd name="T56" fmla="*/ 1711 w 1924"/>
                <a:gd name="T57" fmla="*/ 96 h 566"/>
                <a:gd name="T58" fmla="*/ 1629 w 1924"/>
                <a:gd name="T59" fmla="*/ 128 h 566"/>
                <a:gd name="T60" fmla="*/ 1536 w 1924"/>
                <a:gd name="T61" fmla="*/ 170 h 566"/>
                <a:gd name="T62" fmla="*/ 1445 w 1924"/>
                <a:gd name="T63" fmla="*/ 212 h 566"/>
                <a:gd name="T64" fmla="*/ 1341 w 1924"/>
                <a:gd name="T65" fmla="*/ 259 h 566"/>
                <a:gd name="T66" fmla="*/ 1228 w 1924"/>
                <a:gd name="T67" fmla="*/ 311 h 566"/>
                <a:gd name="T68" fmla="*/ 1109 w 1924"/>
                <a:gd name="T69" fmla="*/ 367 h 566"/>
                <a:gd name="T70" fmla="*/ 991 w 1924"/>
                <a:gd name="T71" fmla="*/ 420 h 566"/>
                <a:gd name="T72" fmla="*/ 872 w 1924"/>
                <a:gd name="T73" fmla="*/ 469 h 566"/>
                <a:gd name="T74" fmla="*/ 754 w 1924"/>
                <a:gd name="T75" fmla="*/ 509 h 566"/>
                <a:gd name="T76" fmla="*/ 695 w 1924"/>
                <a:gd name="T77" fmla="*/ 527 h 566"/>
                <a:gd name="T78" fmla="*/ 637 w 1924"/>
                <a:gd name="T79" fmla="*/ 541 h 566"/>
                <a:gd name="T80" fmla="*/ 581 w 1924"/>
                <a:gd name="T81" fmla="*/ 552 h 566"/>
                <a:gd name="T82" fmla="*/ 525 w 1924"/>
                <a:gd name="T83" fmla="*/ 560 h 566"/>
                <a:gd name="T84" fmla="*/ 469 w 1924"/>
                <a:gd name="T85" fmla="*/ 565 h 566"/>
                <a:gd name="T86" fmla="*/ 416 w 1924"/>
                <a:gd name="T87" fmla="*/ 566 h 566"/>
                <a:gd name="T88" fmla="*/ 363 w 1924"/>
                <a:gd name="T89" fmla="*/ 564 h 566"/>
                <a:gd name="T90" fmla="*/ 312 w 1924"/>
                <a:gd name="T91" fmla="*/ 557 h 566"/>
                <a:gd name="T92" fmla="*/ 263 w 1924"/>
                <a:gd name="T93" fmla="*/ 546 h 566"/>
                <a:gd name="T94" fmla="*/ 215 w 1924"/>
                <a:gd name="T95" fmla="*/ 53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24" h="566">
                  <a:moveTo>
                    <a:pt x="215" y="531"/>
                  </a:moveTo>
                  <a:lnTo>
                    <a:pt x="198" y="524"/>
                  </a:lnTo>
                  <a:lnTo>
                    <a:pt x="181" y="516"/>
                  </a:lnTo>
                  <a:lnTo>
                    <a:pt x="165" y="507"/>
                  </a:lnTo>
                  <a:lnTo>
                    <a:pt x="148" y="499"/>
                  </a:lnTo>
                  <a:lnTo>
                    <a:pt x="133" y="489"/>
                  </a:lnTo>
                  <a:lnTo>
                    <a:pt x="119" y="479"/>
                  </a:lnTo>
                  <a:lnTo>
                    <a:pt x="105" y="469"/>
                  </a:lnTo>
                  <a:lnTo>
                    <a:pt x="92" y="458"/>
                  </a:lnTo>
                  <a:lnTo>
                    <a:pt x="80" y="446"/>
                  </a:lnTo>
                  <a:lnTo>
                    <a:pt x="68" y="434"/>
                  </a:lnTo>
                  <a:lnTo>
                    <a:pt x="57" y="420"/>
                  </a:lnTo>
                  <a:lnTo>
                    <a:pt x="47" y="406"/>
                  </a:lnTo>
                  <a:lnTo>
                    <a:pt x="39" y="392"/>
                  </a:lnTo>
                  <a:lnTo>
                    <a:pt x="31" y="378"/>
                  </a:lnTo>
                  <a:lnTo>
                    <a:pt x="23" y="362"/>
                  </a:lnTo>
                  <a:lnTo>
                    <a:pt x="17" y="346"/>
                  </a:lnTo>
                  <a:lnTo>
                    <a:pt x="12" y="329"/>
                  </a:lnTo>
                  <a:lnTo>
                    <a:pt x="8" y="312"/>
                  </a:lnTo>
                  <a:lnTo>
                    <a:pt x="4" y="294"/>
                  </a:lnTo>
                  <a:lnTo>
                    <a:pt x="2" y="275"/>
                  </a:lnTo>
                  <a:lnTo>
                    <a:pt x="1" y="256"/>
                  </a:lnTo>
                  <a:lnTo>
                    <a:pt x="0" y="236"/>
                  </a:lnTo>
                  <a:lnTo>
                    <a:pt x="1" y="215"/>
                  </a:lnTo>
                  <a:lnTo>
                    <a:pt x="3" y="194"/>
                  </a:lnTo>
                  <a:lnTo>
                    <a:pt x="6" y="172"/>
                  </a:lnTo>
                  <a:lnTo>
                    <a:pt x="11" y="149"/>
                  </a:lnTo>
                  <a:lnTo>
                    <a:pt x="16" y="126"/>
                  </a:lnTo>
                  <a:lnTo>
                    <a:pt x="23" y="102"/>
                  </a:lnTo>
                  <a:lnTo>
                    <a:pt x="31" y="78"/>
                  </a:lnTo>
                  <a:lnTo>
                    <a:pt x="40" y="52"/>
                  </a:lnTo>
                  <a:lnTo>
                    <a:pt x="50" y="26"/>
                  </a:lnTo>
                  <a:lnTo>
                    <a:pt x="62" y="0"/>
                  </a:lnTo>
                  <a:lnTo>
                    <a:pt x="1905" y="0"/>
                  </a:lnTo>
                  <a:lnTo>
                    <a:pt x="1908" y="0"/>
                  </a:lnTo>
                  <a:lnTo>
                    <a:pt x="1912" y="1"/>
                  </a:lnTo>
                  <a:lnTo>
                    <a:pt x="1914" y="3"/>
                  </a:lnTo>
                  <a:lnTo>
                    <a:pt x="1917" y="5"/>
                  </a:lnTo>
                  <a:lnTo>
                    <a:pt x="1921" y="10"/>
                  </a:lnTo>
                  <a:lnTo>
                    <a:pt x="1923" y="16"/>
                  </a:lnTo>
                  <a:lnTo>
                    <a:pt x="1924" y="19"/>
                  </a:lnTo>
                  <a:lnTo>
                    <a:pt x="1924" y="22"/>
                  </a:lnTo>
                  <a:lnTo>
                    <a:pt x="1923" y="25"/>
                  </a:lnTo>
                  <a:lnTo>
                    <a:pt x="1922" y="28"/>
                  </a:lnTo>
                  <a:lnTo>
                    <a:pt x="1920" y="30"/>
                  </a:lnTo>
                  <a:lnTo>
                    <a:pt x="1918" y="33"/>
                  </a:lnTo>
                  <a:lnTo>
                    <a:pt x="1915" y="34"/>
                  </a:lnTo>
                  <a:lnTo>
                    <a:pt x="1911" y="36"/>
                  </a:lnTo>
                  <a:lnTo>
                    <a:pt x="1916" y="34"/>
                  </a:lnTo>
                  <a:lnTo>
                    <a:pt x="1918" y="34"/>
                  </a:lnTo>
                  <a:lnTo>
                    <a:pt x="1914" y="34"/>
                  </a:lnTo>
                  <a:lnTo>
                    <a:pt x="1907" y="35"/>
                  </a:lnTo>
                  <a:lnTo>
                    <a:pt x="1880" y="41"/>
                  </a:lnTo>
                  <a:lnTo>
                    <a:pt x="1838" y="53"/>
                  </a:lnTo>
                  <a:lnTo>
                    <a:pt x="1812" y="61"/>
                  </a:lnTo>
                  <a:lnTo>
                    <a:pt x="1781" y="71"/>
                  </a:lnTo>
                  <a:lnTo>
                    <a:pt x="1748" y="83"/>
                  </a:lnTo>
                  <a:lnTo>
                    <a:pt x="1711" y="96"/>
                  </a:lnTo>
                  <a:lnTo>
                    <a:pt x="1672" y="111"/>
                  </a:lnTo>
                  <a:lnTo>
                    <a:pt x="1629" y="128"/>
                  </a:lnTo>
                  <a:lnTo>
                    <a:pt x="1584" y="148"/>
                  </a:lnTo>
                  <a:lnTo>
                    <a:pt x="1536" y="170"/>
                  </a:lnTo>
                  <a:lnTo>
                    <a:pt x="1493" y="190"/>
                  </a:lnTo>
                  <a:lnTo>
                    <a:pt x="1445" y="212"/>
                  </a:lnTo>
                  <a:lnTo>
                    <a:pt x="1395" y="234"/>
                  </a:lnTo>
                  <a:lnTo>
                    <a:pt x="1341" y="259"/>
                  </a:lnTo>
                  <a:lnTo>
                    <a:pt x="1285" y="285"/>
                  </a:lnTo>
                  <a:lnTo>
                    <a:pt x="1228" y="311"/>
                  </a:lnTo>
                  <a:lnTo>
                    <a:pt x="1169" y="339"/>
                  </a:lnTo>
                  <a:lnTo>
                    <a:pt x="1109" y="367"/>
                  </a:lnTo>
                  <a:lnTo>
                    <a:pt x="1050" y="394"/>
                  </a:lnTo>
                  <a:lnTo>
                    <a:pt x="991" y="420"/>
                  </a:lnTo>
                  <a:lnTo>
                    <a:pt x="931" y="446"/>
                  </a:lnTo>
                  <a:lnTo>
                    <a:pt x="872" y="469"/>
                  </a:lnTo>
                  <a:lnTo>
                    <a:pt x="812" y="490"/>
                  </a:lnTo>
                  <a:lnTo>
                    <a:pt x="754" y="509"/>
                  </a:lnTo>
                  <a:lnTo>
                    <a:pt x="724" y="519"/>
                  </a:lnTo>
                  <a:lnTo>
                    <a:pt x="695" y="527"/>
                  </a:lnTo>
                  <a:lnTo>
                    <a:pt x="667" y="534"/>
                  </a:lnTo>
                  <a:lnTo>
                    <a:pt x="637" y="541"/>
                  </a:lnTo>
                  <a:lnTo>
                    <a:pt x="609" y="547"/>
                  </a:lnTo>
                  <a:lnTo>
                    <a:pt x="581" y="552"/>
                  </a:lnTo>
                  <a:lnTo>
                    <a:pt x="552" y="556"/>
                  </a:lnTo>
                  <a:lnTo>
                    <a:pt x="525" y="560"/>
                  </a:lnTo>
                  <a:lnTo>
                    <a:pt x="497" y="563"/>
                  </a:lnTo>
                  <a:lnTo>
                    <a:pt x="469" y="565"/>
                  </a:lnTo>
                  <a:lnTo>
                    <a:pt x="443" y="566"/>
                  </a:lnTo>
                  <a:lnTo>
                    <a:pt x="416" y="566"/>
                  </a:lnTo>
                  <a:lnTo>
                    <a:pt x="389" y="566"/>
                  </a:lnTo>
                  <a:lnTo>
                    <a:pt x="363" y="564"/>
                  </a:lnTo>
                  <a:lnTo>
                    <a:pt x="338" y="561"/>
                  </a:lnTo>
                  <a:lnTo>
                    <a:pt x="312" y="557"/>
                  </a:lnTo>
                  <a:lnTo>
                    <a:pt x="287" y="552"/>
                  </a:lnTo>
                  <a:lnTo>
                    <a:pt x="263" y="546"/>
                  </a:lnTo>
                  <a:lnTo>
                    <a:pt x="239" y="539"/>
                  </a:lnTo>
                  <a:lnTo>
                    <a:pt x="215" y="5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30"/>
            <p:cNvSpPr>
              <a:spLocks/>
            </p:cNvSpPr>
            <p:nvPr/>
          </p:nvSpPr>
          <p:spPr bwMode="auto">
            <a:xfrm>
              <a:off x="216" y="843"/>
              <a:ext cx="219" cy="58"/>
            </a:xfrm>
            <a:custGeom>
              <a:avLst/>
              <a:gdLst>
                <a:gd name="T0" fmla="*/ 575 w 3730"/>
                <a:gd name="T1" fmla="*/ 984 h 996"/>
                <a:gd name="T2" fmla="*/ 454 w 3730"/>
                <a:gd name="T3" fmla="*/ 964 h 996"/>
                <a:gd name="T4" fmla="*/ 341 w 3730"/>
                <a:gd name="T5" fmla="*/ 933 h 996"/>
                <a:gd name="T6" fmla="*/ 239 w 3730"/>
                <a:gd name="T7" fmla="*/ 894 h 996"/>
                <a:gd name="T8" fmla="*/ 151 w 3730"/>
                <a:gd name="T9" fmla="*/ 847 h 996"/>
                <a:gd name="T10" fmla="*/ 81 w 3730"/>
                <a:gd name="T11" fmla="*/ 792 h 996"/>
                <a:gd name="T12" fmla="*/ 30 w 3730"/>
                <a:gd name="T13" fmla="*/ 729 h 996"/>
                <a:gd name="T14" fmla="*/ 3 w 3730"/>
                <a:gd name="T15" fmla="*/ 659 h 996"/>
                <a:gd name="T16" fmla="*/ 17 w 3730"/>
                <a:gd name="T17" fmla="*/ 658 h 996"/>
                <a:gd name="T18" fmla="*/ 66 w 3730"/>
                <a:gd name="T19" fmla="*/ 684 h 996"/>
                <a:gd name="T20" fmla="*/ 135 w 3730"/>
                <a:gd name="T21" fmla="*/ 704 h 996"/>
                <a:gd name="T22" fmla="*/ 236 w 3730"/>
                <a:gd name="T23" fmla="*/ 710 h 996"/>
                <a:gd name="T24" fmla="*/ 375 w 3730"/>
                <a:gd name="T25" fmla="*/ 696 h 996"/>
                <a:gd name="T26" fmla="*/ 555 w 3730"/>
                <a:gd name="T27" fmla="*/ 655 h 996"/>
                <a:gd name="T28" fmla="*/ 784 w 3730"/>
                <a:gd name="T29" fmla="*/ 576 h 996"/>
                <a:gd name="T30" fmla="*/ 1092 w 3730"/>
                <a:gd name="T31" fmla="*/ 440 h 996"/>
                <a:gd name="T32" fmla="*/ 1464 w 3730"/>
                <a:gd name="T33" fmla="*/ 265 h 996"/>
                <a:gd name="T34" fmla="*/ 1720 w 3730"/>
                <a:gd name="T35" fmla="*/ 159 h 996"/>
                <a:gd name="T36" fmla="*/ 1932 w 3730"/>
                <a:gd name="T37" fmla="*/ 89 h 996"/>
                <a:gd name="T38" fmla="*/ 2151 w 3730"/>
                <a:gd name="T39" fmla="*/ 35 h 996"/>
                <a:gd name="T40" fmla="*/ 2372 w 3730"/>
                <a:gd name="T41" fmla="*/ 6 h 996"/>
                <a:gd name="T42" fmla="*/ 2570 w 3730"/>
                <a:gd name="T43" fmla="*/ 0 h 996"/>
                <a:gd name="T44" fmla="*/ 2796 w 3730"/>
                <a:gd name="T45" fmla="*/ 3 h 996"/>
                <a:gd name="T46" fmla="*/ 3040 w 3730"/>
                <a:gd name="T47" fmla="*/ 27 h 996"/>
                <a:gd name="T48" fmla="*/ 3188 w 3730"/>
                <a:gd name="T49" fmla="*/ 57 h 996"/>
                <a:gd name="T50" fmla="*/ 3300 w 3730"/>
                <a:gd name="T51" fmla="*/ 94 h 996"/>
                <a:gd name="T52" fmla="*/ 3402 w 3730"/>
                <a:gd name="T53" fmla="*/ 141 h 996"/>
                <a:gd name="T54" fmla="*/ 3491 w 3730"/>
                <a:gd name="T55" fmla="*/ 197 h 996"/>
                <a:gd name="T56" fmla="*/ 3564 w 3730"/>
                <a:gd name="T57" fmla="*/ 256 h 996"/>
                <a:gd name="T58" fmla="*/ 3624 w 3730"/>
                <a:gd name="T59" fmla="*/ 318 h 996"/>
                <a:gd name="T60" fmla="*/ 3669 w 3730"/>
                <a:gd name="T61" fmla="*/ 381 h 996"/>
                <a:gd name="T62" fmla="*/ 3702 w 3730"/>
                <a:gd name="T63" fmla="*/ 441 h 996"/>
                <a:gd name="T64" fmla="*/ 3722 w 3730"/>
                <a:gd name="T65" fmla="*/ 496 h 996"/>
                <a:gd name="T66" fmla="*/ 3729 w 3730"/>
                <a:gd name="T67" fmla="*/ 545 h 996"/>
                <a:gd name="T68" fmla="*/ 3724 w 3730"/>
                <a:gd name="T69" fmla="*/ 617 h 996"/>
                <a:gd name="T70" fmla="*/ 3707 w 3730"/>
                <a:gd name="T71" fmla="*/ 668 h 996"/>
                <a:gd name="T72" fmla="*/ 3684 w 3730"/>
                <a:gd name="T73" fmla="*/ 693 h 996"/>
                <a:gd name="T74" fmla="*/ 3663 w 3730"/>
                <a:gd name="T75" fmla="*/ 702 h 996"/>
                <a:gd name="T76" fmla="*/ 3646 w 3730"/>
                <a:gd name="T77" fmla="*/ 692 h 996"/>
                <a:gd name="T78" fmla="*/ 3621 w 3730"/>
                <a:gd name="T79" fmla="*/ 616 h 996"/>
                <a:gd name="T80" fmla="*/ 3585 w 3730"/>
                <a:gd name="T81" fmla="*/ 535 h 996"/>
                <a:gd name="T82" fmla="*/ 3532 w 3730"/>
                <a:gd name="T83" fmla="*/ 467 h 996"/>
                <a:gd name="T84" fmla="*/ 3445 w 3730"/>
                <a:gd name="T85" fmla="*/ 405 h 996"/>
                <a:gd name="T86" fmla="*/ 3315 w 3730"/>
                <a:gd name="T87" fmla="*/ 359 h 996"/>
                <a:gd name="T88" fmla="*/ 3133 w 3730"/>
                <a:gd name="T89" fmla="*/ 336 h 996"/>
                <a:gd name="T90" fmla="*/ 2959 w 3730"/>
                <a:gd name="T91" fmla="*/ 344 h 996"/>
                <a:gd name="T92" fmla="*/ 2776 w 3730"/>
                <a:gd name="T93" fmla="*/ 382 h 996"/>
                <a:gd name="T94" fmla="*/ 2574 w 3730"/>
                <a:gd name="T95" fmla="*/ 443 h 996"/>
                <a:gd name="T96" fmla="*/ 2187 w 3730"/>
                <a:gd name="T97" fmla="*/ 585 h 996"/>
                <a:gd name="T98" fmla="*/ 1735 w 3730"/>
                <a:gd name="T99" fmla="*/ 766 h 996"/>
                <a:gd name="T100" fmla="*/ 1384 w 3730"/>
                <a:gd name="T101" fmla="*/ 896 h 996"/>
                <a:gd name="T102" fmla="*/ 1229 w 3730"/>
                <a:gd name="T103" fmla="*/ 939 h 996"/>
                <a:gd name="T104" fmla="*/ 1038 w 3730"/>
                <a:gd name="T105" fmla="*/ 975 h 996"/>
                <a:gd name="T106" fmla="*/ 829 w 3730"/>
                <a:gd name="T107" fmla="*/ 995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30" h="996">
                  <a:moveTo>
                    <a:pt x="669" y="993"/>
                  </a:moveTo>
                  <a:lnTo>
                    <a:pt x="636" y="991"/>
                  </a:lnTo>
                  <a:lnTo>
                    <a:pt x="605" y="988"/>
                  </a:lnTo>
                  <a:lnTo>
                    <a:pt x="575" y="984"/>
                  </a:lnTo>
                  <a:lnTo>
                    <a:pt x="544" y="980"/>
                  </a:lnTo>
                  <a:lnTo>
                    <a:pt x="514" y="975"/>
                  </a:lnTo>
                  <a:lnTo>
                    <a:pt x="483" y="970"/>
                  </a:lnTo>
                  <a:lnTo>
                    <a:pt x="454" y="964"/>
                  </a:lnTo>
                  <a:lnTo>
                    <a:pt x="425" y="956"/>
                  </a:lnTo>
                  <a:lnTo>
                    <a:pt x="396" y="949"/>
                  </a:lnTo>
                  <a:lnTo>
                    <a:pt x="368" y="941"/>
                  </a:lnTo>
                  <a:lnTo>
                    <a:pt x="341" y="933"/>
                  </a:lnTo>
                  <a:lnTo>
                    <a:pt x="314" y="924"/>
                  </a:lnTo>
                  <a:lnTo>
                    <a:pt x="288" y="915"/>
                  </a:lnTo>
                  <a:lnTo>
                    <a:pt x="264" y="905"/>
                  </a:lnTo>
                  <a:lnTo>
                    <a:pt x="239" y="894"/>
                  </a:lnTo>
                  <a:lnTo>
                    <a:pt x="216" y="883"/>
                  </a:lnTo>
                  <a:lnTo>
                    <a:pt x="193" y="871"/>
                  </a:lnTo>
                  <a:lnTo>
                    <a:pt x="172" y="859"/>
                  </a:lnTo>
                  <a:lnTo>
                    <a:pt x="151" y="847"/>
                  </a:lnTo>
                  <a:lnTo>
                    <a:pt x="132" y="834"/>
                  </a:lnTo>
                  <a:lnTo>
                    <a:pt x="114" y="820"/>
                  </a:lnTo>
                  <a:lnTo>
                    <a:pt x="97" y="806"/>
                  </a:lnTo>
                  <a:lnTo>
                    <a:pt x="81" y="792"/>
                  </a:lnTo>
                  <a:lnTo>
                    <a:pt x="66" y="776"/>
                  </a:lnTo>
                  <a:lnTo>
                    <a:pt x="52" y="761"/>
                  </a:lnTo>
                  <a:lnTo>
                    <a:pt x="40" y="745"/>
                  </a:lnTo>
                  <a:lnTo>
                    <a:pt x="30" y="729"/>
                  </a:lnTo>
                  <a:lnTo>
                    <a:pt x="21" y="712"/>
                  </a:lnTo>
                  <a:lnTo>
                    <a:pt x="13" y="694"/>
                  </a:lnTo>
                  <a:lnTo>
                    <a:pt x="7" y="677"/>
                  </a:lnTo>
                  <a:lnTo>
                    <a:pt x="3" y="659"/>
                  </a:lnTo>
                  <a:lnTo>
                    <a:pt x="0" y="641"/>
                  </a:lnTo>
                  <a:lnTo>
                    <a:pt x="2" y="643"/>
                  </a:lnTo>
                  <a:lnTo>
                    <a:pt x="7" y="649"/>
                  </a:lnTo>
                  <a:lnTo>
                    <a:pt x="17" y="658"/>
                  </a:lnTo>
                  <a:lnTo>
                    <a:pt x="32" y="668"/>
                  </a:lnTo>
                  <a:lnTo>
                    <a:pt x="42" y="673"/>
                  </a:lnTo>
                  <a:lnTo>
                    <a:pt x="53" y="679"/>
                  </a:lnTo>
                  <a:lnTo>
                    <a:pt x="66" y="684"/>
                  </a:lnTo>
                  <a:lnTo>
                    <a:pt x="81" y="689"/>
                  </a:lnTo>
                  <a:lnTo>
                    <a:pt x="97" y="694"/>
                  </a:lnTo>
                  <a:lnTo>
                    <a:pt x="115" y="700"/>
                  </a:lnTo>
                  <a:lnTo>
                    <a:pt x="135" y="704"/>
                  </a:lnTo>
                  <a:lnTo>
                    <a:pt x="157" y="707"/>
                  </a:lnTo>
                  <a:lnTo>
                    <a:pt x="182" y="709"/>
                  </a:lnTo>
                  <a:lnTo>
                    <a:pt x="208" y="710"/>
                  </a:lnTo>
                  <a:lnTo>
                    <a:pt x="236" y="710"/>
                  </a:lnTo>
                  <a:lnTo>
                    <a:pt x="268" y="709"/>
                  </a:lnTo>
                  <a:lnTo>
                    <a:pt x="301" y="707"/>
                  </a:lnTo>
                  <a:lnTo>
                    <a:pt x="337" y="702"/>
                  </a:lnTo>
                  <a:lnTo>
                    <a:pt x="375" y="696"/>
                  </a:lnTo>
                  <a:lnTo>
                    <a:pt x="417" y="688"/>
                  </a:lnTo>
                  <a:lnTo>
                    <a:pt x="460" y="679"/>
                  </a:lnTo>
                  <a:lnTo>
                    <a:pt x="507" y="668"/>
                  </a:lnTo>
                  <a:lnTo>
                    <a:pt x="555" y="655"/>
                  </a:lnTo>
                  <a:lnTo>
                    <a:pt x="608" y="639"/>
                  </a:lnTo>
                  <a:lnTo>
                    <a:pt x="664" y="621"/>
                  </a:lnTo>
                  <a:lnTo>
                    <a:pt x="722" y="599"/>
                  </a:lnTo>
                  <a:lnTo>
                    <a:pt x="784" y="576"/>
                  </a:lnTo>
                  <a:lnTo>
                    <a:pt x="849" y="550"/>
                  </a:lnTo>
                  <a:lnTo>
                    <a:pt x="926" y="516"/>
                  </a:lnTo>
                  <a:lnTo>
                    <a:pt x="1007" y="480"/>
                  </a:lnTo>
                  <a:lnTo>
                    <a:pt x="1092" y="440"/>
                  </a:lnTo>
                  <a:lnTo>
                    <a:pt x="1180" y="397"/>
                  </a:lnTo>
                  <a:lnTo>
                    <a:pt x="1272" y="354"/>
                  </a:lnTo>
                  <a:lnTo>
                    <a:pt x="1367" y="309"/>
                  </a:lnTo>
                  <a:lnTo>
                    <a:pt x="1464" y="265"/>
                  </a:lnTo>
                  <a:lnTo>
                    <a:pt x="1565" y="221"/>
                  </a:lnTo>
                  <a:lnTo>
                    <a:pt x="1616" y="200"/>
                  </a:lnTo>
                  <a:lnTo>
                    <a:pt x="1668" y="180"/>
                  </a:lnTo>
                  <a:lnTo>
                    <a:pt x="1720" y="159"/>
                  </a:lnTo>
                  <a:lnTo>
                    <a:pt x="1772" y="140"/>
                  </a:lnTo>
                  <a:lnTo>
                    <a:pt x="1825" y="122"/>
                  </a:lnTo>
                  <a:lnTo>
                    <a:pt x="1878" y="105"/>
                  </a:lnTo>
                  <a:lnTo>
                    <a:pt x="1932" y="89"/>
                  </a:lnTo>
                  <a:lnTo>
                    <a:pt x="1987" y="72"/>
                  </a:lnTo>
                  <a:lnTo>
                    <a:pt x="2041" y="59"/>
                  </a:lnTo>
                  <a:lnTo>
                    <a:pt x="2096" y="46"/>
                  </a:lnTo>
                  <a:lnTo>
                    <a:pt x="2151" y="35"/>
                  </a:lnTo>
                  <a:lnTo>
                    <a:pt x="2206" y="25"/>
                  </a:lnTo>
                  <a:lnTo>
                    <a:pt x="2261" y="17"/>
                  </a:lnTo>
                  <a:lnTo>
                    <a:pt x="2317" y="11"/>
                  </a:lnTo>
                  <a:lnTo>
                    <a:pt x="2372" y="6"/>
                  </a:lnTo>
                  <a:lnTo>
                    <a:pt x="2429" y="3"/>
                  </a:lnTo>
                  <a:lnTo>
                    <a:pt x="2472" y="2"/>
                  </a:lnTo>
                  <a:lnTo>
                    <a:pt x="2519" y="1"/>
                  </a:lnTo>
                  <a:lnTo>
                    <a:pt x="2570" y="0"/>
                  </a:lnTo>
                  <a:lnTo>
                    <a:pt x="2624" y="0"/>
                  </a:lnTo>
                  <a:lnTo>
                    <a:pt x="2679" y="0"/>
                  </a:lnTo>
                  <a:lnTo>
                    <a:pt x="2737" y="1"/>
                  </a:lnTo>
                  <a:lnTo>
                    <a:pt x="2796" y="3"/>
                  </a:lnTo>
                  <a:lnTo>
                    <a:pt x="2856" y="7"/>
                  </a:lnTo>
                  <a:lnTo>
                    <a:pt x="2917" y="12"/>
                  </a:lnTo>
                  <a:lnTo>
                    <a:pt x="2979" y="18"/>
                  </a:lnTo>
                  <a:lnTo>
                    <a:pt x="3040" y="27"/>
                  </a:lnTo>
                  <a:lnTo>
                    <a:pt x="3100" y="37"/>
                  </a:lnTo>
                  <a:lnTo>
                    <a:pt x="3130" y="43"/>
                  </a:lnTo>
                  <a:lnTo>
                    <a:pt x="3159" y="50"/>
                  </a:lnTo>
                  <a:lnTo>
                    <a:pt x="3188" y="57"/>
                  </a:lnTo>
                  <a:lnTo>
                    <a:pt x="3217" y="65"/>
                  </a:lnTo>
                  <a:lnTo>
                    <a:pt x="3245" y="73"/>
                  </a:lnTo>
                  <a:lnTo>
                    <a:pt x="3272" y="84"/>
                  </a:lnTo>
                  <a:lnTo>
                    <a:pt x="3300" y="94"/>
                  </a:lnTo>
                  <a:lnTo>
                    <a:pt x="3326" y="104"/>
                  </a:lnTo>
                  <a:lnTo>
                    <a:pt x="3352" y="116"/>
                  </a:lnTo>
                  <a:lnTo>
                    <a:pt x="3378" y="128"/>
                  </a:lnTo>
                  <a:lnTo>
                    <a:pt x="3402" y="141"/>
                  </a:lnTo>
                  <a:lnTo>
                    <a:pt x="3425" y="154"/>
                  </a:lnTo>
                  <a:lnTo>
                    <a:pt x="3449" y="168"/>
                  </a:lnTo>
                  <a:lnTo>
                    <a:pt x="3470" y="183"/>
                  </a:lnTo>
                  <a:lnTo>
                    <a:pt x="3491" y="197"/>
                  </a:lnTo>
                  <a:lnTo>
                    <a:pt x="3510" y="211"/>
                  </a:lnTo>
                  <a:lnTo>
                    <a:pt x="3530" y="226"/>
                  </a:lnTo>
                  <a:lnTo>
                    <a:pt x="3547" y="241"/>
                  </a:lnTo>
                  <a:lnTo>
                    <a:pt x="3564" y="256"/>
                  </a:lnTo>
                  <a:lnTo>
                    <a:pt x="3580" y="272"/>
                  </a:lnTo>
                  <a:lnTo>
                    <a:pt x="3595" y="288"/>
                  </a:lnTo>
                  <a:lnTo>
                    <a:pt x="3611" y="303"/>
                  </a:lnTo>
                  <a:lnTo>
                    <a:pt x="3624" y="318"/>
                  </a:lnTo>
                  <a:lnTo>
                    <a:pt x="3637" y="334"/>
                  </a:lnTo>
                  <a:lnTo>
                    <a:pt x="3648" y="350"/>
                  </a:lnTo>
                  <a:lnTo>
                    <a:pt x="3659" y="366"/>
                  </a:lnTo>
                  <a:lnTo>
                    <a:pt x="3669" y="381"/>
                  </a:lnTo>
                  <a:lnTo>
                    <a:pt x="3678" y="396"/>
                  </a:lnTo>
                  <a:lnTo>
                    <a:pt x="3688" y="411"/>
                  </a:lnTo>
                  <a:lnTo>
                    <a:pt x="3695" y="426"/>
                  </a:lnTo>
                  <a:lnTo>
                    <a:pt x="3702" y="441"/>
                  </a:lnTo>
                  <a:lnTo>
                    <a:pt x="3708" y="455"/>
                  </a:lnTo>
                  <a:lnTo>
                    <a:pt x="3713" y="469"/>
                  </a:lnTo>
                  <a:lnTo>
                    <a:pt x="3718" y="483"/>
                  </a:lnTo>
                  <a:lnTo>
                    <a:pt x="3722" y="496"/>
                  </a:lnTo>
                  <a:lnTo>
                    <a:pt x="3725" y="509"/>
                  </a:lnTo>
                  <a:lnTo>
                    <a:pt x="3727" y="521"/>
                  </a:lnTo>
                  <a:lnTo>
                    <a:pt x="3729" y="534"/>
                  </a:lnTo>
                  <a:lnTo>
                    <a:pt x="3729" y="545"/>
                  </a:lnTo>
                  <a:lnTo>
                    <a:pt x="3730" y="556"/>
                  </a:lnTo>
                  <a:lnTo>
                    <a:pt x="3729" y="579"/>
                  </a:lnTo>
                  <a:lnTo>
                    <a:pt x="3727" y="599"/>
                  </a:lnTo>
                  <a:lnTo>
                    <a:pt x="3724" y="617"/>
                  </a:lnTo>
                  <a:lnTo>
                    <a:pt x="3721" y="633"/>
                  </a:lnTo>
                  <a:lnTo>
                    <a:pt x="3716" y="647"/>
                  </a:lnTo>
                  <a:lnTo>
                    <a:pt x="3712" y="658"/>
                  </a:lnTo>
                  <a:lnTo>
                    <a:pt x="3707" y="668"/>
                  </a:lnTo>
                  <a:lnTo>
                    <a:pt x="3702" y="677"/>
                  </a:lnTo>
                  <a:lnTo>
                    <a:pt x="3696" y="684"/>
                  </a:lnTo>
                  <a:lnTo>
                    <a:pt x="3691" y="689"/>
                  </a:lnTo>
                  <a:lnTo>
                    <a:pt x="3684" y="693"/>
                  </a:lnTo>
                  <a:lnTo>
                    <a:pt x="3678" y="697"/>
                  </a:lnTo>
                  <a:lnTo>
                    <a:pt x="3673" y="700"/>
                  </a:lnTo>
                  <a:lnTo>
                    <a:pt x="3668" y="701"/>
                  </a:lnTo>
                  <a:lnTo>
                    <a:pt x="3663" y="702"/>
                  </a:lnTo>
                  <a:lnTo>
                    <a:pt x="3659" y="702"/>
                  </a:lnTo>
                  <a:lnTo>
                    <a:pt x="3654" y="701"/>
                  </a:lnTo>
                  <a:lnTo>
                    <a:pt x="3650" y="697"/>
                  </a:lnTo>
                  <a:lnTo>
                    <a:pt x="3646" y="692"/>
                  </a:lnTo>
                  <a:lnTo>
                    <a:pt x="3643" y="685"/>
                  </a:lnTo>
                  <a:lnTo>
                    <a:pt x="3636" y="667"/>
                  </a:lnTo>
                  <a:lnTo>
                    <a:pt x="3630" y="644"/>
                  </a:lnTo>
                  <a:lnTo>
                    <a:pt x="3621" y="616"/>
                  </a:lnTo>
                  <a:lnTo>
                    <a:pt x="3610" y="585"/>
                  </a:lnTo>
                  <a:lnTo>
                    <a:pt x="3603" y="569"/>
                  </a:lnTo>
                  <a:lnTo>
                    <a:pt x="3595" y="552"/>
                  </a:lnTo>
                  <a:lnTo>
                    <a:pt x="3585" y="535"/>
                  </a:lnTo>
                  <a:lnTo>
                    <a:pt x="3575" y="517"/>
                  </a:lnTo>
                  <a:lnTo>
                    <a:pt x="3562" y="500"/>
                  </a:lnTo>
                  <a:lnTo>
                    <a:pt x="3548" y="484"/>
                  </a:lnTo>
                  <a:lnTo>
                    <a:pt x="3532" y="467"/>
                  </a:lnTo>
                  <a:lnTo>
                    <a:pt x="3513" y="451"/>
                  </a:lnTo>
                  <a:lnTo>
                    <a:pt x="3493" y="434"/>
                  </a:lnTo>
                  <a:lnTo>
                    <a:pt x="3470" y="419"/>
                  </a:lnTo>
                  <a:lnTo>
                    <a:pt x="3445" y="405"/>
                  </a:lnTo>
                  <a:lnTo>
                    <a:pt x="3417" y="392"/>
                  </a:lnTo>
                  <a:lnTo>
                    <a:pt x="3386" y="380"/>
                  </a:lnTo>
                  <a:lnTo>
                    <a:pt x="3352" y="369"/>
                  </a:lnTo>
                  <a:lnTo>
                    <a:pt x="3315" y="359"/>
                  </a:lnTo>
                  <a:lnTo>
                    <a:pt x="3274" y="351"/>
                  </a:lnTo>
                  <a:lnTo>
                    <a:pt x="3231" y="344"/>
                  </a:lnTo>
                  <a:lnTo>
                    <a:pt x="3183" y="339"/>
                  </a:lnTo>
                  <a:lnTo>
                    <a:pt x="3133" y="336"/>
                  </a:lnTo>
                  <a:lnTo>
                    <a:pt x="3078" y="335"/>
                  </a:lnTo>
                  <a:lnTo>
                    <a:pt x="3040" y="336"/>
                  </a:lnTo>
                  <a:lnTo>
                    <a:pt x="3000" y="339"/>
                  </a:lnTo>
                  <a:lnTo>
                    <a:pt x="2959" y="344"/>
                  </a:lnTo>
                  <a:lnTo>
                    <a:pt x="2915" y="352"/>
                  </a:lnTo>
                  <a:lnTo>
                    <a:pt x="2871" y="360"/>
                  </a:lnTo>
                  <a:lnTo>
                    <a:pt x="2824" y="370"/>
                  </a:lnTo>
                  <a:lnTo>
                    <a:pt x="2776" y="382"/>
                  </a:lnTo>
                  <a:lnTo>
                    <a:pt x="2728" y="395"/>
                  </a:lnTo>
                  <a:lnTo>
                    <a:pt x="2677" y="409"/>
                  </a:lnTo>
                  <a:lnTo>
                    <a:pt x="2626" y="425"/>
                  </a:lnTo>
                  <a:lnTo>
                    <a:pt x="2574" y="443"/>
                  </a:lnTo>
                  <a:lnTo>
                    <a:pt x="2520" y="461"/>
                  </a:lnTo>
                  <a:lnTo>
                    <a:pt x="2412" y="499"/>
                  </a:lnTo>
                  <a:lnTo>
                    <a:pt x="2301" y="541"/>
                  </a:lnTo>
                  <a:lnTo>
                    <a:pt x="2187" y="585"/>
                  </a:lnTo>
                  <a:lnTo>
                    <a:pt x="2074" y="630"/>
                  </a:lnTo>
                  <a:lnTo>
                    <a:pt x="1959" y="676"/>
                  </a:lnTo>
                  <a:lnTo>
                    <a:pt x="1847" y="722"/>
                  </a:lnTo>
                  <a:lnTo>
                    <a:pt x="1735" y="766"/>
                  </a:lnTo>
                  <a:lnTo>
                    <a:pt x="1625" y="809"/>
                  </a:lnTo>
                  <a:lnTo>
                    <a:pt x="1519" y="848"/>
                  </a:lnTo>
                  <a:lnTo>
                    <a:pt x="1417" y="886"/>
                  </a:lnTo>
                  <a:lnTo>
                    <a:pt x="1384" y="896"/>
                  </a:lnTo>
                  <a:lnTo>
                    <a:pt x="1350" y="907"/>
                  </a:lnTo>
                  <a:lnTo>
                    <a:pt x="1312" y="918"/>
                  </a:lnTo>
                  <a:lnTo>
                    <a:pt x="1271" y="928"/>
                  </a:lnTo>
                  <a:lnTo>
                    <a:pt x="1229" y="939"/>
                  </a:lnTo>
                  <a:lnTo>
                    <a:pt x="1184" y="948"/>
                  </a:lnTo>
                  <a:lnTo>
                    <a:pt x="1136" y="958"/>
                  </a:lnTo>
                  <a:lnTo>
                    <a:pt x="1088" y="967"/>
                  </a:lnTo>
                  <a:lnTo>
                    <a:pt x="1038" y="975"/>
                  </a:lnTo>
                  <a:lnTo>
                    <a:pt x="987" y="982"/>
                  </a:lnTo>
                  <a:lnTo>
                    <a:pt x="935" y="988"/>
                  </a:lnTo>
                  <a:lnTo>
                    <a:pt x="882" y="992"/>
                  </a:lnTo>
                  <a:lnTo>
                    <a:pt x="829" y="995"/>
                  </a:lnTo>
                  <a:lnTo>
                    <a:pt x="775" y="996"/>
                  </a:lnTo>
                  <a:lnTo>
                    <a:pt x="721" y="996"/>
                  </a:lnTo>
                  <a:lnTo>
                    <a:pt x="669" y="9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31"/>
            <p:cNvSpPr>
              <a:spLocks/>
            </p:cNvSpPr>
            <p:nvPr/>
          </p:nvSpPr>
          <p:spPr bwMode="auto">
            <a:xfrm>
              <a:off x="297" y="869"/>
              <a:ext cx="128" cy="48"/>
            </a:xfrm>
            <a:custGeom>
              <a:avLst/>
              <a:gdLst>
                <a:gd name="T0" fmla="*/ 35 w 2165"/>
                <a:gd name="T1" fmla="*/ 583 h 814"/>
                <a:gd name="T2" fmla="*/ 192 w 2165"/>
                <a:gd name="T3" fmla="*/ 538 h 814"/>
                <a:gd name="T4" fmla="*/ 350 w 2165"/>
                <a:gd name="T5" fmla="*/ 483 h 814"/>
                <a:gd name="T6" fmla="*/ 518 w 2165"/>
                <a:gd name="T7" fmla="*/ 414 h 814"/>
                <a:gd name="T8" fmla="*/ 771 w 2165"/>
                <a:gd name="T9" fmla="*/ 304 h 814"/>
                <a:gd name="T10" fmla="*/ 1032 w 2165"/>
                <a:gd name="T11" fmla="*/ 193 h 814"/>
                <a:gd name="T12" fmla="*/ 1283 w 2165"/>
                <a:gd name="T13" fmla="*/ 94 h 814"/>
                <a:gd name="T14" fmla="*/ 1398 w 2165"/>
                <a:gd name="T15" fmla="*/ 54 h 814"/>
                <a:gd name="T16" fmla="*/ 1504 w 2165"/>
                <a:gd name="T17" fmla="*/ 24 h 814"/>
                <a:gd name="T18" fmla="*/ 1597 w 2165"/>
                <a:gd name="T19" fmla="*/ 6 h 814"/>
                <a:gd name="T20" fmla="*/ 1674 w 2165"/>
                <a:gd name="T21" fmla="*/ 0 h 814"/>
                <a:gd name="T22" fmla="*/ 1763 w 2165"/>
                <a:gd name="T23" fmla="*/ 5 h 814"/>
                <a:gd name="T24" fmla="*/ 1845 w 2165"/>
                <a:gd name="T25" fmla="*/ 16 h 814"/>
                <a:gd name="T26" fmla="*/ 1919 w 2165"/>
                <a:gd name="T27" fmla="*/ 34 h 814"/>
                <a:gd name="T28" fmla="*/ 1985 w 2165"/>
                <a:gd name="T29" fmla="*/ 58 h 814"/>
                <a:gd name="T30" fmla="*/ 2041 w 2165"/>
                <a:gd name="T31" fmla="*/ 89 h 814"/>
                <a:gd name="T32" fmla="*/ 2088 w 2165"/>
                <a:gd name="T33" fmla="*/ 125 h 814"/>
                <a:gd name="T34" fmla="*/ 2124 w 2165"/>
                <a:gd name="T35" fmla="*/ 168 h 814"/>
                <a:gd name="T36" fmla="*/ 2150 w 2165"/>
                <a:gd name="T37" fmla="*/ 216 h 814"/>
                <a:gd name="T38" fmla="*/ 2163 w 2165"/>
                <a:gd name="T39" fmla="*/ 272 h 814"/>
                <a:gd name="T40" fmla="*/ 2164 w 2165"/>
                <a:gd name="T41" fmla="*/ 332 h 814"/>
                <a:gd name="T42" fmla="*/ 2154 w 2165"/>
                <a:gd name="T43" fmla="*/ 387 h 814"/>
                <a:gd name="T44" fmla="*/ 2142 w 2165"/>
                <a:gd name="T45" fmla="*/ 418 h 814"/>
                <a:gd name="T46" fmla="*/ 2109 w 2165"/>
                <a:gd name="T47" fmla="*/ 466 h 814"/>
                <a:gd name="T48" fmla="*/ 2071 w 2165"/>
                <a:gd name="T49" fmla="*/ 499 h 814"/>
                <a:gd name="T50" fmla="*/ 2034 w 2165"/>
                <a:gd name="T51" fmla="*/ 520 h 814"/>
                <a:gd name="T52" fmla="*/ 2005 w 2165"/>
                <a:gd name="T53" fmla="*/ 531 h 814"/>
                <a:gd name="T54" fmla="*/ 2015 w 2165"/>
                <a:gd name="T55" fmla="*/ 474 h 814"/>
                <a:gd name="T56" fmla="*/ 2014 w 2165"/>
                <a:gd name="T57" fmla="*/ 432 h 814"/>
                <a:gd name="T58" fmla="*/ 2007 w 2165"/>
                <a:gd name="T59" fmla="*/ 397 h 814"/>
                <a:gd name="T60" fmla="*/ 1992 w 2165"/>
                <a:gd name="T61" fmla="*/ 364 h 814"/>
                <a:gd name="T62" fmla="*/ 1966 w 2165"/>
                <a:gd name="T63" fmla="*/ 333 h 814"/>
                <a:gd name="T64" fmla="*/ 1929 w 2165"/>
                <a:gd name="T65" fmla="*/ 309 h 814"/>
                <a:gd name="T66" fmla="*/ 1876 w 2165"/>
                <a:gd name="T67" fmla="*/ 292 h 814"/>
                <a:gd name="T68" fmla="*/ 1808 w 2165"/>
                <a:gd name="T69" fmla="*/ 286 h 814"/>
                <a:gd name="T70" fmla="*/ 1732 w 2165"/>
                <a:gd name="T71" fmla="*/ 294 h 814"/>
                <a:gd name="T72" fmla="*/ 1662 w 2165"/>
                <a:gd name="T73" fmla="*/ 315 h 814"/>
                <a:gd name="T74" fmla="*/ 1592 w 2165"/>
                <a:gd name="T75" fmla="*/ 349 h 814"/>
                <a:gd name="T76" fmla="*/ 1523 w 2165"/>
                <a:gd name="T77" fmla="*/ 390 h 814"/>
                <a:gd name="T78" fmla="*/ 1383 w 2165"/>
                <a:gd name="T79" fmla="*/ 491 h 814"/>
                <a:gd name="T80" fmla="*/ 1228 w 2165"/>
                <a:gd name="T81" fmla="*/ 601 h 814"/>
                <a:gd name="T82" fmla="*/ 1143 w 2165"/>
                <a:gd name="T83" fmla="*/ 653 h 814"/>
                <a:gd name="T84" fmla="*/ 1049 w 2165"/>
                <a:gd name="T85" fmla="*/ 701 h 814"/>
                <a:gd name="T86" fmla="*/ 920 w 2165"/>
                <a:gd name="T87" fmla="*/ 749 h 814"/>
                <a:gd name="T88" fmla="*/ 747 w 2165"/>
                <a:gd name="T89" fmla="*/ 794 h 814"/>
                <a:gd name="T90" fmla="*/ 593 w 2165"/>
                <a:gd name="T91" fmla="*/ 813 h 814"/>
                <a:gd name="T92" fmla="*/ 457 w 2165"/>
                <a:gd name="T93" fmla="*/ 812 h 814"/>
                <a:gd name="T94" fmla="*/ 340 w 2165"/>
                <a:gd name="T95" fmla="*/ 795 h 814"/>
                <a:gd name="T96" fmla="*/ 240 w 2165"/>
                <a:gd name="T97" fmla="*/ 766 h 814"/>
                <a:gd name="T98" fmla="*/ 158 w 2165"/>
                <a:gd name="T99" fmla="*/ 732 h 814"/>
                <a:gd name="T100" fmla="*/ 94 w 2165"/>
                <a:gd name="T101" fmla="*/ 696 h 814"/>
                <a:gd name="T102" fmla="*/ 34 w 2165"/>
                <a:gd name="T103" fmla="*/ 653 h 814"/>
                <a:gd name="T104" fmla="*/ 0 w 2165"/>
                <a:gd name="T105" fmla="*/ 623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5" h="814">
                  <a:moveTo>
                    <a:pt x="0" y="591"/>
                  </a:moveTo>
                  <a:lnTo>
                    <a:pt x="9" y="589"/>
                  </a:lnTo>
                  <a:lnTo>
                    <a:pt x="35" y="583"/>
                  </a:lnTo>
                  <a:lnTo>
                    <a:pt x="74" y="573"/>
                  </a:lnTo>
                  <a:lnTo>
                    <a:pt x="127" y="558"/>
                  </a:lnTo>
                  <a:lnTo>
                    <a:pt x="192" y="538"/>
                  </a:lnTo>
                  <a:lnTo>
                    <a:pt x="267" y="512"/>
                  </a:lnTo>
                  <a:lnTo>
                    <a:pt x="307" y="498"/>
                  </a:lnTo>
                  <a:lnTo>
                    <a:pt x="350" y="483"/>
                  </a:lnTo>
                  <a:lnTo>
                    <a:pt x="394" y="466"/>
                  </a:lnTo>
                  <a:lnTo>
                    <a:pt x="440" y="447"/>
                  </a:lnTo>
                  <a:lnTo>
                    <a:pt x="518" y="414"/>
                  </a:lnTo>
                  <a:lnTo>
                    <a:pt x="600" y="379"/>
                  </a:lnTo>
                  <a:lnTo>
                    <a:pt x="685" y="342"/>
                  </a:lnTo>
                  <a:lnTo>
                    <a:pt x="771" y="304"/>
                  </a:lnTo>
                  <a:lnTo>
                    <a:pt x="858" y="267"/>
                  </a:lnTo>
                  <a:lnTo>
                    <a:pt x="945" y="229"/>
                  </a:lnTo>
                  <a:lnTo>
                    <a:pt x="1032" y="193"/>
                  </a:lnTo>
                  <a:lnTo>
                    <a:pt x="1118" y="157"/>
                  </a:lnTo>
                  <a:lnTo>
                    <a:pt x="1202" y="124"/>
                  </a:lnTo>
                  <a:lnTo>
                    <a:pt x="1283" y="94"/>
                  </a:lnTo>
                  <a:lnTo>
                    <a:pt x="1322" y="80"/>
                  </a:lnTo>
                  <a:lnTo>
                    <a:pt x="1361" y="66"/>
                  </a:lnTo>
                  <a:lnTo>
                    <a:pt x="1398" y="54"/>
                  </a:lnTo>
                  <a:lnTo>
                    <a:pt x="1435" y="43"/>
                  </a:lnTo>
                  <a:lnTo>
                    <a:pt x="1470" y="33"/>
                  </a:lnTo>
                  <a:lnTo>
                    <a:pt x="1504" y="24"/>
                  </a:lnTo>
                  <a:lnTo>
                    <a:pt x="1536" y="17"/>
                  </a:lnTo>
                  <a:lnTo>
                    <a:pt x="1567" y="10"/>
                  </a:lnTo>
                  <a:lnTo>
                    <a:pt x="1597" y="6"/>
                  </a:lnTo>
                  <a:lnTo>
                    <a:pt x="1624" y="2"/>
                  </a:lnTo>
                  <a:lnTo>
                    <a:pt x="1650" y="0"/>
                  </a:lnTo>
                  <a:lnTo>
                    <a:pt x="1674" y="0"/>
                  </a:lnTo>
                  <a:lnTo>
                    <a:pt x="1704" y="1"/>
                  </a:lnTo>
                  <a:lnTo>
                    <a:pt x="1734" y="3"/>
                  </a:lnTo>
                  <a:lnTo>
                    <a:pt x="1763" y="5"/>
                  </a:lnTo>
                  <a:lnTo>
                    <a:pt x="1791" y="8"/>
                  </a:lnTo>
                  <a:lnTo>
                    <a:pt x="1818" y="12"/>
                  </a:lnTo>
                  <a:lnTo>
                    <a:pt x="1845" y="16"/>
                  </a:lnTo>
                  <a:lnTo>
                    <a:pt x="1870" y="21"/>
                  </a:lnTo>
                  <a:lnTo>
                    <a:pt x="1894" y="27"/>
                  </a:lnTo>
                  <a:lnTo>
                    <a:pt x="1919" y="34"/>
                  </a:lnTo>
                  <a:lnTo>
                    <a:pt x="1941" y="41"/>
                  </a:lnTo>
                  <a:lnTo>
                    <a:pt x="1963" y="49"/>
                  </a:lnTo>
                  <a:lnTo>
                    <a:pt x="1985" y="58"/>
                  </a:lnTo>
                  <a:lnTo>
                    <a:pt x="2005" y="67"/>
                  </a:lnTo>
                  <a:lnTo>
                    <a:pt x="2023" y="78"/>
                  </a:lnTo>
                  <a:lnTo>
                    <a:pt x="2041" y="89"/>
                  </a:lnTo>
                  <a:lnTo>
                    <a:pt x="2057" y="100"/>
                  </a:lnTo>
                  <a:lnTo>
                    <a:pt x="2074" y="112"/>
                  </a:lnTo>
                  <a:lnTo>
                    <a:pt x="2088" y="125"/>
                  </a:lnTo>
                  <a:lnTo>
                    <a:pt x="2101" y="138"/>
                  </a:lnTo>
                  <a:lnTo>
                    <a:pt x="2113" y="152"/>
                  </a:lnTo>
                  <a:lnTo>
                    <a:pt x="2124" y="168"/>
                  </a:lnTo>
                  <a:lnTo>
                    <a:pt x="2134" y="184"/>
                  </a:lnTo>
                  <a:lnTo>
                    <a:pt x="2142" y="200"/>
                  </a:lnTo>
                  <a:lnTo>
                    <a:pt x="2150" y="216"/>
                  </a:lnTo>
                  <a:lnTo>
                    <a:pt x="2156" y="234"/>
                  </a:lnTo>
                  <a:lnTo>
                    <a:pt x="2160" y="252"/>
                  </a:lnTo>
                  <a:lnTo>
                    <a:pt x="2163" y="272"/>
                  </a:lnTo>
                  <a:lnTo>
                    <a:pt x="2165" y="291"/>
                  </a:lnTo>
                  <a:lnTo>
                    <a:pt x="2165" y="311"/>
                  </a:lnTo>
                  <a:lnTo>
                    <a:pt x="2164" y="332"/>
                  </a:lnTo>
                  <a:lnTo>
                    <a:pt x="2161" y="354"/>
                  </a:lnTo>
                  <a:lnTo>
                    <a:pt x="2157" y="376"/>
                  </a:lnTo>
                  <a:lnTo>
                    <a:pt x="2154" y="387"/>
                  </a:lnTo>
                  <a:lnTo>
                    <a:pt x="2151" y="398"/>
                  </a:lnTo>
                  <a:lnTo>
                    <a:pt x="2147" y="408"/>
                  </a:lnTo>
                  <a:lnTo>
                    <a:pt x="2142" y="418"/>
                  </a:lnTo>
                  <a:lnTo>
                    <a:pt x="2132" y="436"/>
                  </a:lnTo>
                  <a:lnTo>
                    <a:pt x="2121" y="452"/>
                  </a:lnTo>
                  <a:lnTo>
                    <a:pt x="2109" y="466"/>
                  </a:lnTo>
                  <a:lnTo>
                    <a:pt x="2097" y="479"/>
                  </a:lnTo>
                  <a:lnTo>
                    <a:pt x="2084" y="490"/>
                  </a:lnTo>
                  <a:lnTo>
                    <a:pt x="2071" y="499"/>
                  </a:lnTo>
                  <a:lnTo>
                    <a:pt x="2057" y="507"/>
                  </a:lnTo>
                  <a:lnTo>
                    <a:pt x="2045" y="514"/>
                  </a:lnTo>
                  <a:lnTo>
                    <a:pt x="2034" y="520"/>
                  </a:lnTo>
                  <a:lnTo>
                    <a:pt x="2025" y="524"/>
                  </a:lnTo>
                  <a:lnTo>
                    <a:pt x="2010" y="529"/>
                  </a:lnTo>
                  <a:lnTo>
                    <a:pt x="2005" y="531"/>
                  </a:lnTo>
                  <a:lnTo>
                    <a:pt x="2008" y="521"/>
                  </a:lnTo>
                  <a:lnTo>
                    <a:pt x="2013" y="492"/>
                  </a:lnTo>
                  <a:lnTo>
                    <a:pt x="2015" y="474"/>
                  </a:lnTo>
                  <a:lnTo>
                    <a:pt x="2015" y="454"/>
                  </a:lnTo>
                  <a:lnTo>
                    <a:pt x="2015" y="443"/>
                  </a:lnTo>
                  <a:lnTo>
                    <a:pt x="2014" y="432"/>
                  </a:lnTo>
                  <a:lnTo>
                    <a:pt x="2012" y="420"/>
                  </a:lnTo>
                  <a:lnTo>
                    <a:pt x="2010" y="408"/>
                  </a:lnTo>
                  <a:lnTo>
                    <a:pt x="2007" y="397"/>
                  </a:lnTo>
                  <a:lnTo>
                    <a:pt x="2003" y="386"/>
                  </a:lnTo>
                  <a:lnTo>
                    <a:pt x="1998" y="375"/>
                  </a:lnTo>
                  <a:lnTo>
                    <a:pt x="1992" y="364"/>
                  </a:lnTo>
                  <a:lnTo>
                    <a:pt x="1985" y="353"/>
                  </a:lnTo>
                  <a:lnTo>
                    <a:pt x="1975" y="343"/>
                  </a:lnTo>
                  <a:lnTo>
                    <a:pt x="1966" y="333"/>
                  </a:lnTo>
                  <a:lnTo>
                    <a:pt x="1955" y="324"/>
                  </a:lnTo>
                  <a:lnTo>
                    <a:pt x="1942" y="316"/>
                  </a:lnTo>
                  <a:lnTo>
                    <a:pt x="1929" y="309"/>
                  </a:lnTo>
                  <a:lnTo>
                    <a:pt x="1913" y="302"/>
                  </a:lnTo>
                  <a:lnTo>
                    <a:pt x="1895" y="297"/>
                  </a:lnTo>
                  <a:lnTo>
                    <a:pt x="1876" y="292"/>
                  </a:lnTo>
                  <a:lnTo>
                    <a:pt x="1856" y="289"/>
                  </a:lnTo>
                  <a:lnTo>
                    <a:pt x="1833" y="287"/>
                  </a:lnTo>
                  <a:lnTo>
                    <a:pt x="1808" y="286"/>
                  </a:lnTo>
                  <a:lnTo>
                    <a:pt x="1782" y="287"/>
                  </a:lnTo>
                  <a:lnTo>
                    <a:pt x="1758" y="290"/>
                  </a:lnTo>
                  <a:lnTo>
                    <a:pt x="1732" y="294"/>
                  </a:lnTo>
                  <a:lnTo>
                    <a:pt x="1709" y="300"/>
                  </a:lnTo>
                  <a:lnTo>
                    <a:pt x="1685" y="307"/>
                  </a:lnTo>
                  <a:lnTo>
                    <a:pt x="1662" y="315"/>
                  </a:lnTo>
                  <a:lnTo>
                    <a:pt x="1638" y="325"/>
                  </a:lnTo>
                  <a:lnTo>
                    <a:pt x="1615" y="336"/>
                  </a:lnTo>
                  <a:lnTo>
                    <a:pt x="1592" y="349"/>
                  </a:lnTo>
                  <a:lnTo>
                    <a:pt x="1570" y="362"/>
                  </a:lnTo>
                  <a:lnTo>
                    <a:pt x="1546" y="375"/>
                  </a:lnTo>
                  <a:lnTo>
                    <a:pt x="1523" y="390"/>
                  </a:lnTo>
                  <a:lnTo>
                    <a:pt x="1477" y="421"/>
                  </a:lnTo>
                  <a:lnTo>
                    <a:pt x="1431" y="456"/>
                  </a:lnTo>
                  <a:lnTo>
                    <a:pt x="1383" y="491"/>
                  </a:lnTo>
                  <a:lnTo>
                    <a:pt x="1334" y="529"/>
                  </a:lnTo>
                  <a:lnTo>
                    <a:pt x="1282" y="565"/>
                  </a:lnTo>
                  <a:lnTo>
                    <a:pt x="1228" y="601"/>
                  </a:lnTo>
                  <a:lnTo>
                    <a:pt x="1201" y="619"/>
                  </a:lnTo>
                  <a:lnTo>
                    <a:pt x="1173" y="637"/>
                  </a:lnTo>
                  <a:lnTo>
                    <a:pt x="1143" y="653"/>
                  </a:lnTo>
                  <a:lnTo>
                    <a:pt x="1113" y="669"/>
                  </a:lnTo>
                  <a:lnTo>
                    <a:pt x="1082" y="685"/>
                  </a:lnTo>
                  <a:lnTo>
                    <a:pt x="1049" y="701"/>
                  </a:lnTo>
                  <a:lnTo>
                    <a:pt x="1016" y="715"/>
                  </a:lnTo>
                  <a:lnTo>
                    <a:pt x="981" y="728"/>
                  </a:lnTo>
                  <a:lnTo>
                    <a:pt x="920" y="749"/>
                  </a:lnTo>
                  <a:lnTo>
                    <a:pt x="860" y="766"/>
                  </a:lnTo>
                  <a:lnTo>
                    <a:pt x="802" y="782"/>
                  </a:lnTo>
                  <a:lnTo>
                    <a:pt x="747" y="794"/>
                  </a:lnTo>
                  <a:lnTo>
                    <a:pt x="694" y="803"/>
                  </a:lnTo>
                  <a:lnTo>
                    <a:pt x="642" y="809"/>
                  </a:lnTo>
                  <a:lnTo>
                    <a:pt x="593" y="813"/>
                  </a:lnTo>
                  <a:lnTo>
                    <a:pt x="546" y="814"/>
                  </a:lnTo>
                  <a:lnTo>
                    <a:pt x="500" y="814"/>
                  </a:lnTo>
                  <a:lnTo>
                    <a:pt x="457" y="812"/>
                  </a:lnTo>
                  <a:lnTo>
                    <a:pt x="416" y="808"/>
                  </a:lnTo>
                  <a:lnTo>
                    <a:pt x="377" y="802"/>
                  </a:lnTo>
                  <a:lnTo>
                    <a:pt x="340" y="795"/>
                  </a:lnTo>
                  <a:lnTo>
                    <a:pt x="304" y="787"/>
                  </a:lnTo>
                  <a:lnTo>
                    <a:pt x="272" y="776"/>
                  </a:lnTo>
                  <a:lnTo>
                    <a:pt x="240" y="766"/>
                  </a:lnTo>
                  <a:lnTo>
                    <a:pt x="211" y="755"/>
                  </a:lnTo>
                  <a:lnTo>
                    <a:pt x="184" y="744"/>
                  </a:lnTo>
                  <a:lnTo>
                    <a:pt x="158" y="732"/>
                  </a:lnTo>
                  <a:lnTo>
                    <a:pt x="134" y="720"/>
                  </a:lnTo>
                  <a:lnTo>
                    <a:pt x="113" y="708"/>
                  </a:lnTo>
                  <a:lnTo>
                    <a:pt x="94" y="696"/>
                  </a:lnTo>
                  <a:lnTo>
                    <a:pt x="75" y="684"/>
                  </a:lnTo>
                  <a:lnTo>
                    <a:pt x="60" y="673"/>
                  </a:lnTo>
                  <a:lnTo>
                    <a:pt x="34" y="653"/>
                  </a:lnTo>
                  <a:lnTo>
                    <a:pt x="16" y="637"/>
                  </a:lnTo>
                  <a:lnTo>
                    <a:pt x="4" y="626"/>
                  </a:lnTo>
                  <a:lnTo>
                    <a:pt x="0" y="623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32"/>
            <p:cNvSpPr>
              <a:spLocks/>
            </p:cNvSpPr>
            <p:nvPr/>
          </p:nvSpPr>
          <p:spPr bwMode="auto">
            <a:xfrm>
              <a:off x="376" y="894"/>
              <a:ext cx="34" cy="16"/>
            </a:xfrm>
            <a:custGeom>
              <a:avLst/>
              <a:gdLst>
                <a:gd name="T0" fmla="*/ 11 w 579"/>
                <a:gd name="T1" fmla="*/ 251 h 273"/>
                <a:gd name="T2" fmla="*/ 83 w 579"/>
                <a:gd name="T3" fmla="*/ 192 h 273"/>
                <a:gd name="T4" fmla="*/ 164 w 579"/>
                <a:gd name="T5" fmla="*/ 129 h 273"/>
                <a:gd name="T6" fmla="*/ 223 w 579"/>
                <a:gd name="T7" fmla="*/ 87 h 273"/>
                <a:gd name="T8" fmla="*/ 280 w 579"/>
                <a:gd name="T9" fmla="*/ 51 h 273"/>
                <a:gd name="T10" fmla="*/ 320 w 579"/>
                <a:gd name="T11" fmla="*/ 30 h 273"/>
                <a:gd name="T12" fmla="*/ 343 w 579"/>
                <a:gd name="T13" fmla="*/ 20 h 273"/>
                <a:gd name="T14" fmla="*/ 371 w 579"/>
                <a:gd name="T15" fmla="*/ 12 h 273"/>
                <a:gd name="T16" fmla="*/ 410 w 579"/>
                <a:gd name="T17" fmla="*/ 3 h 273"/>
                <a:gd name="T18" fmla="*/ 450 w 579"/>
                <a:gd name="T19" fmla="*/ 0 h 273"/>
                <a:gd name="T20" fmla="*/ 489 w 579"/>
                <a:gd name="T21" fmla="*/ 1 h 273"/>
                <a:gd name="T22" fmla="*/ 516 w 579"/>
                <a:gd name="T23" fmla="*/ 8 h 273"/>
                <a:gd name="T24" fmla="*/ 531 w 579"/>
                <a:gd name="T25" fmla="*/ 15 h 273"/>
                <a:gd name="T26" fmla="*/ 546 w 579"/>
                <a:gd name="T27" fmla="*/ 23 h 273"/>
                <a:gd name="T28" fmla="*/ 558 w 579"/>
                <a:gd name="T29" fmla="*/ 34 h 273"/>
                <a:gd name="T30" fmla="*/ 568 w 579"/>
                <a:gd name="T31" fmla="*/ 47 h 273"/>
                <a:gd name="T32" fmla="*/ 575 w 579"/>
                <a:gd name="T33" fmla="*/ 63 h 273"/>
                <a:gd name="T34" fmla="*/ 579 w 579"/>
                <a:gd name="T35" fmla="*/ 82 h 273"/>
                <a:gd name="T36" fmla="*/ 579 w 579"/>
                <a:gd name="T37" fmla="*/ 105 h 273"/>
                <a:gd name="T38" fmla="*/ 574 w 579"/>
                <a:gd name="T39" fmla="*/ 134 h 273"/>
                <a:gd name="T40" fmla="*/ 566 w 579"/>
                <a:gd name="T41" fmla="*/ 160 h 273"/>
                <a:gd name="T42" fmla="*/ 556 w 579"/>
                <a:gd name="T43" fmla="*/ 176 h 273"/>
                <a:gd name="T44" fmla="*/ 545 w 579"/>
                <a:gd name="T45" fmla="*/ 193 h 273"/>
                <a:gd name="T46" fmla="*/ 529 w 579"/>
                <a:gd name="T47" fmla="*/ 208 h 273"/>
                <a:gd name="T48" fmla="*/ 510 w 579"/>
                <a:gd name="T49" fmla="*/ 222 h 273"/>
                <a:gd name="T50" fmla="*/ 485 w 579"/>
                <a:gd name="T51" fmla="*/ 235 h 273"/>
                <a:gd name="T52" fmla="*/ 454 w 579"/>
                <a:gd name="T53" fmla="*/ 246 h 273"/>
                <a:gd name="T54" fmla="*/ 419 w 579"/>
                <a:gd name="T55" fmla="*/ 255 h 273"/>
                <a:gd name="T56" fmla="*/ 375 w 579"/>
                <a:gd name="T57" fmla="*/ 263 h 273"/>
                <a:gd name="T58" fmla="*/ 326 w 579"/>
                <a:gd name="T59" fmla="*/ 268 h 273"/>
                <a:gd name="T60" fmla="*/ 269 w 579"/>
                <a:gd name="T61" fmla="*/ 272 h 273"/>
                <a:gd name="T62" fmla="*/ 203 w 579"/>
                <a:gd name="T63" fmla="*/ 273 h 273"/>
                <a:gd name="T64" fmla="*/ 129 w 579"/>
                <a:gd name="T65" fmla="*/ 270 h 273"/>
                <a:gd name="T66" fmla="*/ 45 w 579"/>
                <a:gd name="T67" fmla="*/ 2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9" h="273">
                  <a:moveTo>
                    <a:pt x="0" y="260"/>
                  </a:moveTo>
                  <a:lnTo>
                    <a:pt x="11" y="251"/>
                  </a:lnTo>
                  <a:lnTo>
                    <a:pt x="39" y="227"/>
                  </a:lnTo>
                  <a:lnTo>
                    <a:pt x="83" y="192"/>
                  </a:lnTo>
                  <a:lnTo>
                    <a:pt x="135" y="150"/>
                  </a:lnTo>
                  <a:lnTo>
                    <a:pt x="164" y="129"/>
                  </a:lnTo>
                  <a:lnTo>
                    <a:pt x="193" y="108"/>
                  </a:lnTo>
                  <a:lnTo>
                    <a:pt x="223" y="87"/>
                  </a:lnTo>
                  <a:lnTo>
                    <a:pt x="252" y="68"/>
                  </a:lnTo>
                  <a:lnTo>
                    <a:pt x="280" y="51"/>
                  </a:lnTo>
                  <a:lnTo>
                    <a:pt x="307" y="36"/>
                  </a:lnTo>
                  <a:lnTo>
                    <a:pt x="320" y="30"/>
                  </a:lnTo>
                  <a:lnTo>
                    <a:pt x="332" y="25"/>
                  </a:lnTo>
                  <a:lnTo>
                    <a:pt x="343" y="20"/>
                  </a:lnTo>
                  <a:lnTo>
                    <a:pt x="354" y="17"/>
                  </a:lnTo>
                  <a:lnTo>
                    <a:pt x="371" y="12"/>
                  </a:lnTo>
                  <a:lnTo>
                    <a:pt x="390" y="8"/>
                  </a:lnTo>
                  <a:lnTo>
                    <a:pt x="410" y="3"/>
                  </a:lnTo>
                  <a:lnTo>
                    <a:pt x="430" y="1"/>
                  </a:lnTo>
                  <a:lnTo>
                    <a:pt x="450" y="0"/>
                  </a:lnTo>
                  <a:lnTo>
                    <a:pt x="469" y="0"/>
                  </a:lnTo>
                  <a:lnTo>
                    <a:pt x="489" y="1"/>
                  </a:lnTo>
                  <a:lnTo>
                    <a:pt x="507" y="5"/>
                  </a:lnTo>
                  <a:lnTo>
                    <a:pt x="516" y="8"/>
                  </a:lnTo>
                  <a:lnTo>
                    <a:pt x="524" y="11"/>
                  </a:lnTo>
                  <a:lnTo>
                    <a:pt x="531" y="15"/>
                  </a:lnTo>
                  <a:lnTo>
                    <a:pt x="539" y="18"/>
                  </a:lnTo>
                  <a:lnTo>
                    <a:pt x="546" y="23"/>
                  </a:lnTo>
                  <a:lnTo>
                    <a:pt x="552" y="28"/>
                  </a:lnTo>
                  <a:lnTo>
                    <a:pt x="558" y="34"/>
                  </a:lnTo>
                  <a:lnTo>
                    <a:pt x="564" y="40"/>
                  </a:lnTo>
                  <a:lnTo>
                    <a:pt x="568" y="47"/>
                  </a:lnTo>
                  <a:lnTo>
                    <a:pt x="572" y="55"/>
                  </a:lnTo>
                  <a:lnTo>
                    <a:pt x="575" y="63"/>
                  </a:lnTo>
                  <a:lnTo>
                    <a:pt x="577" y="72"/>
                  </a:lnTo>
                  <a:lnTo>
                    <a:pt x="579" y="82"/>
                  </a:lnTo>
                  <a:lnTo>
                    <a:pt x="579" y="93"/>
                  </a:lnTo>
                  <a:lnTo>
                    <a:pt x="579" y="105"/>
                  </a:lnTo>
                  <a:lnTo>
                    <a:pt x="578" y="117"/>
                  </a:lnTo>
                  <a:lnTo>
                    <a:pt x="574" y="134"/>
                  </a:lnTo>
                  <a:lnTo>
                    <a:pt x="569" y="151"/>
                  </a:lnTo>
                  <a:lnTo>
                    <a:pt x="566" y="160"/>
                  </a:lnTo>
                  <a:lnTo>
                    <a:pt x="562" y="168"/>
                  </a:lnTo>
                  <a:lnTo>
                    <a:pt x="556" y="176"/>
                  </a:lnTo>
                  <a:lnTo>
                    <a:pt x="551" y="185"/>
                  </a:lnTo>
                  <a:lnTo>
                    <a:pt x="545" y="193"/>
                  </a:lnTo>
                  <a:lnTo>
                    <a:pt x="538" y="201"/>
                  </a:lnTo>
                  <a:lnTo>
                    <a:pt x="529" y="208"/>
                  </a:lnTo>
                  <a:lnTo>
                    <a:pt x="520" y="215"/>
                  </a:lnTo>
                  <a:lnTo>
                    <a:pt x="510" y="222"/>
                  </a:lnTo>
                  <a:lnTo>
                    <a:pt x="498" y="228"/>
                  </a:lnTo>
                  <a:lnTo>
                    <a:pt x="485" y="235"/>
                  </a:lnTo>
                  <a:lnTo>
                    <a:pt x="470" y="240"/>
                  </a:lnTo>
                  <a:lnTo>
                    <a:pt x="454" y="246"/>
                  </a:lnTo>
                  <a:lnTo>
                    <a:pt x="437" y="251"/>
                  </a:lnTo>
                  <a:lnTo>
                    <a:pt x="419" y="255"/>
                  </a:lnTo>
                  <a:lnTo>
                    <a:pt x="398" y="259"/>
                  </a:lnTo>
                  <a:lnTo>
                    <a:pt x="375" y="263"/>
                  </a:lnTo>
                  <a:lnTo>
                    <a:pt x="352" y="266"/>
                  </a:lnTo>
                  <a:lnTo>
                    <a:pt x="326" y="268"/>
                  </a:lnTo>
                  <a:lnTo>
                    <a:pt x="298" y="271"/>
                  </a:lnTo>
                  <a:lnTo>
                    <a:pt x="269" y="272"/>
                  </a:lnTo>
                  <a:lnTo>
                    <a:pt x="237" y="273"/>
                  </a:lnTo>
                  <a:lnTo>
                    <a:pt x="203" y="273"/>
                  </a:lnTo>
                  <a:lnTo>
                    <a:pt x="167" y="272"/>
                  </a:lnTo>
                  <a:lnTo>
                    <a:pt x="129" y="270"/>
                  </a:lnTo>
                  <a:lnTo>
                    <a:pt x="88" y="267"/>
                  </a:lnTo>
                  <a:lnTo>
                    <a:pt x="45" y="264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33"/>
            <p:cNvSpPr>
              <a:spLocks/>
            </p:cNvSpPr>
            <p:nvPr/>
          </p:nvSpPr>
          <p:spPr bwMode="auto">
            <a:xfrm>
              <a:off x="448" y="843"/>
              <a:ext cx="219" cy="58"/>
            </a:xfrm>
            <a:custGeom>
              <a:avLst/>
              <a:gdLst>
                <a:gd name="T0" fmla="*/ 3154 w 3729"/>
                <a:gd name="T1" fmla="*/ 984 h 996"/>
                <a:gd name="T2" fmla="*/ 3275 w 3729"/>
                <a:gd name="T3" fmla="*/ 964 h 996"/>
                <a:gd name="T4" fmla="*/ 3388 w 3729"/>
                <a:gd name="T5" fmla="*/ 933 h 996"/>
                <a:gd name="T6" fmla="*/ 3489 w 3729"/>
                <a:gd name="T7" fmla="*/ 894 h 996"/>
                <a:gd name="T8" fmla="*/ 3577 w 3729"/>
                <a:gd name="T9" fmla="*/ 847 h 996"/>
                <a:gd name="T10" fmla="*/ 3648 w 3729"/>
                <a:gd name="T11" fmla="*/ 792 h 996"/>
                <a:gd name="T12" fmla="*/ 3699 w 3729"/>
                <a:gd name="T13" fmla="*/ 729 h 996"/>
                <a:gd name="T14" fmla="*/ 3726 w 3729"/>
                <a:gd name="T15" fmla="*/ 659 h 996"/>
                <a:gd name="T16" fmla="*/ 3712 w 3729"/>
                <a:gd name="T17" fmla="*/ 658 h 996"/>
                <a:gd name="T18" fmla="*/ 3662 w 3729"/>
                <a:gd name="T19" fmla="*/ 684 h 996"/>
                <a:gd name="T20" fmla="*/ 3593 w 3729"/>
                <a:gd name="T21" fmla="*/ 704 h 996"/>
                <a:gd name="T22" fmla="*/ 3492 w 3729"/>
                <a:gd name="T23" fmla="*/ 710 h 996"/>
                <a:gd name="T24" fmla="*/ 3353 w 3729"/>
                <a:gd name="T25" fmla="*/ 696 h 996"/>
                <a:gd name="T26" fmla="*/ 3173 w 3729"/>
                <a:gd name="T27" fmla="*/ 655 h 996"/>
                <a:gd name="T28" fmla="*/ 2944 w 3729"/>
                <a:gd name="T29" fmla="*/ 576 h 996"/>
                <a:gd name="T30" fmla="*/ 2637 w 3729"/>
                <a:gd name="T31" fmla="*/ 440 h 996"/>
                <a:gd name="T32" fmla="*/ 2264 w 3729"/>
                <a:gd name="T33" fmla="*/ 265 h 996"/>
                <a:gd name="T34" fmla="*/ 2009 w 3729"/>
                <a:gd name="T35" fmla="*/ 159 h 996"/>
                <a:gd name="T36" fmla="*/ 1796 w 3729"/>
                <a:gd name="T37" fmla="*/ 89 h 996"/>
                <a:gd name="T38" fmla="*/ 1578 w 3729"/>
                <a:gd name="T39" fmla="*/ 35 h 996"/>
                <a:gd name="T40" fmla="*/ 1356 w 3729"/>
                <a:gd name="T41" fmla="*/ 6 h 996"/>
                <a:gd name="T42" fmla="*/ 1159 w 3729"/>
                <a:gd name="T43" fmla="*/ 0 h 996"/>
                <a:gd name="T44" fmla="*/ 933 w 3729"/>
                <a:gd name="T45" fmla="*/ 3 h 996"/>
                <a:gd name="T46" fmla="*/ 689 w 3729"/>
                <a:gd name="T47" fmla="*/ 27 h 996"/>
                <a:gd name="T48" fmla="*/ 540 w 3729"/>
                <a:gd name="T49" fmla="*/ 57 h 996"/>
                <a:gd name="T50" fmla="*/ 430 w 3729"/>
                <a:gd name="T51" fmla="*/ 94 h 996"/>
                <a:gd name="T52" fmla="*/ 327 w 3729"/>
                <a:gd name="T53" fmla="*/ 141 h 996"/>
                <a:gd name="T54" fmla="*/ 237 w 3729"/>
                <a:gd name="T55" fmla="*/ 197 h 996"/>
                <a:gd name="T56" fmla="*/ 165 w 3729"/>
                <a:gd name="T57" fmla="*/ 256 h 996"/>
                <a:gd name="T58" fmla="*/ 105 w 3729"/>
                <a:gd name="T59" fmla="*/ 318 h 996"/>
                <a:gd name="T60" fmla="*/ 59 w 3729"/>
                <a:gd name="T61" fmla="*/ 381 h 996"/>
                <a:gd name="T62" fmla="*/ 27 w 3729"/>
                <a:gd name="T63" fmla="*/ 441 h 996"/>
                <a:gd name="T64" fmla="*/ 7 w 3729"/>
                <a:gd name="T65" fmla="*/ 496 h 996"/>
                <a:gd name="T66" fmla="*/ 0 w 3729"/>
                <a:gd name="T67" fmla="*/ 545 h 996"/>
                <a:gd name="T68" fmla="*/ 5 w 3729"/>
                <a:gd name="T69" fmla="*/ 617 h 996"/>
                <a:gd name="T70" fmla="*/ 22 w 3729"/>
                <a:gd name="T71" fmla="*/ 668 h 996"/>
                <a:gd name="T72" fmla="*/ 44 w 3729"/>
                <a:gd name="T73" fmla="*/ 693 h 996"/>
                <a:gd name="T74" fmla="*/ 65 w 3729"/>
                <a:gd name="T75" fmla="*/ 702 h 996"/>
                <a:gd name="T76" fmla="*/ 83 w 3729"/>
                <a:gd name="T77" fmla="*/ 692 h 996"/>
                <a:gd name="T78" fmla="*/ 108 w 3729"/>
                <a:gd name="T79" fmla="*/ 616 h 996"/>
                <a:gd name="T80" fmla="*/ 143 w 3729"/>
                <a:gd name="T81" fmla="*/ 535 h 996"/>
                <a:gd name="T82" fmla="*/ 197 w 3729"/>
                <a:gd name="T83" fmla="*/ 467 h 996"/>
                <a:gd name="T84" fmla="*/ 284 w 3729"/>
                <a:gd name="T85" fmla="*/ 405 h 996"/>
                <a:gd name="T86" fmla="*/ 414 w 3729"/>
                <a:gd name="T87" fmla="*/ 359 h 996"/>
                <a:gd name="T88" fmla="*/ 596 w 3729"/>
                <a:gd name="T89" fmla="*/ 336 h 996"/>
                <a:gd name="T90" fmla="*/ 770 w 3729"/>
                <a:gd name="T91" fmla="*/ 344 h 996"/>
                <a:gd name="T92" fmla="*/ 952 w 3729"/>
                <a:gd name="T93" fmla="*/ 382 h 996"/>
                <a:gd name="T94" fmla="*/ 1155 w 3729"/>
                <a:gd name="T95" fmla="*/ 443 h 996"/>
                <a:gd name="T96" fmla="*/ 1541 w 3729"/>
                <a:gd name="T97" fmla="*/ 585 h 996"/>
                <a:gd name="T98" fmla="*/ 1994 w 3729"/>
                <a:gd name="T99" fmla="*/ 766 h 996"/>
                <a:gd name="T100" fmla="*/ 2344 w 3729"/>
                <a:gd name="T101" fmla="*/ 896 h 996"/>
                <a:gd name="T102" fmla="*/ 2500 w 3729"/>
                <a:gd name="T103" fmla="*/ 939 h 996"/>
                <a:gd name="T104" fmla="*/ 2690 w 3729"/>
                <a:gd name="T105" fmla="*/ 975 h 996"/>
                <a:gd name="T106" fmla="*/ 2900 w 3729"/>
                <a:gd name="T107" fmla="*/ 995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29" h="996">
                  <a:moveTo>
                    <a:pt x="3061" y="993"/>
                  </a:moveTo>
                  <a:lnTo>
                    <a:pt x="3092" y="991"/>
                  </a:lnTo>
                  <a:lnTo>
                    <a:pt x="3124" y="988"/>
                  </a:lnTo>
                  <a:lnTo>
                    <a:pt x="3154" y="984"/>
                  </a:lnTo>
                  <a:lnTo>
                    <a:pt x="3185" y="980"/>
                  </a:lnTo>
                  <a:lnTo>
                    <a:pt x="3216" y="975"/>
                  </a:lnTo>
                  <a:lnTo>
                    <a:pt x="3245" y="970"/>
                  </a:lnTo>
                  <a:lnTo>
                    <a:pt x="3275" y="964"/>
                  </a:lnTo>
                  <a:lnTo>
                    <a:pt x="3304" y="956"/>
                  </a:lnTo>
                  <a:lnTo>
                    <a:pt x="3332" y="949"/>
                  </a:lnTo>
                  <a:lnTo>
                    <a:pt x="3361" y="941"/>
                  </a:lnTo>
                  <a:lnTo>
                    <a:pt x="3388" y="933"/>
                  </a:lnTo>
                  <a:lnTo>
                    <a:pt x="3414" y="924"/>
                  </a:lnTo>
                  <a:lnTo>
                    <a:pt x="3441" y="915"/>
                  </a:lnTo>
                  <a:lnTo>
                    <a:pt x="3465" y="905"/>
                  </a:lnTo>
                  <a:lnTo>
                    <a:pt x="3489" y="894"/>
                  </a:lnTo>
                  <a:lnTo>
                    <a:pt x="3513" y="883"/>
                  </a:lnTo>
                  <a:lnTo>
                    <a:pt x="3536" y="871"/>
                  </a:lnTo>
                  <a:lnTo>
                    <a:pt x="3557" y="859"/>
                  </a:lnTo>
                  <a:lnTo>
                    <a:pt x="3577" y="847"/>
                  </a:lnTo>
                  <a:lnTo>
                    <a:pt x="3596" y="834"/>
                  </a:lnTo>
                  <a:lnTo>
                    <a:pt x="3615" y="820"/>
                  </a:lnTo>
                  <a:lnTo>
                    <a:pt x="3632" y="806"/>
                  </a:lnTo>
                  <a:lnTo>
                    <a:pt x="3648" y="792"/>
                  </a:lnTo>
                  <a:lnTo>
                    <a:pt x="3663" y="776"/>
                  </a:lnTo>
                  <a:lnTo>
                    <a:pt x="3676" y="761"/>
                  </a:lnTo>
                  <a:lnTo>
                    <a:pt x="3689" y="745"/>
                  </a:lnTo>
                  <a:lnTo>
                    <a:pt x="3699" y="729"/>
                  </a:lnTo>
                  <a:lnTo>
                    <a:pt x="3708" y="712"/>
                  </a:lnTo>
                  <a:lnTo>
                    <a:pt x="3716" y="694"/>
                  </a:lnTo>
                  <a:lnTo>
                    <a:pt x="3722" y="677"/>
                  </a:lnTo>
                  <a:lnTo>
                    <a:pt x="3726" y="659"/>
                  </a:lnTo>
                  <a:lnTo>
                    <a:pt x="3729" y="641"/>
                  </a:lnTo>
                  <a:lnTo>
                    <a:pt x="3727" y="643"/>
                  </a:lnTo>
                  <a:lnTo>
                    <a:pt x="3722" y="649"/>
                  </a:lnTo>
                  <a:lnTo>
                    <a:pt x="3712" y="658"/>
                  </a:lnTo>
                  <a:lnTo>
                    <a:pt x="3697" y="668"/>
                  </a:lnTo>
                  <a:lnTo>
                    <a:pt x="3687" y="673"/>
                  </a:lnTo>
                  <a:lnTo>
                    <a:pt x="3675" y="679"/>
                  </a:lnTo>
                  <a:lnTo>
                    <a:pt x="3662" y="684"/>
                  </a:lnTo>
                  <a:lnTo>
                    <a:pt x="3648" y="689"/>
                  </a:lnTo>
                  <a:lnTo>
                    <a:pt x="3632" y="694"/>
                  </a:lnTo>
                  <a:lnTo>
                    <a:pt x="3614" y="700"/>
                  </a:lnTo>
                  <a:lnTo>
                    <a:pt x="3593" y="704"/>
                  </a:lnTo>
                  <a:lnTo>
                    <a:pt x="3571" y="707"/>
                  </a:lnTo>
                  <a:lnTo>
                    <a:pt x="3547" y="709"/>
                  </a:lnTo>
                  <a:lnTo>
                    <a:pt x="3521" y="710"/>
                  </a:lnTo>
                  <a:lnTo>
                    <a:pt x="3492" y="710"/>
                  </a:lnTo>
                  <a:lnTo>
                    <a:pt x="3461" y="709"/>
                  </a:lnTo>
                  <a:lnTo>
                    <a:pt x="3427" y="707"/>
                  </a:lnTo>
                  <a:lnTo>
                    <a:pt x="3392" y="702"/>
                  </a:lnTo>
                  <a:lnTo>
                    <a:pt x="3353" y="696"/>
                  </a:lnTo>
                  <a:lnTo>
                    <a:pt x="3313" y="688"/>
                  </a:lnTo>
                  <a:lnTo>
                    <a:pt x="3268" y="679"/>
                  </a:lnTo>
                  <a:lnTo>
                    <a:pt x="3222" y="668"/>
                  </a:lnTo>
                  <a:lnTo>
                    <a:pt x="3173" y="655"/>
                  </a:lnTo>
                  <a:lnTo>
                    <a:pt x="3121" y="639"/>
                  </a:lnTo>
                  <a:lnTo>
                    <a:pt x="3065" y="621"/>
                  </a:lnTo>
                  <a:lnTo>
                    <a:pt x="3006" y="599"/>
                  </a:lnTo>
                  <a:lnTo>
                    <a:pt x="2944" y="576"/>
                  </a:lnTo>
                  <a:lnTo>
                    <a:pt x="2880" y="550"/>
                  </a:lnTo>
                  <a:lnTo>
                    <a:pt x="2803" y="516"/>
                  </a:lnTo>
                  <a:lnTo>
                    <a:pt x="2722" y="480"/>
                  </a:lnTo>
                  <a:lnTo>
                    <a:pt x="2637" y="440"/>
                  </a:lnTo>
                  <a:lnTo>
                    <a:pt x="2549" y="397"/>
                  </a:lnTo>
                  <a:lnTo>
                    <a:pt x="2457" y="354"/>
                  </a:lnTo>
                  <a:lnTo>
                    <a:pt x="2361" y="309"/>
                  </a:lnTo>
                  <a:lnTo>
                    <a:pt x="2264" y="265"/>
                  </a:lnTo>
                  <a:lnTo>
                    <a:pt x="2164" y="221"/>
                  </a:lnTo>
                  <a:lnTo>
                    <a:pt x="2112" y="200"/>
                  </a:lnTo>
                  <a:lnTo>
                    <a:pt x="2061" y="180"/>
                  </a:lnTo>
                  <a:lnTo>
                    <a:pt x="2009" y="159"/>
                  </a:lnTo>
                  <a:lnTo>
                    <a:pt x="1956" y="140"/>
                  </a:lnTo>
                  <a:lnTo>
                    <a:pt x="1904" y="122"/>
                  </a:lnTo>
                  <a:lnTo>
                    <a:pt x="1850" y="105"/>
                  </a:lnTo>
                  <a:lnTo>
                    <a:pt x="1796" y="89"/>
                  </a:lnTo>
                  <a:lnTo>
                    <a:pt x="1742" y="72"/>
                  </a:lnTo>
                  <a:lnTo>
                    <a:pt x="1687" y="59"/>
                  </a:lnTo>
                  <a:lnTo>
                    <a:pt x="1632" y="46"/>
                  </a:lnTo>
                  <a:lnTo>
                    <a:pt x="1578" y="35"/>
                  </a:lnTo>
                  <a:lnTo>
                    <a:pt x="1522" y="25"/>
                  </a:lnTo>
                  <a:lnTo>
                    <a:pt x="1467" y="17"/>
                  </a:lnTo>
                  <a:lnTo>
                    <a:pt x="1412" y="11"/>
                  </a:lnTo>
                  <a:lnTo>
                    <a:pt x="1356" y="6"/>
                  </a:lnTo>
                  <a:lnTo>
                    <a:pt x="1300" y="3"/>
                  </a:lnTo>
                  <a:lnTo>
                    <a:pt x="1257" y="2"/>
                  </a:lnTo>
                  <a:lnTo>
                    <a:pt x="1209" y="1"/>
                  </a:lnTo>
                  <a:lnTo>
                    <a:pt x="1159" y="0"/>
                  </a:lnTo>
                  <a:lnTo>
                    <a:pt x="1105" y="0"/>
                  </a:lnTo>
                  <a:lnTo>
                    <a:pt x="1049" y="0"/>
                  </a:lnTo>
                  <a:lnTo>
                    <a:pt x="992" y="1"/>
                  </a:lnTo>
                  <a:lnTo>
                    <a:pt x="933" y="3"/>
                  </a:lnTo>
                  <a:lnTo>
                    <a:pt x="872" y="7"/>
                  </a:lnTo>
                  <a:lnTo>
                    <a:pt x="811" y="12"/>
                  </a:lnTo>
                  <a:lnTo>
                    <a:pt x="750" y="18"/>
                  </a:lnTo>
                  <a:lnTo>
                    <a:pt x="689" y="27"/>
                  </a:lnTo>
                  <a:lnTo>
                    <a:pt x="628" y="37"/>
                  </a:lnTo>
                  <a:lnTo>
                    <a:pt x="599" y="43"/>
                  </a:lnTo>
                  <a:lnTo>
                    <a:pt x="570" y="50"/>
                  </a:lnTo>
                  <a:lnTo>
                    <a:pt x="540" y="57"/>
                  </a:lnTo>
                  <a:lnTo>
                    <a:pt x="512" y="65"/>
                  </a:lnTo>
                  <a:lnTo>
                    <a:pt x="483" y="73"/>
                  </a:lnTo>
                  <a:lnTo>
                    <a:pt x="456" y="84"/>
                  </a:lnTo>
                  <a:lnTo>
                    <a:pt x="430" y="94"/>
                  </a:lnTo>
                  <a:lnTo>
                    <a:pt x="404" y="104"/>
                  </a:lnTo>
                  <a:lnTo>
                    <a:pt x="376" y="116"/>
                  </a:lnTo>
                  <a:lnTo>
                    <a:pt x="351" y="128"/>
                  </a:lnTo>
                  <a:lnTo>
                    <a:pt x="327" y="141"/>
                  </a:lnTo>
                  <a:lnTo>
                    <a:pt x="303" y="154"/>
                  </a:lnTo>
                  <a:lnTo>
                    <a:pt x="280" y="168"/>
                  </a:lnTo>
                  <a:lnTo>
                    <a:pt x="259" y="183"/>
                  </a:lnTo>
                  <a:lnTo>
                    <a:pt x="237" y="197"/>
                  </a:lnTo>
                  <a:lnTo>
                    <a:pt x="218" y="211"/>
                  </a:lnTo>
                  <a:lnTo>
                    <a:pt x="199" y="226"/>
                  </a:lnTo>
                  <a:lnTo>
                    <a:pt x="182" y="241"/>
                  </a:lnTo>
                  <a:lnTo>
                    <a:pt x="165" y="256"/>
                  </a:lnTo>
                  <a:lnTo>
                    <a:pt x="148" y="272"/>
                  </a:lnTo>
                  <a:lnTo>
                    <a:pt x="133" y="288"/>
                  </a:lnTo>
                  <a:lnTo>
                    <a:pt x="118" y="303"/>
                  </a:lnTo>
                  <a:lnTo>
                    <a:pt x="105" y="318"/>
                  </a:lnTo>
                  <a:lnTo>
                    <a:pt x="93" y="334"/>
                  </a:lnTo>
                  <a:lnTo>
                    <a:pt x="81" y="350"/>
                  </a:lnTo>
                  <a:lnTo>
                    <a:pt x="69" y="366"/>
                  </a:lnTo>
                  <a:lnTo>
                    <a:pt x="59" y="381"/>
                  </a:lnTo>
                  <a:lnTo>
                    <a:pt x="50" y="396"/>
                  </a:lnTo>
                  <a:lnTo>
                    <a:pt x="41" y="411"/>
                  </a:lnTo>
                  <a:lnTo>
                    <a:pt x="34" y="426"/>
                  </a:lnTo>
                  <a:lnTo>
                    <a:pt x="27" y="441"/>
                  </a:lnTo>
                  <a:lnTo>
                    <a:pt x="21" y="455"/>
                  </a:lnTo>
                  <a:lnTo>
                    <a:pt x="16" y="469"/>
                  </a:lnTo>
                  <a:lnTo>
                    <a:pt x="11" y="483"/>
                  </a:lnTo>
                  <a:lnTo>
                    <a:pt x="7" y="496"/>
                  </a:lnTo>
                  <a:lnTo>
                    <a:pt x="4" y="509"/>
                  </a:lnTo>
                  <a:lnTo>
                    <a:pt x="2" y="521"/>
                  </a:lnTo>
                  <a:lnTo>
                    <a:pt x="1" y="534"/>
                  </a:lnTo>
                  <a:lnTo>
                    <a:pt x="0" y="545"/>
                  </a:lnTo>
                  <a:lnTo>
                    <a:pt x="0" y="556"/>
                  </a:lnTo>
                  <a:lnTo>
                    <a:pt x="1" y="579"/>
                  </a:lnTo>
                  <a:lnTo>
                    <a:pt x="3" y="599"/>
                  </a:lnTo>
                  <a:lnTo>
                    <a:pt x="5" y="617"/>
                  </a:lnTo>
                  <a:lnTo>
                    <a:pt x="9" y="633"/>
                  </a:lnTo>
                  <a:lnTo>
                    <a:pt x="13" y="647"/>
                  </a:lnTo>
                  <a:lnTo>
                    <a:pt x="17" y="658"/>
                  </a:lnTo>
                  <a:lnTo>
                    <a:pt x="22" y="668"/>
                  </a:lnTo>
                  <a:lnTo>
                    <a:pt x="28" y="677"/>
                  </a:lnTo>
                  <a:lnTo>
                    <a:pt x="33" y="684"/>
                  </a:lnTo>
                  <a:lnTo>
                    <a:pt x="39" y="689"/>
                  </a:lnTo>
                  <a:lnTo>
                    <a:pt x="44" y="693"/>
                  </a:lnTo>
                  <a:lnTo>
                    <a:pt x="50" y="697"/>
                  </a:lnTo>
                  <a:lnTo>
                    <a:pt x="55" y="700"/>
                  </a:lnTo>
                  <a:lnTo>
                    <a:pt x="60" y="701"/>
                  </a:lnTo>
                  <a:lnTo>
                    <a:pt x="65" y="702"/>
                  </a:lnTo>
                  <a:lnTo>
                    <a:pt x="69" y="702"/>
                  </a:lnTo>
                  <a:lnTo>
                    <a:pt x="74" y="701"/>
                  </a:lnTo>
                  <a:lnTo>
                    <a:pt x="79" y="697"/>
                  </a:lnTo>
                  <a:lnTo>
                    <a:pt x="83" y="692"/>
                  </a:lnTo>
                  <a:lnTo>
                    <a:pt x="87" y="685"/>
                  </a:lnTo>
                  <a:lnTo>
                    <a:pt x="93" y="667"/>
                  </a:lnTo>
                  <a:lnTo>
                    <a:pt x="99" y="644"/>
                  </a:lnTo>
                  <a:lnTo>
                    <a:pt x="108" y="616"/>
                  </a:lnTo>
                  <a:lnTo>
                    <a:pt x="119" y="585"/>
                  </a:lnTo>
                  <a:lnTo>
                    <a:pt x="125" y="569"/>
                  </a:lnTo>
                  <a:lnTo>
                    <a:pt x="134" y="552"/>
                  </a:lnTo>
                  <a:lnTo>
                    <a:pt x="143" y="535"/>
                  </a:lnTo>
                  <a:lnTo>
                    <a:pt x="154" y="517"/>
                  </a:lnTo>
                  <a:lnTo>
                    <a:pt x="167" y="500"/>
                  </a:lnTo>
                  <a:lnTo>
                    <a:pt x="181" y="484"/>
                  </a:lnTo>
                  <a:lnTo>
                    <a:pt x="197" y="467"/>
                  </a:lnTo>
                  <a:lnTo>
                    <a:pt x="215" y="451"/>
                  </a:lnTo>
                  <a:lnTo>
                    <a:pt x="235" y="434"/>
                  </a:lnTo>
                  <a:lnTo>
                    <a:pt x="259" y="419"/>
                  </a:lnTo>
                  <a:lnTo>
                    <a:pt x="284" y="405"/>
                  </a:lnTo>
                  <a:lnTo>
                    <a:pt x="312" y="392"/>
                  </a:lnTo>
                  <a:lnTo>
                    <a:pt x="343" y="380"/>
                  </a:lnTo>
                  <a:lnTo>
                    <a:pt x="377" y="369"/>
                  </a:lnTo>
                  <a:lnTo>
                    <a:pt x="414" y="359"/>
                  </a:lnTo>
                  <a:lnTo>
                    <a:pt x="454" y="351"/>
                  </a:lnTo>
                  <a:lnTo>
                    <a:pt x="498" y="344"/>
                  </a:lnTo>
                  <a:lnTo>
                    <a:pt x="545" y="339"/>
                  </a:lnTo>
                  <a:lnTo>
                    <a:pt x="596" y="336"/>
                  </a:lnTo>
                  <a:lnTo>
                    <a:pt x="651" y="335"/>
                  </a:lnTo>
                  <a:lnTo>
                    <a:pt x="689" y="336"/>
                  </a:lnTo>
                  <a:lnTo>
                    <a:pt x="728" y="339"/>
                  </a:lnTo>
                  <a:lnTo>
                    <a:pt x="770" y="344"/>
                  </a:lnTo>
                  <a:lnTo>
                    <a:pt x="814" y="352"/>
                  </a:lnTo>
                  <a:lnTo>
                    <a:pt x="858" y="360"/>
                  </a:lnTo>
                  <a:lnTo>
                    <a:pt x="905" y="370"/>
                  </a:lnTo>
                  <a:lnTo>
                    <a:pt x="952" y="382"/>
                  </a:lnTo>
                  <a:lnTo>
                    <a:pt x="1001" y="395"/>
                  </a:lnTo>
                  <a:lnTo>
                    <a:pt x="1051" y="409"/>
                  </a:lnTo>
                  <a:lnTo>
                    <a:pt x="1103" y="425"/>
                  </a:lnTo>
                  <a:lnTo>
                    <a:pt x="1155" y="443"/>
                  </a:lnTo>
                  <a:lnTo>
                    <a:pt x="1208" y="461"/>
                  </a:lnTo>
                  <a:lnTo>
                    <a:pt x="1318" y="499"/>
                  </a:lnTo>
                  <a:lnTo>
                    <a:pt x="1428" y="541"/>
                  </a:lnTo>
                  <a:lnTo>
                    <a:pt x="1541" y="585"/>
                  </a:lnTo>
                  <a:lnTo>
                    <a:pt x="1655" y="630"/>
                  </a:lnTo>
                  <a:lnTo>
                    <a:pt x="1769" y="676"/>
                  </a:lnTo>
                  <a:lnTo>
                    <a:pt x="1883" y="722"/>
                  </a:lnTo>
                  <a:lnTo>
                    <a:pt x="1994" y="766"/>
                  </a:lnTo>
                  <a:lnTo>
                    <a:pt x="2103" y="809"/>
                  </a:lnTo>
                  <a:lnTo>
                    <a:pt x="2210" y="848"/>
                  </a:lnTo>
                  <a:lnTo>
                    <a:pt x="2312" y="886"/>
                  </a:lnTo>
                  <a:lnTo>
                    <a:pt x="2344" y="896"/>
                  </a:lnTo>
                  <a:lnTo>
                    <a:pt x="2379" y="907"/>
                  </a:lnTo>
                  <a:lnTo>
                    <a:pt x="2417" y="918"/>
                  </a:lnTo>
                  <a:lnTo>
                    <a:pt x="2458" y="928"/>
                  </a:lnTo>
                  <a:lnTo>
                    <a:pt x="2500" y="939"/>
                  </a:lnTo>
                  <a:lnTo>
                    <a:pt x="2546" y="948"/>
                  </a:lnTo>
                  <a:lnTo>
                    <a:pt x="2592" y="958"/>
                  </a:lnTo>
                  <a:lnTo>
                    <a:pt x="2641" y="967"/>
                  </a:lnTo>
                  <a:lnTo>
                    <a:pt x="2690" y="975"/>
                  </a:lnTo>
                  <a:lnTo>
                    <a:pt x="2742" y="982"/>
                  </a:lnTo>
                  <a:lnTo>
                    <a:pt x="2794" y="988"/>
                  </a:lnTo>
                  <a:lnTo>
                    <a:pt x="2846" y="992"/>
                  </a:lnTo>
                  <a:lnTo>
                    <a:pt x="2900" y="995"/>
                  </a:lnTo>
                  <a:lnTo>
                    <a:pt x="2954" y="996"/>
                  </a:lnTo>
                  <a:lnTo>
                    <a:pt x="3007" y="996"/>
                  </a:lnTo>
                  <a:lnTo>
                    <a:pt x="3061" y="9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34"/>
            <p:cNvSpPr>
              <a:spLocks/>
            </p:cNvSpPr>
            <p:nvPr/>
          </p:nvSpPr>
          <p:spPr bwMode="auto">
            <a:xfrm>
              <a:off x="568" y="843"/>
              <a:ext cx="113" cy="34"/>
            </a:xfrm>
            <a:custGeom>
              <a:avLst/>
              <a:gdLst>
                <a:gd name="T0" fmla="*/ 1726 w 1924"/>
                <a:gd name="T1" fmla="*/ 524 h 566"/>
                <a:gd name="T2" fmla="*/ 1759 w 1924"/>
                <a:gd name="T3" fmla="*/ 507 h 566"/>
                <a:gd name="T4" fmla="*/ 1790 w 1924"/>
                <a:gd name="T5" fmla="*/ 489 h 566"/>
                <a:gd name="T6" fmla="*/ 1819 w 1924"/>
                <a:gd name="T7" fmla="*/ 469 h 566"/>
                <a:gd name="T8" fmla="*/ 1844 w 1924"/>
                <a:gd name="T9" fmla="*/ 446 h 566"/>
                <a:gd name="T10" fmla="*/ 1866 w 1924"/>
                <a:gd name="T11" fmla="*/ 420 h 566"/>
                <a:gd name="T12" fmla="*/ 1886 w 1924"/>
                <a:gd name="T13" fmla="*/ 392 h 566"/>
                <a:gd name="T14" fmla="*/ 1901 w 1924"/>
                <a:gd name="T15" fmla="*/ 362 h 566"/>
                <a:gd name="T16" fmla="*/ 1912 w 1924"/>
                <a:gd name="T17" fmla="*/ 329 h 566"/>
                <a:gd name="T18" fmla="*/ 1920 w 1924"/>
                <a:gd name="T19" fmla="*/ 294 h 566"/>
                <a:gd name="T20" fmla="*/ 1923 w 1924"/>
                <a:gd name="T21" fmla="*/ 256 h 566"/>
                <a:gd name="T22" fmla="*/ 1923 w 1924"/>
                <a:gd name="T23" fmla="*/ 215 h 566"/>
                <a:gd name="T24" fmla="*/ 1918 w 1924"/>
                <a:gd name="T25" fmla="*/ 172 h 566"/>
                <a:gd name="T26" fmla="*/ 1908 w 1924"/>
                <a:gd name="T27" fmla="*/ 126 h 566"/>
                <a:gd name="T28" fmla="*/ 1893 w 1924"/>
                <a:gd name="T29" fmla="*/ 78 h 566"/>
                <a:gd name="T30" fmla="*/ 1873 w 1924"/>
                <a:gd name="T31" fmla="*/ 26 h 566"/>
                <a:gd name="T32" fmla="*/ 19 w 1924"/>
                <a:gd name="T33" fmla="*/ 0 h 566"/>
                <a:gd name="T34" fmla="*/ 13 w 1924"/>
                <a:gd name="T35" fmla="*/ 1 h 566"/>
                <a:gd name="T36" fmla="*/ 7 w 1924"/>
                <a:gd name="T37" fmla="*/ 5 h 566"/>
                <a:gd name="T38" fmla="*/ 1 w 1924"/>
                <a:gd name="T39" fmla="*/ 16 h 566"/>
                <a:gd name="T40" fmla="*/ 0 w 1924"/>
                <a:gd name="T41" fmla="*/ 22 h 566"/>
                <a:gd name="T42" fmla="*/ 2 w 1924"/>
                <a:gd name="T43" fmla="*/ 28 h 566"/>
                <a:gd name="T44" fmla="*/ 6 w 1924"/>
                <a:gd name="T45" fmla="*/ 33 h 566"/>
                <a:gd name="T46" fmla="*/ 13 w 1924"/>
                <a:gd name="T47" fmla="*/ 36 h 566"/>
                <a:gd name="T48" fmla="*/ 7 w 1924"/>
                <a:gd name="T49" fmla="*/ 34 h 566"/>
                <a:gd name="T50" fmla="*/ 17 w 1924"/>
                <a:gd name="T51" fmla="*/ 35 h 566"/>
                <a:gd name="T52" fmla="*/ 86 w 1924"/>
                <a:gd name="T53" fmla="*/ 53 h 566"/>
                <a:gd name="T54" fmla="*/ 142 w 1924"/>
                <a:gd name="T55" fmla="*/ 71 h 566"/>
                <a:gd name="T56" fmla="*/ 212 w 1924"/>
                <a:gd name="T57" fmla="*/ 96 h 566"/>
                <a:gd name="T58" fmla="*/ 294 w 1924"/>
                <a:gd name="T59" fmla="*/ 128 h 566"/>
                <a:gd name="T60" fmla="*/ 388 w 1924"/>
                <a:gd name="T61" fmla="*/ 170 h 566"/>
                <a:gd name="T62" fmla="*/ 478 w 1924"/>
                <a:gd name="T63" fmla="*/ 212 h 566"/>
                <a:gd name="T64" fmla="*/ 583 w 1924"/>
                <a:gd name="T65" fmla="*/ 259 h 566"/>
                <a:gd name="T66" fmla="*/ 696 w 1924"/>
                <a:gd name="T67" fmla="*/ 311 h 566"/>
                <a:gd name="T68" fmla="*/ 815 w 1924"/>
                <a:gd name="T69" fmla="*/ 367 h 566"/>
                <a:gd name="T70" fmla="*/ 933 w 1924"/>
                <a:gd name="T71" fmla="*/ 420 h 566"/>
                <a:gd name="T72" fmla="*/ 1052 w 1924"/>
                <a:gd name="T73" fmla="*/ 469 h 566"/>
                <a:gd name="T74" fmla="*/ 1170 w 1924"/>
                <a:gd name="T75" fmla="*/ 509 h 566"/>
                <a:gd name="T76" fmla="*/ 1229 w 1924"/>
                <a:gd name="T77" fmla="*/ 527 h 566"/>
                <a:gd name="T78" fmla="*/ 1286 w 1924"/>
                <a:gd name="T79" fmla="*/ 541 h 566"/>
                <a:gd name="T80" fmla="*/ 1343 w 1924"/>
                <a:gd name="T81" fmla="*/ 552 h 566"/>
                <a:gd name="T82" fmla="*/ 1399 w 1924"/>
                <a:gd name="T83" fmla="*/ 560 h 566"/>
                <a:gd name="T84" fmla="*/ 1454 w 1924"/>
                <a:gd name="T85" fmla="*/ 565 h 566"/>
                <a:gd name="T86" fmla="*/ 1508 w 1924"/>
                <a:gd name="T87" fmla="*/ 566 h 566"/>
                <a:gd name="T88" fmla="*/ 1561 w 1924"/>
                <a:gd name="T89" fmla="*/ 564 h 566"/>
                <a:gd name="T90" fmla="*/ 1611 w 1924"/>
                <a:gd name="T91" fmla="*/ 557 h 566"/>
                <a:gd name="T92" fmla="*/ 1661 w 1924"/>
                <a:gd name="T93" fmla="*/ 546 h 566"/>
                <a:gd name="T94" fmla="*/ 1708 w 1924"/>
                <a:gd name="T95" fmla="*/ 53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24" h="566">
                  <a:moveTo>
                    <a:pt x="1708" y="531"/>
                  </a:moveTo>
                  <a:lnTo>
                    <a:pt x="1726" y="524"/>
                  </a:lnTo>
                  <a:lnTo>
                    <a:pt x="1743" y="516"/>
                  </a:lnTo>
                  <a:lnTo>
                    <a:pt x="1759" y="507"/>
                  </a:lnTo>
                  <a:lnTo>
                    <a:pt x="1775" y="499"/>
                  </a:lnTo>
                  <a:lnTo>
                    <a:pt x="1790" y="489"/>
                  </a:lnTo>
                  <a:lnTo>
                    <a:pt x="1805" y="479"/>
                  </a:lnTo>
                  <a:lnTo>
                    <a:pt x="1819" y="469"/>
                  </a:lnTo>
                  <a:lnTo>
                    <a:pt x="1832" y="458"/>
                  </a:lnTo>
                  <a:lnTo>
                    <a:pt x="1844" y="446"/>
                  </a:lnTo>
                  <a:lnTo>
                    <a:pt x="1855" y="434"/>
                  </a:lnTo>
                  <a:lnTo>
                    <a:pt x="1866" y="420"/>
                  </a:lnTo>
                  <a:lnTo>
                    <a:pt x="1876" y="406"/>
                  </a:lnTo>
                  <a:lnTo>
                    <a:pt x="1886" y="392"/>
                  </a:lnTo>
                  <a:lnTo>
                    <a:pt x="1894" y="378"/>
                  </a:lnTo>
                  <a:lnTo>
                    <a:pt x="1901" y="362"/>
                  </a:lnTo>
                  <a:lnTo>
                    <a:pt x="1907" y="346"/>
                  </a:lnTo>
                  <a:lnTo>
                    <a:pt x="1912" y="329"/>
                  </a:lnTo>
                  <a:lnTo>
                    <a:pt x="1917" y="312"/>
                  </a:lnTo>
                  <a:lnTo>
                    <a:pt x="1920" y="294"/>
                  </a:lnTo>
                  <a:lnTo>
                    <a:pt x="1922" y="275"/>
                  </a:lnTo>
                  <a:lnTo>
                    <a:pt x="1923" y="256"/>
                  </a:lnTo>
                  <a:lnTo>
                    <a:pt x="1924" y="236"/>
                  </a:lnTo>
                  <a:lnTo>
                    <a:pt x="1923" y="215"/>
                  </a:lnTo>
                  <a:lnTo>
                    <a:pt x="1921" y="194"/>
                  </a:lnTo>
                  <a:lnTo>
                    <a:pt x="1918" y="172"/>
                  </a:lnTo>
                  <a:lnTo>
                    <a:pt x="1913" y="149"/>
                  </a:lnTo>
                  <a:lnTo>
                    <a:pt x="1908" y="126"/>
                  </a:lnTo>
                  <a:lnTo>
                    <a:pt x="1901" y="102"/>
                  </a:lnTo>
                  <a:lnTo>
                    <a:pt x="1893" y="78"/>
                  </a:lnTo>
                  <a:lnTo>
                    <a:pt x="1884" y="52"/>
                  </a:lnTo>
                  <a:lnTo>
                    <a:pt x="1873" y="26"/>
                  </a:lnTo>
                  <a:lnTo>
                    <a:pt x="186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6" y="33"/>
                  </a:lnTo>
                  <a:lnTo>
                    <a:pt x="9" y="34"/>
                  </a:lnTo>
                  <a:lnTo>
                    <a:pt x="13" y="36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10" y="34"/>
                  </a:lnTo>
                  <a:lnTo>
                    <a:pt x="17" y="35"/>
                  </a:lnTo>
                  <a:lnTo>
                    <a:pt x="43" y="41"/>
                  </a:lnTo>
                  <a:lnTo>
                    <a:pt x="86" y="53"/>
                  </a:lnTo>
                  <a:lnTo>
                    <a:pt x="112" y="61"/>
                  </a:lnTo>
                  <a:lnTo>
                    <a:pt x="142" y="71"/>
                  </a:lnTo>
                  <a:lnTo>
                    <a:pt x="176" y="83"/>
                  </a:lnTo>
                  <a:lnTo>
                    <a:pt x="212" y="96"/>
                  </a:lnTo>
                  <a:lnTo>
                    <a:pt x="252" y="111"/>
                  </a:lnTo>
                  <a:lnTo>
                    <a:pt x="294" y="128"/>
                  </a:lnTo>
                  <a:lnTo>
                    <a:pt x="340" y="148"/>
                  </a:lnTo>
                  <a:lnTo>
                    <a:pt x="388" y="170"/>
                  </a:lnTo>
                  <a:lnTo>
                    <a:pt x="432" y="190"/>
                  </a:lnTo>
                  <a:lnTo>
                    <a:pt x="478" y="212"/>
                  </a:lnTo>
                  <a:lnTo>
                    <a:pt x="530" y="234"/>
                  </a:lnTo>
                  <a:lnTo>
                    <a:pt x="583" y="259"/>
                  </a:lnTo>
                  <a:lnTo>
                    <a:pt x="638" y="285"/>
                  </a:lnTo>
                  <a:lnTo>
                    <a:pt x="696" y="311"/>
                  </a:lnTo>
                  <a:lnTo>
                    <a:pt x="756" y="339"/>
                  </a:lnTo>
                  <a:lnTo>
                    <a:pt x="815" y="367"/>
                  </a:lnTo>
                  <a:lnTo>
                    <a:pt x="874" y="394"/>
                  </a:lnTo>
                  <a:lnTo>
                    <a:pt x="933" y="420"/>
                  </a:lnTo>
                  <a:lnTo>
                    <a:pt x="993" y="446"/>
                  </a:lnTo>
                  <a:lnTo>
                    <a:pt x="1052" y="469"/>
                  </a:lnTo>
                  <a:lnTo>
                    <a:pt x="1111" y="490"/>
                  </a:lnTo>
                  <a:lnTo>
                    <a:pt x="1170" y="509"/>
                  </a:lnTo>
                  <a:lnTo>
                    <a:pt x="1199" y="519"/>
                  </a:lnTo>
                  <a:lnTo>
                    <a:pt x="1229" y="527"/>
                  </a:lnTo>
                  <a:lnTo>
                    <a:pt x="1257" y="534"/>
                  </a:lnTo>
                  <a:lnTo>
                    <a:pt x="1286" y="541"/>
                  </a:lnTo>
                  <a:lnTo>
                    <a:pt x="1315" y="547"/>
                  </a:lnTo>
                  <a:lnTo>
                    <a:pt x="1343" y="552"/>
                  </a:lnTo>
                  <a:lnTo>
                    <a:pt x="1371" y="556"/>
                  </a:lnTo>
                  <a:lnTo>
                    <a:pt x="1399" y="560"/>
                  </a:lnTo>
                  <a:lnTo>
                    <a:pt x="1427" y="563"/>
                  </a:lnTo>
                  <a:lnTo>
                    <a:pt x="1454" y="565"/>
                  </a:lnTo>
                  <a:lnTo>
                    <a:pt x="1481" y="566"/>
                  </a:lnTo>
                  <a:lnTo>
                    <a:pt x="1508" y="566"/>
                  </a:lnTo>
                  <a:lnTo>
                    <a:pt x="1534" y="566"/>
                  </a:lnTo>
                  <a:lnTo>
                    <a:pt x="1561" y="564"/>
                  </a:lnTo>
                  <a:lnTo>
                    <a:pt x="1586" y="561"/>
                  </a:lnTo>
                  <a:lnTo>
                    <a:pt x="1611" y="557"/>
                  </a:lnTo>
                  <a:lnTo>
                    <a:pt x="1637" y="552"/>
                  </a:lnTo>
                  <a:lnTo>
                    <a:pt x="1661" y="546"/>
                  </a:lnTo>
                  <a:lnTo>
                    <a:pt x="1685" y="539"/>
                  </a:lnTo>
                  <a:lnTo>
                    <a:pt x="1708" y="5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35"/>
            <p:cNvSpPr>
              <a:spLocks/>
            </p:cNvSpPr>
            <p:nvPr/>
          </p:nvSpPr>
          <p:spPr bwMode="auto">
            <a:xfrm>
              <a:off x="459" y="869"/>
              <a:ext cx="127" cy="48"/>
            </a:xfrm>
            <a:custGeom>
              <a:avLst/>
              <a:gdLst>
                <a:gd name="T0" fmla="*/ 2130 w 2164"/>
                <a:gd name="T1" fmla="*/ 583 h 814"/>
                <a:gd name="T2" fmla="*/ 1973 w 2164"/>
                <a:gd name="T3" fmla="*/ 538 h 814"/>
                <a:gd name="T4" fmla="*/ 1815 w 2164"/>
                <a:gd name="T5" fmla="*/ 483 h 814"/>
                <a:gd name="T6" fmla="*/ 1647 w 2164"/>
                <a:gd name="T7" fmla="*/ 414 h 814"/>
                <a:gd name="T8" fmla="*/ 1395 w 2164"/>
                <a:gd name="T9" fmla="*/ 304 h 814"/>
                <a:gd name="T10" fmla="*/ 1133 w 2164"/>
                <a:gd name="T11" fmla="*/ 193 h 814"/>
                <a:gd name="T12" fmla="*/ 882 w 2164"/>
                <a:gd name="T13" fmla="*/ 94 h 814"/>
                <a:gd name="T14" fmla="*/ 766 w 2164"/>
                <a:gd name="T15" fmla="*/ 54 h 814"/>
                <a:gd name="T16" fmla="*/ 661 w 2164"/>
                <a:gd name="T17" fmla="*/ 24 h 814"/>
                <a:gd name="T18" fmla="*/ 568 w 2164"/>
                <a:gd name="T19" fmla="*/ 6 h 814"/>
                <a:gd name="T20" fmla="*/ 491 w 2164"/>
                <a:gd name="T21" fmla="*/ 0 h 814"/>
                <a:gd name="T22" fmla="*/ 402 w 2164"/>
                <a:gd name="T23" fmla="*/ 5 h 814"/>
                <a:gd name="T24" fmla="*/ 321 w 2164"/>
                <a:gd name="T25" fmla="*/ 16 h 814"/>
                <a:gd name="T26" fmla="*/ 246 w 2164"/>
                <a:gd name="T27" fmla="*/ 34 h 814"/>
                <a:gd name="T28" fmla="*/ 180 w 2164"/>
                <a:gd name="T29" fmla="*/ 58 h 814"/>
                <a:gd name="T30" fmla="*/ 123 w 2164"/>
                <a:gd name="T31" fmla="*/ 89 h 814"/>
                <a:gd name="T32" fmla="*/ 77 w 2164"/>
                <a:gd name="T33" fmla="*/ 125 h 814"/>
                <a:gd name="T34" fmla="*/ 40 w 2164"/>
                <a:gd name="T35" fmla="*/ 168 h 814"/>
                <a:gd name="T36" fmla="*/ 15 w 2164"/>
                <a:gd name="T37" fmla="*/ 216 h 814"/>
                <a:gd name="T38" fmla="*/ 2 w 2164"/>
                <a:gd name="T39" fmla="*/ 272 h 814"/>
                <a:gd name="T40" fmla="*/ 1 w 2164"/>
                <a:gd name="T41" fmla="*/ 332 h 814"/>
                <a:gd name="T42" fmla="*/ 11 w 2164"/>
                <a:gd name="T43" fmla="*/ 387 h 814"/>
                <a:gd name="T44" fmla="*/ 22 w 2164"/>
                <a:gd name="T45" fmla="*/ 418 h 814"/>
                <a:gd name="T46" fmla="*/ 37 w 2164"/>
                <a:gd name="T47" fmla="*/ 445 h 814"/>
                <a:gd name="T48" fmla="*/ 68 w 2164"/>
                <a:gd name="T49" fmla="*/ 479 h 814"/>
                <a:gd name="T50" fmla="*/ 107 w 2164"/>
                <a:gd name="T51" fmla="*/ 507 h 814"/>
                <a:gd name="T52" fmla="*/ 140 w 2164"/>
                <a:gd name="T53" fmla="*/ 524 h 814"/>
                <a:gd name="T54" fmla="*/ 157 w 2164"/>
                <a:gd name="T55" fmla="*/ 521 h 814"/>
                <a:gd name="T56" fmla="*/ 150 w 2164"/>
                <a:gd name="T57" fmla="*/ 454 h 814"/>
                <a:gd name="T58" fmla="*/ 153 w 2164"/>
                <a:gd name="T59" fmla="*/ 420 h 814"/>
                <a:gd name="T60" fmla="*/ 162 w 2164"/>
                <a:gd name="T61" fmla="*/ 386 h 814"/>
                <a:gd name="T62" fmla="*/ 180 w 2164"/>
                <a:gd name="T63" fmla="*/ 353 h 814"/>
                <a:gd name="T64" fmla="*/ 209 w 2164"/>
                <a:gd name="T65" fmla="*/ 324 h 814"/>
                <a:gd name="T66" fmla="*/ 252 w 2164"/>
                <a:gd name="T67" fmla="*/ 302 h 814"/>
                <a:gd name="T68" fmla="*/ 309 w 2164"/>
                <a:gd name="T69" fmla="*/ 289 h 814"/>
                <a:gd name="T70" fmla="*/ 382 w 2164"/>
                <a:gd name="T71" fmla="*/ 287 h 814"/>
                <a:gd name="T72" fmla="*/ 456 w 2164"/>
                <a:gd name="T73" fmla="*/ 300 h 814"/>
                <a:gd name="T74" fmla="*/ 526 w 2164"/>
                <a:gd name="T75" fmla="*/ 325 h 814"/>
                <a:gd name="T76" fmla="*/ 595 w 2164"/>
                <a:gd name="T77" fmla="*/ 362 h 814"/>
                <a:gd name="T78" fmla="*/ 687 w 2164"/>
                <a:gd name="T79" fmla="*/ 421 h 814"/>
                <a:gd name="T80" fmla="*/ 831 w 2164"/>
                <a:gd name="T81" fmla="*/ 529 h 814"/>
                <a:gd name="T82" fmla="*/ 964 w 2164"/>
                <a:gd name="T83" fmla="*/ 619 h 814"/>
                <a:gd name="T84" fmla="*/ 1053 w 2164"/>
                <a:gd name="T85" fmla="*/ 669 h 814"/>
                <a:gd name="T86" fmla="*/ 1149 w 2164"/>
                <a:gd name="T87" fmla="*/ 715 h 814"/>
                <a:gd name="T88" fmla="*/ 1305 w 2164"/>
                <a:gd name="T89" fmla="*/ 766 h 814"/>
                <a:gd name="T90" fmla="*/ 1471 w 2164"/>
                <a:gd name="T91" fmla="*/ 803 h 814"/>
                <a:gd name="T92" fmla="*/ 1619 w 2164"/>
                <a:gd name="T93" fmla="*/ 814 h 814"/>
                <a:gd name="T94" fmla="*/ 1748 w 2164"/>
                <a:gd name="T95" fmla="*/ 808 h 814"/>
                <a:gd name="T96" fmla="*/ 1861 w 2164"/>
                <a:gd name="T97" fmla="*/ 787 h 814"/>
                <a:gd name="T98" fmla="*/ 1954 w 2164"/>
                <a:gd name="T99" fmla="*/ 755 h 814"/>
                <a:gd name="T100" fmla="*/ 2031 w 2164"/>
                <a:gd name="T101" fmla="*/ 720 h 814"/>
                <a:gd name="T102" fmla="*/ 2089 w 2164"/>
                <a:gd name="T103" fmla="*/ 684 h 814"/>
                <a:gd name="T104" fmla="*/ 2149 w 2164"/>
                <a:gd name="T105" fmla="*/ 637 h 814"/>
                <a:gd name="T106" fmla="*/ 2164 w 2164"/>
                <a:gd name="T107" fmla="*/ 591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4" h="814">
                  <a:moveTo>
                    <a:pt x="2164" y="591"/>
                  </a:moveTo>
                  <a:lnTo>
                    <a:pt x="2155" y="589"/>
                  </a:lnTo>
                  <a:lnTo>
                    <a:pt x="2130" y="583"/>
                  </a:lnTo>
                  <a:lnTo>
                    <a:pt x="2090" y="573"/>
                  </a:lnTo>
                  <a:lnTo>
                    <a:pt x="2038" y="558"/>
                  </a:lnTo>
                  <a:lnTo>
                    <a:pt x="1973" y="538"/>
                  </a:lnTo>
                  <a:lnTo>
                    <a:pt x="1898" y="512"/>
                  </a:lnTo>
                  <a:lnTo>
                    <a:pt x="1857" y="498"/>
                  </a:lnTo>
                  <a:lnTo>
                    <a:pt x="1815" y="483"/>
                  </a:lnTo>
                  <a:lnTo>
                    <a:pt x="1771" y="466"/>
                  </a:lnTo>
                  <a:lnTo>
                    <a:pt x="1726" y="447"/>
                  </a:lnTo>
                  <a:lnTo>
                    <a:pt x="1647" y="414"/>
                  </a:lnTo>
                  <a:lnTo>
                    <a:pt x="1565" y="379"/>
                  </a:lnTo>
                  <a:lnTo>
                    <a:pt x="1481" y="342"/>
                  </a:lnTo>
                  <a:lnTo>
                    <a:pt x="1395" y="304"/>
                  </a:lnTo>
                  <a:lnTo>
                    <a:pt x="1307" y="267"/>
                  </a:lnTo>
                  <a:lnTo>
                    <a:pt x="1220" y="229"/>
                  </a:lnTo>
                  <a:lnTo>
                    <a:pt x="1133" y="193"/>
                  </a:lnTo>
                  <a:lnTo>
                    <a:pt x="1047" y="157"/>
                  </a:lnTo>
                  <a:lnTo>
                    <a:pt x="963" y="124"/>
                  </a:lnTo>
                  <a:lnTo>
                    <a:pt x="882" y="94"/>
                  </a:lnTo>
                  <a:lnTo>
                    <a:pt x="842" y="80"/>
                  </a:lnTo>
                  <a:lnTo>
                    <a:pt x="804" y="66"/>
                  </a:lnTo>
                  <a:lnTo>
                    <a:pt x="766" y="54"/>
                  </a:lnTo>
                  <a:lnTo>
                    <a:pt x="730" y="43"/>
                  </a:lnTo>
                  <a:lnTo>
                    <a:pt x="694" y="33"/>
                  </a:lnTo>
                  <a:lnTo>
                    <a:pt x="661" y="24"/>
                  </a:lnTo>
                  <a:lnTo>
                    <a:pt x="628" y="17"/>
                  </a:lnTo>
                  <a:lnTo>
                    <a:pt x="597" y="10"/>
                  </a:lnTo>
                  <a:lnTo>
                    <a:pt x="568" y="6"/>
                  </a:lnTo>
                  <a:lnTo>
                    <a:pt x="540" y="2"/>
                  </a:lnTo>
                  <a:lnTo>
                    <a:pt x="515" y="0"/>
                  </a:lnTo>
                  <a:lnTo>
                    <a:pt x="491" y="0"/>
                  </a:lnTo>
                  <a:lnTo>
                    <a:pt x="460" y="1"/>
                  </a:lnTo>
                  <a:lnTo>
                    <a:pt x="431" y="3"/>
                  </a:lnTo>
                  <a:lnTo>
                    <a:pt x="402" y="5"/>
                  </a:lnTo>
                  <a:lnTo>
                    <a:pt x="374" y="8"/>
                  </a:lnTo>
                  <a:lnTo>
                    <a:pt x="347" y="12"/>
                  </a:lnTo>
                  <a:lnTo>
                    <a:pt x="321" y="16"/>
                  </a:lnTo>
                  <a:lnTo>
                    <a:pt x="294" y="21"/>
                  </a:lnTo>
                  <a:lnTo>
                    <a:pt x="270" y="27"/>
                  </a:lnTo>
                  <a:lnTo>
                    <a:pt x="246" y="34"/>
                  </a:lnTo>
                  <a:lnTo>
                    <a:pt x="224" y="41"/>
                  </a:lnTo>
                  <a:lnTo>
                    <a:pt x="201" y="49"/>
                  </a:lnTo>
                  <a:lnTo>
                    <a:pt x="180" y="58"/>
                  </a:lnTo>
                  <a:lnTo>
                    <a:pt x="161" y="67"/>
                  </a:lnTo>
                  <a:lnTo>
                    <a:pt x="142" y="78"/>
                  </a:lnTo>
                  <a:lnTo>
                    <a:pt x="123" y="89"/>
                  </a:lnTo>
                  <a:lnTo>
                    <a:pt x="107" y="100"/>
                  </a:lnTo>
                  <a:lnTo>
                    <a:pt x="91" y="112"/>
                  </a:lnTo>
                  <a:lnTo>
                    <a:pt x="77" y="125"/>
                  </a:lnTo>
                  <a:lnTo>
                    <a:pt x="64" y="138"/>
                  </a:lnTo>
                  <a:lnTo>
                    <a:pt x="51" y="152"/>
                  </a:lnTo>
                  <a:lnTo>
                    <a:pt x="40" y="168"/>
                  </a:lnTo>
                  <a:lnTo>
                    <a:pt x="30" y="184"/>
                  </a:lnTo>
                  <a:lnTo>
                    <a:pt x="22" y="200"/>
                  </a:lnTo>
                  <a:lnTo>
                    <a:pt x="15" y="216"/>
                  </a:lnTo>
                  <a:lnTo>
                    <a:pt x="9" y="234"/>
                  </a:lnTo>
                  <a:lnTo>
                    <a:pt x="5" y="252"/>
                  </a:lnTo>
                  <a:lnTo>
                    <a:pt x="2" y="272"/>
                  </a:lnTo>
                  <a:lnTo>
                    <a:pt x="0" y="291"/>
                  </a:lnTo>
                  <a:lnTo>
                    <a:pt x="0" y="311"/>
                  </a:lnTo>
                  <a:lnTo>
                    <a:pt x="1" y="332"/>
                  </a:lnTo>
                  <a:lnTo>
                    <a:pt x="4" y="354"/>
                  </a:lnTo>
                  <a:lnTo>
                    <a:pt x="8" y="376"/>
                  </a:lnTo>
                  <a:lnTo>
                    <a:pt x="11" y="387"/>
                  </a:lnTo>
                  <a:lnTo>
                    <a:pt x="14" y="398"/>
                  </a:lnTo>
                  <a:lnTo>
                    <a:pt x="18" y="408"/>
                  </a:lnTo>
                  <a:lnTo>
                    <a:pt x="22" y="418"/>
                  </a:lnTo>
                  <a:lnTo>
                    <a:pt x="27" y="427"/>
                  </a:lnTo>
                  <a:lnTo>
                    <a:pt x="32" y="436"/>
                  </a:lnTo>
                  <a:lnTo>
                    <a:pt x="37" y="445"/>
                  </a:lnTo>
                  <a:lnTo>
                    <a:pt x="43" y="452"/>
                  </a:lnTo>
                  <a:lnTo>
                    <a:pt x="56" y="466"/>
                  </a:lnTo>
                  <a:lnTo>
                    <a:pt x="68" y="479"/>
                  </a:lnTo>
                  <a:lnTo>
                    <a:pt x="81" y="490"/>
                  </a:lnTo>
                  <a:lnTo>
                    <a:pt x="94" y="499"/>
                  </a:lnTo>
                  <a:lnTo>
                    <a:pt x="107" y="507"/>
                  </a:lnTo>
                  <a:lnTo>
                    <a:pt x="119" y="514"/>
                  </a:lnTo>
                  <a:lnTo>
                    <a:pt x="130" y="520"/>
                  </a:lnTo>
                  <a:lnTo>
                    <a:pt x="140" y="524"/>
                  </a:lnTo>
                  <a:lnTo>
                    <a:pt x="155" y="529"/>
                  </a:lnTo>
                  <a:lnTo>
                    <a:pt x="160" y="531"/>
                  </a:lnTo>
                  <a:lnTo>
                    <a:pt x="157" y="521"/>
                  </a:lnTo>
                  <a:lnTo>
                    <a:pt x="152" y="492"/>
                  </a:lnTo>
                  <a:lnTo>
                    <a:pt x="150" y="474"/>
                  </a:lnTo>
                  <a:lnTo>
                    <a:pt x="150" y="454"/>
                  </a:lnTo>
                  <a:lnTo>
                    <a:pt x="150" y="443"/>
                  </a:lnTo>
                  <a:lnTo>
                    <a:pt x="151" y="432"/>
                  </a:lnTo>
                  <a:lnTo>
                    <a:pt x="153" y="420"/>
                  </a:lnTo>
                  <a:lnTo>
                    <a:pt x="155" y="408"/>
                  </a:lnTo>
                  <a:lnTo>
                    <a:pt x="158" y="397"/>
                  </a:lnTo>
                  <a:lnTo>
                    <a:pt x="162" y="386"/>
                  </a:lnTo>
                  <a:lnTo>
                    <a:pt x="167" y="375"/>
                  </a:lnTo>
                  <a:lnTo>
                    <a:pt x="173" y="364"/>
                  </a:lnTo>
                  <a:lnTo>
                    <a:pt x="180" y="353"/>
                  </a:lnTo>
                  <a:lnTo>
                    <a:pt x="189" y="343"/>
                  </a:lnTo>
                  <a:lnTo>
                    <a:pt x="198" y="333"/>
                  </a:lnTo>
                  <a:lnTo>
                    <a:pt x="209" y="324"/>
                  </a:lnTo>
                  <a:lnTo>
                    <a:pt x="223" y="316"/>
                  </a:lnTo>
                  <a:lnTo>
                    <a:pt x="236" y="309"/>
                  </a:lnTo>
                  <a:lnTo>
                    <a:pt x="252" y="302"/>
                  </a:lnTo>
                  <a:lnTo>
                    <a:pt x="269" y="297"/>
                  </a:lnTo>
                  <a:lnTo>
                    <a:pt x="288" y="292"/>
                  </a:lnTo>
                  <a:lnTo>
                    <a:pt x="309" y="289"/>
                  </a:lnTo>
                  <a:lnTo>
                    <a:pt x="332" y="287"/>
                  </a:lnTo>
                  <a:lnTo>
                    <a:pt x="357" y="286"/>
                  </a:lnTo>
                  <a:lnTo>
                    <a:pt x="382" y="287"/>
                  </a:lnTo>
                  <a:lnTo>
                    <a:pt x="407" y="290"/>
                  </a:lnTo>
                  <a:lnTo>
                    <a:pt x="432" y="294"/>
                  </a:lnTo>
                  <a:lnTo>
                    <a:pt x="456" y="300"/>
                  </a:lnTo>
                  <a:lnTo>
                    <a:pt x="480" y="307"/>
                  </a:lnTo>
                  <a:lnTo>
                    <a:pt x="503" y="315"/>
                  </a:lnTo>
                  <a:lnTo>
                    <a:pt x="526" y="325"/>
                  </a:lnTo>
                  <a:lnTo>
                    <a:pt x="550" y="336"/>
                  </a:lnTo>
                  <a:lnTo>
                    <a:pt x="573" y="349"/>
                  </a:lnTo>
                  <a:lnTo>
                    <a:pt x="595" y="362"/>
                  </a:lnTo>
                  <a:lnTo>
                    <a:pt x="618" y="375"/>
                  </a:lnTo>
                  <a:lnTo>
                    <a:pt x="641" y="390"/>
                  </a:lnTo>
                  <a:lnTo>
                    <a:pt x="687" y="421"/>
                  </a:lnTo>
                  <a:lnTo>
                    <a:pt x="734" y="456"/>
                  </a:lnTo>
                  <a:lnTo>
                    <a:pt x="781" y="491"/>
                  </a:lnTo>
                  <a:lnTo>
                    <a:pt x="831" y="529"/>
                  </a:lnTo>
                  <a:lnTo>
                    <a:pt x="883" y="565"/>
                  </a:lnTo>
                  <a:lnTo>
                    <a:pt x="936" y="601"/>
                  </a:lnTo>
                  <a:lnTo>
                    <a:pt x="964" y="619"/>
                  </a:lnTo>
                  <a:lnTo>
                    <a:pt x="992" y="637"/>
                  </a:lnTo>
                  <a:lnTo>
                    <a:pt x="1021" y="653"/>
                  </a:lnTo>
                  <a:lnTo>
                    <a:pt x="1053" y="669"/>
                  </a:lnTo>
                  <a:lnTo>
                    <a:pt x="1083" y="685"/>
                  </a:lnTo>
                  <a:lnTo>
                    <a:pt x="1115" y="701"/>
                  </a:lnTo>
                  <a:lnTo>
                    <a:pt x="1149" y="715"/>
                  </a:lnTo>
                  <a:lnTo>
                    <a:pt x="1183" y="728"/>
                  </a:lnTo>
                  <a:lnTo>
                    <a:pt x="1245" y="749"/>
                  </a:lnTo>
                  <a:lnTo>
                    <a:pt x="1305" y="766"/>
                  </a:lnTo>
                  <a:lnTo>
                    <a:pt x="1362" y="782"/>
                  </a:lnTo>
                  <a:lnTo>
                    <a:pt x="1417" y="794"/>
                  </a:lnTo>
                  <a:lnTo>
                    <a:pt x="1471" y="803"/>
                  </a:lnTo>
                  <a:lnTo>
                    <a:pt x="1522" y="809"/>
                  </a:lnTo>
                  <a:lnTo>
                    <a:pt x="1572" y="813"/>
                  </a:lnTo>
                  <a:lnTo>
                    <a:pt x="1619" y="814"/>
                  </a:lnTo>
                  <a:lnTo>
                    <a:pt x="1664" y="814"/>
                  </a:lnTo>
                  <a:lnTo>
                    <a:pt x="1708" y="812"/>
                  </a:lnTo>
                  <a:lnTo>
                    <a:pt x="1748" y="808"/>
                  </a:lnTo>
                  <a:lnTo>
                    <a:pt x="1788" y="802"/>
                  </a:lnTo>
                  <a:lnTo>
                    <a:pt x="1825" y="795"/>
                  </a:lnTo>
                  <a:lnTo>
                    <a:pt x="1861" y="787"/>
                  </a:lnTo>
                  <a:lnTo>
                    <a:pt x="1893" y="776"/>
                  </a:lnTo>
                  <a:lnTo>
                    <a:pt x="1924" y="766"/>
                  </a:lnTo>
                  <a:lnTo>
                    <a:pt x="1954" y="755"/>
                  </a:lnTo>
                  <a:lnTo>
                    <a:pt x="1981" y="744"/>
                  </a:lnTo>
                  <a:lnTo>
                    <a:pt x="2006" y="732"/>
                  </a:lnTo>
                  <a:lnTo>
                    <a:pt x="2031" y="720"/>
                  </a:lnTo>
                  <a:lnTo>
                    <a:pt x="2052" y="708"/>
                  </a:lnTo>
                  <a:lnTo>
                    <a:pt x="2071" y="696"/>
                  </a:lnTo>
                  <a:lnTo>
                    <a:pt x="2089" y="684"/>
                  </a:lnTo>
                  <a:lnTo>
                    <a:pt x="2104" y="673"/>
                  </a:lnTo>
                  <a:lnTo>
                    <a:pt x="2131" y="653"/>
                  </a:lnTo>
                  <a:lnTo>
                    <a:pt x="2149" y="637"/>
                  </a:lnTo>
                  <a:lnTo>
                    <a:pt x="2160" y="626"/>
                  </a:lnTo>
                  <a:lnTo>
                    <a:pt x="2164" y="623"/>
                  </a:lnTo>
                  <a:lnTo>
                    <a:pt x="2164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36"/>
            <p:cNvSpPr>
              <a:spLocks/>
            </p:cNvSpPr>
            <p:nvPr/>
          </p:nvSpPr>
          <p:spPr bwMode="auto">
            <a:xfrm>
              <a:off x="473" y="894"/>
              <a:ext cx="34" cy="16"/>
            </a:xfrm>
            <a:custGeom>
              <a:avLst/>
              <a:gdLst>
                <a:gd name="T0" fmla="*/ 569 w 579"/>
                <a:gd name="T1" fmla="*/ 251 h 273"/>
                <a:gd name="T2" fmla="*/ 496 w 579"/>
                <a:gd name="T3" fmla="*/ 192 h 273"/>
                <a:gd name="T4" fmla="*/ 415 w 579"/>
                <a:gd name="T5" fmla="*/ 129 h 273"/>
                <a:gd name="T6" fmla="*/ 355 w 579"/>
                <a:gd name="T7" fmla="*/ 87 h 273"/>
                <a:gd name="T8" fmla="*/ 299 w 579"/>
                <a:gd name="T9" fmla="*/ 51 h 273"/>
                <a:gd name="T10" fmla="*/ 259 w 579"/>
                <a:gd name="T11" fmla="*/ 30 h 273"/>
                <a:gd name="T12" fmla="*/ 236 w 579"/>
                <a:gd name="T13" fmla="*/ 20 h 273"/>
                <a:gd name="T14" fmla="*/ 206 w 579"/>
                <a:gd name="T15" fmla="*/ 12 h 273"/>
                <a:gd name="T16" fmla="*/ 169 w 579"/>
                <a:gd name="T17" fmla="*/ 3 h 273"/>
                <a:gd name="T18" fmla="*/ 128 w 579"/>
                <a:gd name="T19" fmla="*/ 0 h 273"/>
                <a:gd name="T20" fmla="*/ 90 w 579"/>
                <a:gd name="T21" fmla="*/ 1 h 273"/>
                <a:gd name="T22" fmla="*/ 63 w 579"/>
                <a:gd name="T23" fmla="*/ 8 h 273"/>
                <a:gd name="T24" fmla="*/ 46 w 579"/>
                <a:gd name="T25" fmla="*/ 15 h 273"/>
                <a:gd name="T26" fmla="*/ 32 w 579"/>
                <a:gd name="T27" fmla="*/ 23 h 273"/>
                <a:gd name="T28" fmla="*/ 20 w 579"/>
                <a:gd name="T29" fmla="*/ 34 h 273"/>
                <a:gd name="T30" fmla="*/ 11 w 579"/>
                <a:gd name="T31" fmla="*/ 47 h 273"/>
                <a:gd name="T32" fmla="*/ 4 w 579"/>
                <a:gd name="T33" fmla="*/ 63 h 273"/>
                <a:gd name="T34" fmla="*/ 1 w 579"/>
                <a:gd name="T35" fmla="*/ 82 h 273"/>
                <a:gd name="T36" fmla="*/ 0 w 579"/>
                <a:gd name="T37" fmla="*/ 105 h 273"/>
                <a:gd name="T38" fmla="*/ 5 w 579"/>
                <a:gd name="T39" fmla="*/ 134 h 273"/>
                <a:gd name="T40" fmla="*/ 13 w 579"/>
                <a:gd name="T41" fmla="*/ 160 h 273"/>
                <a:gd name="T42" fmla="*/ 22 w 579"/>
                <a:gd name="T43" fmla="*/ 176 h 273"/>
                <a:gd name="T44" fmla="*/ 33 w 579"/>
                <a:gd name="T45" fmla="*/ 193 h 273"/>
                <a:gd name="T46" fmla="*/ 49 w 579"/>
                <a:gd name="T47" fmla="*/ 208 h 273"/>
                <a:gd name="T48" fmla="*/ 70 w 579"/>
                <a:gd name="T49" fmla="*/ 222 h 273"/>
                <a:gd name="T50" fmla="*/ 94 w 579"/>
                <a:gd name="T51" fmla="*/ 235 h 273"/>
                <a:gd name="T52" fmla="*/ 124 w 579"/>
                <a:gd name="T53" fmla="*/ 246 h 273"/>
                <a:gd name="T54" fmla="*/ 161 w 579"/>
                <a:gd name="T55" fmla="*/ 255 h 273"/>
                <a:gd name="T56" fmla="*/ 203 w 579"/>
                <a:gd name="T57" fmla="*/ 263 h 273"/>
                <a:gd name="T58" fmla="*/ 253 w 579"/>
                <a:gd name="T59" fmla="*/ 268 h 273"/>
                <a:gd name="T60" fmla="*/ 310 w 579"/>
                <a:gd name="T61" fmla="*/ 272 h 273"/>
                <a:gd name="T62" fmla="*/ 375 w 579"/>
                <a:gd name="T63" fmla="*/ 273 h 273"/>
                <a:gd name="T64" fmla="*/ 450 w 579"/>
                <a:gd name="T65" fmla="*/ 270 h 273"/>
                <a:gd name="T66" fmla="*/ 533 w 579"/>
                <a:gd name="T67" fmla="*/ 2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9" h="273">
                  <a:moveTo>
                    <a:pt x="579" y="260"/>
                  </a:moveTo>
                  <a:lnTo>
                    <a:pt x="569" y="251"/>
                  </a:lnTo>
                  <a:lnTo>
                    <a:pt x="539" y="227"/>
                  </a:lnTo>
                  <a:lnTo>
                    <a:pt x="496" y="192"/>
                  </a:lnTo>
                  <a:lnTo>
                    <a:pt x="443" y="150"/>
                  </a:lnTo>
                  <a:lnTo>
                    <a:pt x="415" y="129"/>
                  </a:lnTo>
                  <a:lnTo>
                    <a:pt x="386" y="108"/>
                  </a:lnTo>
                  <a:lnTo>
                    <a:pt x="355" y="87"/>
                  </a:lnTo>
                  <a:lnTo>
                    <a:pt x="327" y="68"/>
                  </a:lnTo>
                  <a:lnTo>
                    <a:pt x="299" y="51"/>
                  </a:lnTo>
                  <a:lnTo>
                    <a:pt x="271" y="36"/>
                  </a:lnTo>
                  <a:lnTo>
                    <a:pt x="259" y="30"/>
                  </a:lnTo>
                  <a:lnTo>
                    <a:pt x="247" y="25"/>
                  </a:lnTo>
                  <a:lnTo>
                    <a:pt x="236" y="20"/>
                  </a:lnTo>
                  <a:lnTo>
                    <a:pt x="225" y="17"/>
                  </a:lnTo>
                  <a:lnTo>
                    <a:pt x="206" y="12"/>
                  </a:lnTo>
                  <a:lnTo>
                    <a:pt x="188" y="8"/>
                  </a:lnTo>
                  <a:lnTo>
                    <a:pt x="169" y="3"/>
                  </a:lnTo>
                  <a:lnTo>
                    <a:pt x="149" y="1"/>
                  </a:lnTo>
                  <a:lnTo>
                    <a:pt x="128" y="0"/>
                  </a:lnTo>
                  <a:lnTo>
                    <a:pt x="109" y="0"/>
                  </a:lnTo>
                  <a:lnTo>
                    <a:pt x="90" y="1"/>
                  </a:lnTo>
                  <a:lnTo>
                    <a:pt x="72" y="5"/>
                  </a:lnTo>
                  <a:lnTo>
                    <a:pt x="63" y="8"/>
                  </a:lnTo>
                  <a:lnTo>
                    <a:pt x="55" y="11"/>
                  </a:lnTo>
                  <a:lnTo>
                    <a:pt x="46" y="15"/>
                  </a:lnTo>
                  <a:lnTo>
                    <a:pt x="39" y="18"/>
                  </a:lnTo>
                  <a:lnTo>
                    <a:pt x="32" y="23"/>
                  </a:lnTo>
                  <a:lnTo>
                    <a:pt x="26" y="28"/>
                  </a:lnTo>
                  <a:lnTo>
                    <a:pt x="20" y="34"/>
                  </a:lnTo>
                  <a:lnTo>
                    <a:pt x="15" y="40"/>
                  </a:lnTo>
                  <a:lnTo>
                    <a:pt x="11" y="47"/>
                  </a:lnTo>
                  <a:lnTo>
                    <a:pt x="7" y="55"/>
                  </a:lnTo>
                  <a:lnTo>
                    <a:pt x="4" y="63"/>
                  </a:lnTo>
                  <a:lnTo>
                    <a:pt x="2" y="72"/>
                  </a:lnTo>
                  <a:lnTo>
                    <a:pt x="1" y="82"/>
                  </a:lnTo>
                  <a:lnTo>
                    <a:pt x="0" y="93"/>
                  </a:lnTo>
                  <a:lnTo>
                    <a:pt x="0" y="105"/>
                  </a:lnTo>
                  <a:lnTo>
                    <a:pt x="2" y="117"/>
                  </a:lnTo>
                  <a:lnTo>
                    <a:pt x="5" y="134"/>
                  </a:lnTo>
                  <a:lnTo>
                    <a:pt x="10" y="151"/>
                  </a:lnTo>
                  <a:lnTo>
                    <a:pt x="13" y="160"/>
                  </a:lnTo>
                  <a:lnTo>
                    <a:pt x="17" y="168"/>
                  </a:lnTo>
                  <a:lnTo>
                    <a:pt x="22" y="176"/>
                  </a:lnTo>
                  <a:lnTo>
                    <a:pt x="27" y="185"/>
                  </a:lnTo>
                  <a:lnTo>
                    <a:pt x="33" y="193"/>
                  </a:lnTo>
                  <a:lnTo>
                    <a:pt x="41" y="201"/>
                  </a:lnTo>
                  <a:lnTo>
                    <a:pt x="49" y="208"/>
                  </a:lnTo>
                  <a:lnTo>
                    <a:pt x="59" y="215"/>
                  </a:lnTo>
                  <a:lnTo>
                    <a:pt x="70" y="222"/>
                  </a:lnTo>
                  <a:lnTo>
                    <a:pt x="81" y="228"/>
                  </a:lnTo>
                  <a:lnTo>
                    <a:pt x="94" y="235"/>
                  </a:lnTo>
                  <a:lnTo>
                    <a:pt x="108" y="240"/>
                  </a:lnTo>
                  <a:lnTo>
                    <a:pt x="124" y="246"/>
                  </a:lnTo>
                  <a:lnTo>
                    <a:pt x="142" y="251"/>
                  </a:lnTo>
                  <a:lnTo>
                    <a:pt x="161" y="255"/>
                  </a:lnTo>
                  <a:lnTo>
                    <a:pt x="181" y="259"/>
                  </a:lnTo>
                  <a:lnTo>
                    <a:pt x="203" y="263"/>
                  </a:lnTo>
                  <a:lnTo>
                    <a:pt x="227" y="266"/>
                  </a:lnTo>
                  <a:lnTo>
                    <a:pt x="253" y="268"/>
                  </a:lnTo>
                  <a:lnTo>
                    <a:pt x="280" y="271"/>
                  </a:lnTo>
                  <a:lnTo>
                    <a:pt x="310" y="272"/>
                  </a:lnTo>
                  <a:lnTo>
                    <a:pt x="342" y="273"/>
                  </a:lnTo>
                  <a:lnTo>
                    <a:pt x="375" y="273"/>
                  </a:lnTo>
                  <a:lnTo>
                    <a:pt x="412" y="272"/>
                  </a:lnTo>
                  <a:lnTo>
                    <a:pt x="450" y="270"/>
                  </a:lnTo>
                  <a:lnTo>
                    <a:pt x="491" y="267"/>
                  </a:lnTo>
                  <a:lnTo>
                    <a:pt x="533" y="264"/>
                  </a:lnTo>
                  <a:lnTo>
                    <a:pt x="579" y="2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37"/>
            <p:cNvSpPr>
              <a:spLocks/>
            </p:cNvSpPr>
            <p:nvPr/>
          </p:nvSpPr>
          <p:spPr bwMode="auto">
            <a:xfrm>
              <a:off x="428" y="560"/>
              <a:ext cx="29" cy="83"/>
            </a:xfrm>
            <a:custGeom>
              <a:avLst/>
              <a:gdLst>
                <a:gd name="T0" fmla="*/ 476 w 479"/>
                <a:gd name="T1" fmla="*/ 866 h 1423"/>
                <a:gd name="T2" fmla="*/ 463 w 479"/>
                <a:gd name="T3" fmla="*/ 764 h 1423"/>
                <a:gd name="T4" fmla="*/ 442 w 479"/>
                <a:gd name="T5" fmla="*/ 653 h 1423"/>
                <a:gd name="T6" fmla="*/ 381 w 479"/>
                <a:gd name="T7" fmla="*/ 423 h 1423"/>
                <a:gd name="T8" fmla="*/ 315 w 479"/>
                <a:gd name="T9" fmla="*/ 212 h 1423"/>
                <a:gd name="T10" fmla="*/ 262 w 479"/>
                <a:gd name="T11" fmla="*/ 60 h 1423"/>
                <a:gd name="T12" fmla="*/ 240 w 479"/>
                <a:gd name="T13" fmla="*/ 0 h 1423"/>
                <a:gd name="T14" fmla="*/ 217 w 479"/>
                <a:gd name="T15" fmla="*/ 60 h 1423"/>
                <a:gd name="T16" fmla="*/ 164 w 479"/>
                <a:gd name="T17" fmla="*/ 212 h 1423"/>
                <a:gd name="T18" fmla="*/ 97 w 479"/>
                <a:gd name="T19" fmla="*/ 423 h 1423"/>
                <a:gd name="T20" fmla="*/ 37 w 479"/>
                <a:gd name="T21" fmla="*/ 653 h 1423"/>
                <a:gd name="T22" fmla="*/ 16 w 479"/>
                <a:gd name="T23" fmla="*/ 764 h 1423"/>
                <a:gd name="T24" fmla="*/ 3 w 479"/>
                <a:gd name="T25" fmla="*/ 866 h 1423"/>
                <a:gd name="T26" fmla="*/ 1 w 479"/>
                <a:gd name="T27" fmla="*/ 967 h 1423"/>
                <a:gd name="T28" fmla="*/ 10 w 479"/>
                <a:gd name="T29" fmla="*/ 1083 h 1423"/>
                <a:gd name="T30" fmla="*/ 28 w 479"/>
                <a:gd name="T31" fmla="*/ 1190 h 1423"/>
                <a:gd name="T32" fmla="*/ 56 w 479"/>
                <a:gd name="T33" fmla="*/ 1283 h 1423"/>
                <a:gd name="T34" fmla="*/ 92 w 479"/>
                <a:gd name="T35" fmla="*/ 1362 h 1423"/>
                <a:gd name="T36" fmla="*/ 133 w 479"/>
                <a:gd name="T37" fmla="*/ 1423 h 1423"/>
                <a:gd name="T38" fmla="*/ 113 w 479"/>
                <a:gd name="T39" fmla="*/ 1373 h 1423"/>
                <a:gd name="T40" fmla="*/ 97 w 479"/>
                <a:gd name="T41" fmla="*/ 1317 h 1423"/>
                <a:gd name="T42" fmla="*/ 85 w 479"/>
                <a:gd name="T43" fmla="*/ 1253 h 1423"/>
                <a:gd name="T44" fmla="*/ 75 w 479"/>
                <a:gd name="T45" fmla="*/ 1183 h 1423"/>
                <a:gd name="T46" fmla="*/ 71 w 479"/>
                <a:gd name="T47" fmla="*/ 1109 h 1423"/>
                <a:gd name="T48" fmla="*/ 75 w 479"/>
                <a:gd name="T49" fmla="*/ 995 h 1423"/>
                <a:gd name="T50" fmla="*/ 92 w 479"/>
                <a:gd name="T51" fmla="*/ 874 h 1423"/>
                <a:gd name="T52" fmla="*/ 121 w 479"/>
                <a:gd name="T53" fmla="*/ 773 h 1423"/>
                <a:gd name="T54" fmla="*/ 139 w 479"/>
                <a:gd name="T55" fmla="*/ 731 h 1423"/>
                <a:gd name="T56" fmla="*/ 160 w 479"/>
                <a:gd name="T57" fmla="*/ 697 h 1423"/>
                <a:gd name="T58" fmla="*/ 182 w 479"/>
                <a:gd name="T59" fmla="*/ 670 h 1423"/>
                <a:gd name="T60" fmla="*/ 206 w 479"/>
                <a:gd name="T61" fmla="*/ 652 h 1423"/>
                <a:gd name="T62" fmla="*/ 230 w 479"/>
                <a:gd name="T63" fmla="*/ 644 h 1423"/>
                <a:gd name="T64" fmla="*/ 257 w 479"/>
                <a:gd name="T65" fmla="*/ 645 h 1423"/>
                <a:gd name="T66" fmla="*/ 281 w 479"/>
                <a:gd name="T67" fmla="*/ 657 h 1423"/>
                <a:gd name="T68" fmla="*/ 304 w 479"/>
                <a:gd name="T69" fmla="*/ 678 h 1423"/>
                <a:gd name="T70" fmla="*/ 327 w 479"/>
                <a:gd name="T71" fmla="*/ 707 h 1423"/>
                <a:gd name="T72" fmla="*/ 346 w 479"/>
                <a:gd name="T73" fmla="*/ 744 h 1423"/>
                <a:gd name="T74" fmla="*/ 369 w 479"/>
                <a:gd name="T75" fmla="*/ 804 h 1423"/>
                <a:gd name="T76" fmla="*/ 394 w 479"/>
                <a:gd name="T77" fmla="*/ 912 h 1423"/>
                <a:gd name="T78" fmla="*/ 407 w 479"/>
                <a:gd name="T79" fmla="*/ 1039 h 1423"/>
                <a:gd name="T80" fmla="*/ 406 w 479"/>
                <a:gd name="T81" fmla="*/ 1134 h 1423"/>
                <a:gd name="T82" fmla="*/ 397 w 479"/>
                <a:gd name="T83" fmla="*/ 1230 h 1423"/>
                <a:gd name="T84" fmla="*/ 382 w 479"/>
                <a:gd name="T85" fmla="*/ 1317 h 1423"/>
                <a:gd name="T86" fmla="*/ 365 w 479"/>
                <a:gd name="T87" fmla="*/ 1373 h 1423"/>
                <a:gd name="T88" fmla="*/ 346 w 479"/>
                <a:gd name="T89" fmla="*/ 1423 h 1423"/>
                <a:gd name="T90" fmla="*/ 387 w 479"/>
                <a:gd name="T91" fmla="*/ 1362 h 1423"/>
                <a:gd name="T92" fmla="*/ 423 w 479"/>
                <a:gd name="T93" fmla="*/ 1283 h 1423"/>
                <a:gd name="T94" fmla="*/ 450 w 479"/>
                <a:gd name="T95" fmla="*/ 1190 h 1423"/>
                <a:gd name="T96" fmla="*/ 469 w 479"/>
                <a:gd name="T97" fmla="*/ 1083 h 1423"/>
                <a:gd name="T98" fmla="*/ 478 w 479"/>
                <a:gd name="T99" fmla="*/ 9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9" h="1423">
                  <a:moveTo>
                    <a:pt x="479" y="926"/>
                  </a:moveTo>
                  <a:lnTo>
                    <a:pt x="478" y="897"/>
                  </a:lnTo>
                  <a:lnTo>
                    <a:pt x="476" y="866"/>
                  </a:lnTo>
                  <a:lnTo>
                    <a:pt x="473" y="833"/>
                  </a:lnTo>
                  <a:lnTo>
                    <a:pt x="468" y="799"/>
                  </a:lnTo>
                  <a:lnTo>
                    <a:pt x="463" y="764"/>
                  </a:lnTo>
                  <a:lnTo>
                    <a:pt x="457" y="728"/>
                  </a:lnTo>
                  <a:lnTo>
                    <a:pt x="450" y="691"/>
                  </a:lnTo>
                  <a:lnTo>
                    <a:pt x="442" y="653"/>
                  </a:lnTo>
                  <a:lnTo>
                    <a:pt x="424" y="576"/>
                  </a:lnTo>
                  <a:lnTo>
                    <a:pt x="404" y="499"/>
                  </a:lnTo>
                  <a:lnTo>
                    <a:pt x="381" y="423"/>
                  </a:lnTo>
                  <a:lnTo>
                    <a:pt x="359" y="349"/>
                  </a:lnTo>
                  <a:lnTo>
                    <a:pt x="337" y="278"/>
                  </a:lnTo>
                  <a:lnTo>
                    <a:pt x="315" y="212"/>
                  </a:lnTo>
                  <a:lnTo>
                    <a:pt x="295" y="154"/>
                  </a:lnTo>
                  <a:lnTo>
                    <a:pt x="277" y="102"/>
                  </a:lnTo>
                  <a:lnTo>
                    <a:pt x="262" y="60"/>
                  </a:lnTo>
                  <a:lnTo>
                    <a:pt x="250" y="27"/>
                  </a:lnTo>
                  <a:lnTo>
                    <a:pt x="243" y="7"/>
                  </a:lnTo>
                  <a:lnTo>
                    <a:pt x="240" y="0"/>
                  </a:lnTo>
                  <a:lnTo>
                    <a:pt x="236" y="7"/>
                  </a:lnTo>
                  <a:lnTo>
                    <a:pt x="229" y="27"/>
                  </a:lnTo>
                  <a:lnTo>
                    <a:pt x="217" y="60"/>
                  </a:lnTo>
                  <a:lnTo>
                    <a:pt x="202" y="102"/>
                  </a:lnTo>
                  <a:lnTo>
                    <a:pt x="184" y="154"/>
                  </a:lnTo>
                  <a:lnTo>
                    <a:pt x="164" y="212"/>
                  </a:lnTo>
                  <a:lnTo>
                    <a:pt x="142" y="278"/>
                  </a:lnTo>
                  <a:lnTo>
                    <a:pt x="120" y="349"/>
                  </a:lnTo>
                  <a:lnTo>
                    <a:pt x="97" y="423"/>
                  </a:lnTo>
                  <a:lnTo>
                    <a:pt x="75" y="499"/>
                  </a:lnTo>
                  <a:lnTo>
                    <a:pt x="55" y="576"/>
                  </a:lnTo>
                  <a:lnTo>
                    <a:pt x="37" y="653"/>
                  </a:lnTo>
                  <a:lnTo>
                    <a:pt x="29" y="691"/>
                  </a:lnTo>
                  <a:lnTo>
                    <a:pt x="22" y="728"/>
                  </a:lnTo>
                  <a:lnTo>
                    <a:pt x="16" y="764"/>
                  </a:lnTo>
                  <a:lnTo>
                    <a:pt x="10" y="799"/>
                  </a:lnTo>
                  <a:lnTo>
                    <a:pt x="6" y="833"/>
                  </a:lnTo>
                  <a:lnTo>
                    <a:pt x="3" y="866"/>
                  </a:lnTo>
                  <a:lnTo>
                    <a:pt x="1" y="897"/>
                  </a:lnTo>
                  <a:lnTo>
                    <a:pt x="0" y="926"/>
                  </a:lnTo>
                  <a:lnTo>
                    <a:pt x="1" y="967"/>
                  </a:lnTo>
                  <a:lnTo>
                    <a:pt x="3" y="1007"/>
                  </a:lnTo>
                  <a:lnTo>
                    <a:pt x="6" y="1046"/>
                  </a:lnTo>
                  <a:lnTo>
                    <a:pt x="10" y="1083"/>
                  </a:lnTo>
                  <a:lnTo>
                    <a:pt x="15" y="1121"/>
                  </a:lnTo>
                  <a:lnTo>
                    <a:pt x="21" y="1156"/>
                  </a:lnTo>
                  <a:lnTo>
                    <a:pt x="28" y="1190"/>
                  </a:lnTo>
                  <a:lnTo>
                    <a:pt x="37" y="1223"/>
                  </a:lnTo>
                  <a:lnTo>
                    <a:pt x="46" y="1254"/>
                  </a:lnTo>
                  <a:lnTo>
                    <a:pt x="56" y="1283"/>
                  </a:lnTo>
                  <a:lnTo>
                    <a:pt x="67" y="1312"/>
                  </a:lnTo>
                  <a:lnTo>
                    <a:pt x="79" y="1338"/>
                  </a:lnTo>
                  <a:lnTo>
                    <a:pt x="92" y="1362"/>
                  </a:lnTo>
                  <a:lnTo>
                    <a:pt x="105" y="1385"/>
                  </a:lnTo>
                  <a:lnTo>
                    <a:pt x="118" y="1405"/>
                  </a:lnTo>
                  <a:lnTo>
                    <a:pt x="133" y="1423"/>
                  </a:lnTo>
                  <a:lnTo>
                    <a:pt x="126" y="1408"/>
                  </a:lnTo>
                  <a:lnTo>
                    <a:pt x="120" y="1391"/>
                  </a:lnTo>
                  <a:lnTo>
                    <a:pt x="113" y="1373"/>
                  </a:lnTo>
                  <a:lnTo>
                    <a:pt x="108" y="1355"/>
                  </a:lnTo>
                  <a:lnTo>
                    <a:pt x="102" y="1336"/>
                  </a:lnTo>
                  <a:lnTo>
                    <a:pt x="97" y="1317"/>
                  </a:lnTo>
                  <a:lnTo>
                    <a:pt x="93" y="1296"/>
                  </a:lnTo>
                  <a:lnTo>
                    <a:pt x="89" y="1274"/>
                  </a:lnTo>
                  <a:lnTo>
                    <a:pt x="85" y="1253"/>
                  </a:lnTo>
                  <a:lnTo>
                    <a:pt x="82" y="1230"/>
                  </a:lnTo>
                  <a:lnTo>
                    <a:pt x="79" y="1207"/>
                  </a:lnTo>
                  <a:lnTo>
                    <a:pt x="75" y="1183"/>
                  </a:lnTo>
                  <a:lnTo>
                    <a:pt x="74" y="1159"/>
                  </a:lnTo>
                  <a:lnTo>
                    <a:pt x="72" y="1134"/>
                  </a:lnTo>
                  <a:lnTo>
                    <a:pt x="71" y="1109"/>
                  </a:lnTo>
                  <a:lnTo>
                    <a:pt x="71" y="1083"/>
                  </a:lnTo>
                  <a:lnTo>
                    <a:pt x="72" y="1039"/>
                  </a:lnTo>
                  <a:lnTo>
                    <a:pt x="75" y="995"/>
                  </a:lnTo>
                  <a:lnTo>
                    <a:pt x="80" y="953"/>
                  </a:lnTo>
                  <a:lnTo>
                    <a:pt x="85" y="912"/>
                  </a:lnTo>
                  <a:lnTo>
                    <a:pt x="92" y="874"/>
                  </a:lnTo>
                  <a:lnTo>
                    <a:pt x="100" y="837"/>
                  </a:lnTo>
                  <a:lnTo>
                    <a:pt x="110" y="804"/>
                  </a:lnTo>
                  <a:lnTo>
                    <a:pt x="121" y="773"/>
                  </a:lnTo>
                  <a:lnTo>
                    <a:pt x="126" y="757"/>
                  </a:lnTo>
                  <a:lnTo>
                    <a:pt x="132" y="744"/>
                  </a:lnTo>
                  <a:lnTo>
                    <a:pt x="139" y="731"/>
                  </a:lnTo>
                  <a:lnTo>
                    <a:pt x="145" y="719"/>
                  </a:lnTo>
                  <a:lnTo>
                    <a:pt x="152" y="707"/>
                  </a:lnTo>
                  <a:lnTo>
                    <a:pt x="160" y="697"/>
                  </a:lnTo>
                  <a:lnTo>
                    <a:pt x="167" y="687"/>
                  </a:lnTo>
                  <a:lnTo>
                    <a:pt x="174" y="678"/>
                  </a:lnTo>
                  <a:lnTo>
                    <a:pt x="182" y="670"/>
                  </a:lnTo>
                  <a:lnTo>
                    <a:pt x="190" y="663"/>
                  </a:lnTo>
                  <a:lnTo>
                    <a:pt x="197" y="657"/>
                  </a:lnTo>
                  <a:lnTo>
                    <a:pt x="206" y="652"/>
                  </a:lnTo>
                  <a:lnTo>
                    <a:pt x="214" y="648"/>
                  </a:lnTo>
                  <a:lnTo>
                    <a:pt x="222" y="645"/>
                  </a:lnTo>
                  <a:lnTo>
                    <a:pt x="230" y="644"/>
                  </a:lnTo>
                  <a:lnTo>
                    <a:pt x="240" y="643"/>
                  </a:lnTo>
                  <a:lnTo>
                    <a:pt x="249" y="644"/>
                  </a:lnTo>
                  <a:lnTo>
                    <a:pt x="257" y="645"/>
                  </a:lnTo>
                  <a:lnTo>
                    <a:pt x="265" y="648"/>
                  </a:lnTo>
                  <a:lnTo>
                    <a:pt x="273" y="652"/>
                  </a:lnTo>
                  <a:lnTo>
                    <a:pt x="281" y="657"/>
                  </a:lnTo>
                  <a:lnTo>
                    <a:pt x="289" y="663"/>
                  </a:lnTo>
                  <a:lnTo>
                    <a:pt x="297" y="670"/>
                  </a:lnTo>
                  <a:lnTo>
                    <a:pt x="304" y="678"/>
                  </a:lnTo>
                  <a:lnTo>
                    <a:pt x="312" y="687"/>
                  </a:lnTo>
                  <a:lnTo>
                    <a:pt x="319" y="697"/>
                  </a:lnTo>
                  <a:lnTo>
                    <a:pt x="327" y="707"/>
                  </a:lnTo>
                  <a:lnTo>
                    <a:pt x="333" y="719"/>
                  </a:lnTo>
                  <a:lnTo>
                    <a:pt x="340" y="731"/>
                  </a:lnTo>
                  <a:lnTo>
                    <a:pt x="346" y="744"/>
                  </a:lnTo>
                  <a:lnTo>
                    <a:pt x="352" y="757"/>
                  </a:lnTo>
                  <a:lnTo>
                    <a:pt x="358" y="773"/>
                  </a:lnTo>
                  <a:lnTo>
                    <a:pt x="369" y="804"/>
                  </a:lnTo>
                  <a:lnTo>
                    <a:pt x="378" y="837"/>
                  </a:lnTo>
                  <a:lnTo>
                    <a:pt x="387" y="874"/>
                  </a:lnTo>
                  <a:lnTo>
                    <a:pt x="394" y="912"/>
                  </a:lnTo>
                  <a:lnTo>
                    <a:pt x="399" y="953"/>
                  </a:lnTo>
                  <a:lnTo>
                    <a:pt x="404" y="995"/>
                  </a:lnTo>
                  <a:lnTo>
                    <a:pt x="407" y="1039"/>
                  </a:lnTo>
                  <a:lnTo>
                    <a:pt x="408" y="1083"/>
                  </a:lnTo>
                  <a:lnTo>
                    <a:pt x="407" y="1109"/>
                  </a:lnTo>
                  <a:lnTo>
                    <a:pt x="406" y="1134"/>
                  </a:lnTo>
                  <a:lnTo>
                    <a:pt x="405" y="1159"/>
                  </a:lnTo>
                  <a:lnTo>
                    <a:pt x="402" y="1183"/>
                  </a:lnTo>
                  <a:lnTo>
                    <a:pt x="397" y="1230"/>
                  </a:lnTo>
                  <a:lnTo>
                    <a:pt x="390" y="1274"/>
                  </a:lnTo>
                  <a:lnTo>
                    <a:pt x="386" y="1296"/>
                  </a:lnTo>
                  <a:lnTo>
                    <a:pt x="382" y="1317"/>
                  </a:lnTo>
                  <a:lnTo>
                    <a:pt x="377" y="1336"/>
                  </a:lnTo>
                  <a:lnTo>
                    <a:pt x="371" y="1355"/>
                  </a:lnTo>
                  <a:lnTo>
                    <a:pt x="365" y="1373"/>
                  </a:lnTo>
                  <a:lnTo>
                    <a:pt x="359" y="1391"/>
                  </a:lnTo>
                  <a:lnTo>
                    <a:pt x="353" y="1408"/>
                  </a:lnTo>
                  <a:lnTo>
                    <a:pt x="346" y="1423"/>
                  </a:lnTo>
                  <a:lnTo>
                    <a:pt x="361" y="1405"/>
                  </a:lnTo>
                  <a:lnTo>
                    <a:pt x="374" y="1385"/>
                  </a:lnTo>
                  <a:lnTo>
                    <a:pt x="387" y="1362"/>
                  </a:lnTo>
                  <a:lnTo>
                    <a:pt x="400" y="1338"/>
                  </a:lnTo>
                  <a:lnTo>
                    <a:pt x="412" y="1312"/>
                  </a:lnTo>
                  <a:lnTo>
                    <a:pt x="423" y="1283"/>
                  </a:lnTo>
                  <a:lnTo>
                    <a:pt x="433" y="1254"/>
                  </a:lnTo>
                  <a:lnTo>
                    <a:pt x="442" y="1223"/>
                  </a:lnTo>
                  <a:lnTo>
                    <a:pt x="450" y="1190"/>
                  </a:lnTo>
                  <a:lnTo>
                    <a:pt x="458" y="1156"/>
                  </a:lnTo>
                  <a:lnTo>
                    <a:pt x="464" y="1121"/>
                  </a:lnTo>
                  <a:lnTo>
                    <a:pt x="469" y="1083"/>
                  </a:lnTo>
                  <a:lnTo>
                    <a:pt x="473" y="1046"/>
                  </a:lnTo>
                  <a:lnTo>
                    <a:pt x="476" y="1007"/>
                  </a:lnTo>
                  <a:lnTo>
                    <a:pt x="478" y="967"/>
                  </a:lnTo>
                  <a:lnTo>
                    <a:pt x="479" y="926"/>
                  </a:lnTo>
                  <a:close/>
                </a:path>
              </a:pathLst>
            </a:custGeom>
            <a:solidFill>
              <a:srgbClr val="C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38"/>
            <p:cNvSpPr>
              <a:spLocks/>
            </p:cNvSpPr>
            <p:nvPr/>
          </p:nvSpPr>
          <p:spPr bwMode="auto">
            <a:xfrm>
              <a:off x="392" y="928"/>
              <a:ext cx="122" cy="87"/>
            </a:xfrm>
            <a:custGeom>
              <a:avLst/>
              <a:gdLst>
                <a:gd name="T0" fmla="*/ 1975 w 2079"/>
                <a:gd name="T1" fmla="*/ 181 h 1478"/>
                <a:gd name="T2" fmla="*/ 2030 w 2079"/>
                <a:gd name="T3" fmla="*/ 174 h 1478"/>
                <a:gd name="T4" fmla="*/ 2040 w 2079"/>
                <a:gd name="T5" fmla="*/ 87 h 1478"/>
                <a:gd name="T6" fmla="*/ 1987 w 2079"/>
                <a:gd name="T7" fmla="*/ 0 h 1478"/>
                <a:gd name="T8" fmla="*/ 1497 w 2079"/>
                <a:gd name="T9" fmla="*/ 0 h 1478"/>
                <a:gd name="T10" fmla="*/ 1339 w 2079"/>
                <a:gd name="T11" fmla="*/ 90 h 1478"/>
                <a:gd name="T12" fmla="*/ 1197 w 2079"/>
                <a:gd name="T13" fmla="*/ 388 h 1478"/>
                <a:gd name="T14" fmla="*/ 1063 w 2079"/>
                <a:gd name="T15" fmla="*/ 670 h 1478"/>
                <a:gd name="T16" fmla="*/ 1019 w 2079"/>
                <a:gd name="T17" fmla="*/ 702 h 1478"/>
                <a:gd name="T18" fmla="*/ 896 w 2079"/>
                <a:gd name="T19" fmla="*/ 453 h 1478"/>
                <a:gd name="T20" fmla="*/ 740 w 2079"/>
                <a:gd name="T21" fmla="*/ 139 h 1478"/>
                <a:gd name="T22" fmla="*/ 630 w 2079"/>
                <a:gd name="T23" fmla="*/ 0 h 1478"/>
                <a:gd name="T24" fmla="*/ 137 w 2079"/>
                <a:gd name="T25" fmla="*/ 0 h 1478"/>
                <a:gd name="T26" fmla="*/ 0 w 2079"/>
                <a:gd name="T27" fmla="*/ 65 h 1478"/>
                <a:gd name="T28" fmla="*/ 0 w 2079"/>
                <a:gd name="T29" fmla="*/ 174 h 1478"/>
                <a:gd name="T30" fmla="*/ 61 w 2079"/>
                <a:gd name="T31" fmla="*/ 176 h 1478"/>
                <a:gd name="T32" fmla="*/ 114 w 2079"/>
                <a:gd name="T33" fmla="*/ 194 h 1478"/>
                <a:gd name="T34" fmla="*/ 151 w 2079"/>
                <a:gd name="T35" fmla="*/ 232 h 1478"/>
                <a:gd name="T36" fmla="*/ 169 w 2079"/>
                <a:gd name="T37" fmla="*/ 293 h 1478"/>
                <a:gd name="T38" fmla="*/ 169 w 2079"/>
                <a:gd name="T39" fmla="*/ 1186 h 1478"/>
                <a:gd name="T40" fmla="*/ 151 w 2079"/>
                <a:gd name="T41" fmla="*/ 1246 h 1478"/>
                <a:gd name="T42" fmla="*/ 114 w 2079"/>
                <a:gd name="T43" fmla="*/ 1285 h 1478"/>
                <a:gd name="T44" fmla="*/ 60 w 2079"/>
                <a:gd name="T45" fmla="*/ 1302 h 1478"/>
                <a:gd name="T46" fmla="*/ 0 w 2079"/>
                <a:gd name="T47" fmla="*/ 1305 h 1478"/>
                <a:gd name="T48" fmla="*/ 0 w 2079"/>
                <a:gd name="T49" fmla="*/ 1413 h 1478"/>
                <a:gd name="T50" fmla="*/ 109 w 2079"/>
                <a:gd name="T51" fmla="*/ 1478 h 1478"/>
                <a:gd name="T52" fmla="*/ 499 w 2079"/>
                <a:gd name="T53" fmla="*/ 1478 h 1478"/>
                <a:gd name="T54" fmla="*/ 544 w 2079"/>
                <a:gd name="T55" fmla="*/ 1391 h 1478"/>
                <a:gd name="T56" fmla="*/ 531 w 2079"/>
                <a:gd name="T57" fmla="*/ 1304 h 1478"/>
                <a:gd name="T58" fmla="*/ 470 w 2079"/>
                <a:gd name="T59" fmla="*/ 1291 h 1478"/>
                <a:gd name="T60" fmla="*/ 433 w 2079"/>
                <a:gd name="T61" fmla="*/ 1264 h 1478"/>
                <a:gd name="T62" fmla="*/ 407 w 2079"/>
                <a:gd name="T63" fmla="*/ 1212 h 1478"/>
                <a:gd name="T64" fmla="*/ 401 w 2079"/>
                <a:gd name="T65" fmla="*/ 361 h 1478"/>
                <a:gd name="T66" fmla="*/ 501 w 2079"/>
                <a:gd name="T67" fmla="*/ 551 h 1478"/>
                <a:gd name="T68" fmla="*/ 701 w 2079"/>
                <a:gd name="T69" fmla="*/ 931 h 1478"/>
                <a:gd name="T70" fmla="*/ 848 w 2079"/>
                <a:gd name="T71" fmla="*/ 1212 h 1478"/>
                <a:gd name="T72" fmla="*/ 948 w 2079"/>
                <a:gd name="T73" fmla="*/ 1231 h 1478"/>
                <a:gd name="T74" fmla="*/ 1047 w 2079"/>
                <a:gd name="T75" fmla="*/ 1213 h 1478"/>
                <a:gd name="T76" fmla="*/ 1176 w 2079"/>
                <a:gd name="T77" fmla="*/ 949 h 1478"/>
                <a:gd name="T78" fmla="*/ 1359 w 2079"/>
                <a:gd name="T79" fmla="*/ 583 h 1478"/>
                <a:gd name="T80" fmla="*/ 1469 w 2079"/>
                <a:gd name="T81" fmla="*/ 361 h 1478"/>
                <a:gd name="T82" fmla="*/ 1463 w 2079"/>
                <a:gd name="T83" fmla="*/ 1212 h 1478"/>
                <a:gd name="T84" fmla="*/ 1438 w 2079"/>
                <a:gd name="T85" fmla="*/ 1264 h 1478"/>
                <a:gd name="T86" fmla="*/ 1400 w 2079"/>
                <a:gd name="T87" fmla="*/ 1291 h 1478"/>
                <a:gd name="T88" fmla="*/ 1338 w 2079"/>
                <a:gd name="T89" fmla="*/ 1304 h 1478"/>
                <a:gd name="T90" fmla="*/ 1326 w 2079"/>
                <a:gd name="T91" fmla="*/ 1391 h 1478"/>
                <a:gd name="T92" fmla="*/ 1349 w 2079"/>
                <a:gd name="T93" fmla="*/ 1478 h 1478"/>
                <a:gd name="T94" fmla="*/ 1581 w 2079"/>
                <a:gd name="T95" fmla="*/ 1478 h 1478"/>
                <a:gd name="T96" fmla="*/ 1882 w 2079"/>
                <a:gd name="T97" fmla="*/ 1478 h 1478"/>
                <a:gd name="T98" fmla="*/ 2079 w 2079"/>
                <a:gd name="T99" fmla="*/ 1478 h 1478"/>
                <a:gd name="T100" fmla="*/ 2079 w 2079"/>
                <a:gd name="T101" fmla="*/ 1370 h 1478"/>
                <a:gd name="T102" fmla="*/ 2063 w 2079"/>
                <a:gd name="T103" fmla="*/ 1305 h 1478"/>
                <a:gd name="T104" fmla="*/ 1987 w 2079"/>
                <a:gd name="T105" fmla="*/ 1294 h 1478"/>
                <a:gd name="T106" fmla="*/ 1949 w 2079"/>
                <a:gd name="T107" fmla="*/ 1272 h 1478"/>
                <a:gd name="T108" fmla="*/ 1919 w 2079"/>
                <a:gd name="T109" fmla="*/ 1225 h 1478"/>
                <a:gd name="T110" fmla="*/ 1909 w 2079"/>
                <a:gd name="T111" fmla="*/ 1154 h 1478"/>
                <a:gd name="T112" fmla="*/ 1915 w 2079"/>
                <a:gd name="T113" fmla="*/ 266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79" h="1478">
                  <a:moveTo>
                    <a:pt x="1936" y="222"/>
                  </a:moveTo>
                  <a:lnTo>
                    <a:pt x="1946" y="207"/>
                  </a:lnTo>
                  <a:lnTo>
                    <a:pt x="1956" y="196"/>
                  </a:lnTo>
                  <a:lnTo>
                    <a:pt x="1966" y="188"/>
                  </a:lnTo>
                  <a:lnTo>
                    <a:pt x="1975" y="181"/>
                  </a:lnTo>
                  <a:lnTo>
                    <a:pt x="1985" y="178"/>
                  </a:lnTo>
                  <a:lnTo>
                    <a:pt x="1996" y="175"/>
                  </a:lnTo>
                  <a:lnTo>
                    <a:pt x="2010" y="174"/>
                  </a:lnTo>
                  <a:lnTo>
                    <a:pt x="2024" y="174"/>
                  </a:lnTo>
                  <a:lnTo>
                    <a:pt x="2030" y="174"/>
                  </a:lnTo>
                  <a:lnTo>
                    <a:pt x="2040" y="174"/>
                  </a:lnTo>
                  <a:lnTo>
                    <a:pt x="2040" y="153"/>
                  </a:lnTo>
                  <a:lnTo>
                    <a:pt x="2040" y="131"/>
                  </a:lnTo>
                  <a:lnTo>
                    <a:pt x="2040" y="109"/>
                  </a:lnTo>
                  <a:lnTo>
                    <a:pt x="2040" y="87"/>
                  </a:lnTo>
                  <a:lnTo>
                    <a:pt x="2040" y="65"/>
                  </a:lnTo>
                  <a:lnTo>
                    <a:pt x="2040" y="44"/>
                  </a:lnTo>
                  <a:lnTo>
                    <a:pt x="2040" y="21"/>
                  </a:lnTo>
                  <a:lnTo>
                    <a:pt x="2040" y="0"/>
                  </a:lnTo>
                  <a:lnTo>
                    <a:pt x="1987" y="0"/>
                  </a:lnTo>
                  <a:lnTo>
                    <a:pt x="1905" y="0"/>
                  </a:lnTo>
                  <a:lnTo>
                    <a:pt x="1806" y="0"/>
                  </a:lnTo>
                  <a:lnTo>
                    <a:pt x="1699" y="0"/>
                  </a:lnTo>
                  <a:lnTo>
                    <a:pt x="1592" y="0"/>
                  </a:lnTo>
                  <a:lnTo>
                    <a:pt x="1497" y="0"/>
                  </a:lnTo>
                  <a:lnTo>
                    <a:pt x="1424" y="0"/>
                  </a:lnTo>
                  <a:lnTo>
                    <a:pt x="1382" y="0"/>
                  </a:lnTo>
                  <a:lnTo>
                    <a:pt x="1374" y="18"/>
                  </a:lnTo>
                  <a:lnTo>
                    <a:pt x="1359" y="49"/>
                  </a:lnTo>
                  <a:lnTo>
                    <a:pt x="1339" y="90"/>
                  </a:lnTo>
                  <a:lnTo>
                    <a:pt x="1316" y="140"/>
                  </a:lnTo>
                  <a:lnTo>
                    <a:pt x="1289" y="196"/>
                  </a:lnTo>
                  <a:lnTo>
                    <a:pt x="1259" y="258"/>
                  </a:lnTo>
                  <a:lnTo>
                    <a:pt x="1228" y="323"/>
                  </a:lnTo>
                  <a:lnTo>
                    <a:pt x="1197" y="388"/>
                  </a:lnTo>
                  <a:lnTo>
                    <a:pt x="1166" y="453"/>
                  </a:lnTo>
                  <a:lnTo>
                    <a:pt x="1136" y="516"/>
                  </a:lnTo>
                  <a:lnTo>
                    <a:pt x="1109" y="574"/>
                  </a:lnTo>
                  <a:lnTo>
                    <a:pt x="1084" y="626"/>
                  </a:lnTo>
                  <a:lnTo>
                    <a:pt x="1063" y="670"/>
                  </a:lnTo>
                  <a:lnTo>
                    <a:pt x="1047" y="703"/>
                  </a:lnTo>
                  <a:lnTo>
                    <a:pt x="1037" y="724"/>
                  </a:lnTo>
                  <a:lnTo>
                    <a:pt x="1034" y="731"/>
                  </a:lnTo>
                  <a:lnTo>
                    <a:pt x="1030" y="724"/>
                  </a:lnTo>
                  <a:lnTo>
                    <a:pt x="1019" y="702"/>
                  </a:lnTo>
                  <a:lnTo>
                    <a:pt x="1002" y="669"/>
                  </a:lnTo>
                  <a:lnTo>
                    <a:pt x="981" y="625"/>
                  </a:lnTo>
                  <a:lnTo>
                    <a:pt x="956" y="574"/>
                  </a:lnTo>
                  <a:lnTo>
                    <a:pt x="926" y="515"/>
                  </a:lnTo>
                  <a:lnTo>
                    <a:pt x="896" y="453"/>
                  </a:lnTo>
                  <a:lnTo>
                    <a:pt x="864" y="387"/>
                  </a:lnTo>
                  <a:lnTo>
                    <a:pt x="831" y="322"/>
                  </a:lnTo>
                  <a:lnTo>
                    <a:pt x="799" y="257"/>
                  </a:lnTo>
                  <a:lnTo>
                    <a:pt x="768" y="195"/>
                  </a:lnTo>
                  <a:lnTo>
                    <a:pt x="740" y="139"/>
                  </a:lnTo>
                  <a:lnTo>
                    <a:pt x="716" y="89"/>
                  </a:lnTo>
                  <a:lnTo>
                    <a:pt x="695" y="49"/>
                  </a:lnTo>
                  <a:lnTo>
                    <a:pt x="680" y="18"/>
                  </a:lnTo>
                  <a:lnTo>
                    <a:pt x="671" y="0"/>
                  </a:lnTo>
                  <a:lnTo>
                    <a:pt x="630" y="0"/>
                  </a:lnTo>
                  <a:lnTo>
                    <a:pt x="555" y="0"/>
                  </a:lnTo>
                  <a:lnTo>
                    <a:pt x="458" y="0"/>
                  </a:lnTo>
                  <a:lnTo>
                    <a:pt x="348" y="0"/>
                  </a:lnTo>
                  <a:lnTo>
                    <a:pt x="238" y="0"/>
                  </a:lnTo>
                  <a:lnTo>
                    <a:pt x="137" y="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44"/>
                  </a:lnTo>
                  <a:lnTo>
                    <a:pt x="0" y="65"/>
                  </a:lnTo>
                  <a:lnTo>
                    <a:pt x="0" y="87"/>
                  </a:lnTo>
                  <a:lnTo>
                    <a:pt x="0" y="109"/>
                  </a:lnTo>
                  <a:lnTo>
                    <a:pt x="0" y="131"/>
                  </a:lnTo>
                  <a:lnTo>
                    <a:pt x="0" y="153"/>
                  </a:lnTo>
                  <a:lnTo>
                    <a:pt x="0" y="174"/>
                  </a:lnTo>
                  <a:lnTo>
                    <a:pt x="12" y="174"/>
                  </a:lnTo>
                  <a:lnTo>
                    <a:pt x="19" y="174"/>
                  </a:lnTo>
                  <a:lnTo>
                    <a:pt x="29" y="174"/>
                  </a:lnTo>
                  <a:lnTo>
                    <a:pt x="44" y="175"/>
                  </a:lnTo>
                  <a:lnTo>
                    <a:pt x="61" y="176"/>
                  </a:lnTo>
                  <a:lnTo>
                    <a:pt x="78" y="180"/>
                  </a:lnTo>
                  <a:lnTo>
                    <a:pt x="87" y="182"/>
                  </a:lnTo>
                  <a:lnTo>
                    <a:pt x="97" y="185"/>
                  </a:lnTo>
                  <a:lnTo>
                    <a:pt x="106" y="189"/>
                  </a:lnTo>
                  <a:lnTo>
                    <a:pt x="114" y="194"/>
                  </a:lnTo>
                  <a:lnTo>
                    <a:pt x="123" y="199"/>
                  </a:lnTo>
                  <a:lnTo>
                    <a:pt x="132" y="206"/>
                  </a:lnTo>
                  <a:lnTo>
                    <a:pt x="139" y="213"/>
                  </a:lnTo>
                  <a:lnTo>
                    <a:pt x="145" y="222"/>
                  </a:lnTo>
                  <a:lnTo>
                    <a:pt x="151" y="232"/>
                  </a:lnTo>
                  <a:lnTo>
                    <a:pt x="156" y="243"/>
                  </a:lnTo>
                  <a:lnTo>
                    <a:pt x="161" y="254"/>
                  </a:lnTo>
                  <a:lnTo>
                    <a:pt x="164" y="266"/>
                  </a:lnTo>
                  <a:lnTo>
                    <a:pt x="167" y="279"/>
                  </a:lnTo>
                  <a:lnTo>
                    <a:pt x="169" y="293"/>
                  </a:lnTo>
                  <a:lnTo>
                    <a:pt x="170" y="309"/>
                  </a:lnTo>
                  <a:lnTo>
                    <a:pt x="171" y="324"/>
                  </a:lnTo>
                  <a:lnTo>
                    <a:pt x="171" y="1154"/>
                  </a:lnTo>
                  <a:lnTo>
                    <a:pt x="170" y="1170"/>
                  </a:lnTo>
                  <a:lnTo>
                    <a:pt x="169" y="1186"/>
                  </a:lnTo>
                  <a:lnTo>
                    <a:pt x="167" y="1199"/>
                  </a:lnTo>
                  <a:lnTo>
                    <a:pt x="164" y="1212"/>
                  </a:lnTo>
                  <a:lnTo>
                    <a:pt x="161" y="1225"/>
                  </a:lnTo>
                  <a:lnTo>
                    <a:pt x="156" y="1236"/>
                  </a:lnTo>
                  <a:lnTo>
                    <a:pt x="151" y="1246"/>
                  </a:lnTo>
                  <a:lnTo>
                    <a:pt x="145" y="1256"/>
                  </a:lnTo>
                  <a:lnTo>
                    <a:pt x="138" y="1265"/>
                  </a:lnTo>
                  <a:lnTo>
                    <a:pt x="131" y="1273"/>
                  </a:lnTo>
                  <a:lnTo>
                    <a:pt x="122" y="1279"/>
                  </a:lnTo>
                  <a:lnTo>
                    <a:pt x="114" y="1285"/>
                  </a:lnTo>
                  <a:lnTo>
                    <a:pt x="105" y="1289"/>
                  </a:lnTo>
                  <a:lnTo>
                    <a:pt x="96" y="1293"/>
                  </a:lnTo>
                  <a:lnTo>
                    <a:pt x="87" y="1296"/>
                  </a:lnTo>
                  <a:lnTo>
                    <a:pt x="78" y="1299"/>
                  </a:lnTo>
                  <a:lnTo>
                    <a:pt x="60" y="1302"/>
                  </a:lnTo>
                  <a:lnTo>
                    <a:pt x="44" y="1304"/>
                  </a:lnTo>
                  <a:lnTo>
                    <a:pt x="29" y="1305"/>
                  </a:lnTo>
                  <a:lnTo>
                    <a:pt x="19" y="1305"/>
                  </a:lnTo>
                  <a:lnTo>
                    <a:pt x="12" y="1305"/>
                  </a:lnTo>
                  <a:lnTo>
                    <a:pt x="0" y="1305"/>
                  </a:lnTo>
                  <a:lnTo>
                    <a:pt x="0" y="1326"/>
                  </a:lnTo>
                  <a:lnTo>
                    <a:pt x="0" y="1347"/>
                  </a:lnTo>
                  <a:lnTo>
                    <a:pt x="0" y="1370"/>
                  </a:lnTo>
                  <a:lnTo>
                    <a:pt x="0" y="1391"/>
                  </a:lnTo>
                  <a:lnTo>
                    <a:pt x="0" y="1413"/>
                  </a:lnTo>
                  <a:lnTo>
                    <a:pt x="0" y="1435"/>
                  </a:lnTo>
                  <a:lnTo>
                    <a:pt x="0" y="1457"/>
                  </a:lnTo>
                  <a:lnTo>
                    <a:pt x="0" y="1478"/>
                  </a:lnTo>
                  <a:lnTo>
                    <a:pt x="45" y="1478"/>
                  </a:lnTo>
                  <a:lnTo>
                    <a:pt x="109" y="1478"/>
                  </a:lnTo>
                  <a:lnTo>
                    <a:pt x="187" y="1478"/>
                  </a:lnTo>
                  <a:lnTo>
                    <a:pt x="271" y="1478"/>
                  </a:lnTo>
                  <a:lnTo>
                    <a:pt x="356" y="1478"/>
                  </a:lnTo>
                  <a:lnTo>
                    <a:pt x="434" y="1478"/>
                  </a:lnTo>
                  <a:lnTo>
                    <a:pt x="499" y="1478"/>
                  </a:lnTo>
                  <a:lnTo>
                    <a:pt x="544" y="1478"/>
                  </a:lnTo>
                  <a:lnTo>
                    <a:pt x="544" y="1457"/>
                  </a:lnTo>
                  <a:lnTo>
                    <a:pt x="544" y="1435"/>
                  </a:lnTo>
                  <a:lnTo>
                    <a:pt x="544" y="1413"/>
                  </a:lnTo>
                  <a:lnTo>
                    <a:pt x="544" y="1391"/>
                  </a:lnTo>
                  <a:lnTo>
                    <a:pt x="544" y="1370"/>
                  </a:lnTo>
                  <a:lnTo>
                    <a:pt x="544" y="1347"/>
                  </a:lnTo>
                  <a:lnTo>
                    <a:pt x="544" y="1326"/>
                  </a:lnTo>
                  <a:lnTo>
                    <a:pt x="544" y="1305"/>
                  </a:lnTo>
                  <a:lnTo>
                    <a:pt x="531" y="1304"/>
                  </a:lnTo>
                  <a:lnTo>
                    <a:pt x="518" y="1303"/>
                  </a:lnTo>
                  <a:lnTo>
                    <a:pt x="502" y="1301"/>
                  </a:lnTo>
                  <a:lnTo>
                    <a:pt x="486" y="1297"/>
                  </a:lnTo>
                  <a:lnTo>
                    <a:pt x="478" y="1294"/>
                  </a:lnTo>
                  <a:lnTo>
                    <a:pt x="470" y="1291"/>
                  </a:lnTo>
                  <a:lnTo>
                    <a:pt x="462" y="1287"/>
                  </a:lnTo>
                  <a:lnTo>
                    <a:pt x="454" y="1283"/>
                  </a:lnTo>
                  <a:lnTo>
                    <a:pt x="446" y="1278"/>
                  </a:lnTo>
                  <a:lnTo>
                    <a:pt x="439" y="1272"/>
                  </a:lnTo>
                  <a:lnTo>
                    <a:pt x="433" y="1264"/>
                  </a:lnTo>
                  <a:lnTo>
                    <a:pt x="427" y="1256"/>
                  </a:lnTo>
                  <a:lnTo>
                    <a:pt x="420" y="1247"/>
                  </a:lnTo>
                  <a:lnTo>
                    <a:pt x="415" y="1236"/>
                  </a:lnTo>
                  <a:lnTo>
                    <a:pt x="411" y="1225"/>
                  </a:lnTo>
                  <a:lnTo>
                    <a:pt x="407" y="1212"/>
                  </a:lnTo>
                  <a:lnTo>
                    <a:pt x="404" y="1200"/>
                  </a:lnTo>
                  <a:lnTo>
                    <a:pt x="402" y="1186"/>
                  </a:lnTo>
                  <a:lnTo>
                    <a:pt x="401" y="1170"/>
                  </a:lnTo>
                  <a:lnTo>
                    <a:pt x="401" y="1154"/>
                  </a:lnTo>
                  <a:lnTo>
                    <a:pt x="401" y="361"/>
                  </a:lnTo>
                  <a:lnTo>
                    <a:pt x="405" y="370"/>
                  </a:lnTo>
                  <a:lnTo>
                    <a:pt x="419" y="397"/>
                  </a:lnTo>
                  <a:lnTo>
                    <a:pt x="440" y="437"/>
                  </a:lnTo>
                  <a:lnTo>
                    <a:pt x="468" y="489"/>
                  </a:lnTo>
                  <a:lnTo>
                    <a:pt x="501" y="551"/>
                  </a:lnTo>
                  <a:lnTo>
                    <a:pt x="538" y="621"/>
                  </a:lnTo>
                  <a:lnTo>
                    <a:pt x="577" y="696"/>
                  </a:lnTo>
                  <a:lnTo>
                    <a:pt x="619" y="775"/>
                  </a:lnTo>
                  <a:lnTo>
                    <a:pt x="660" y="853"/>
                  </a:lnTo>
                  <a:lnTo>
                    <a:pt x="701" y="931"/>
                  </a:lnTo>
                  <a:lnTo>
                    <a:pt x="739" y="1003"/>
                  </a:lnTo>
                  <a:lnTo>
                    <a:pt x="774" y="1070"/>
                  </a:lnTo>
                  <a:lnTo>
                    <a:pt x="805" y="1129"/>
                  </a:lnTo>
                  <a:lnTo>
                    <a:pt x="830" y="1177"/>
                  </a:lnTo>
                  <a:lnTo>
                    <a:pt x="848" y="1212"/>
                  </a:lnTo>
                  <a:lnTo>
                    <a:pt x="858" y="1231"/>
                  </a:lnTo>
                  <a:lnTo>
                    <a:pt x="877" y="1231"/>
                  </a:lnTo>
                  <a:lnTo>
                    <a:pt x="899" y="1231"/>
                  </a:lnTo>
                  <a:lnTo>
                    <a:pt x="922" y="1231"/>
                  </a:lnTo>
                  <a:lnTo>
                    <a:pt x="948" y="1231"/>
                  </a:lnTo>
                  <a:lnTo>
                    <a:pt x="973" y="1231"/>
                  </a:lnTo>
                  <a:lnTo>
                    <a:pt x="997" y="1231"/>
                  </a:lnTo>
                  <a:lnTo>
                    <a:pt x="1019" y="1231"/>
                  </a:lnTo>
                  <a:lnTo>
                    <a:pt x="1038" y="1231"/>
                  </a:lnTo>
                  <a:lnTo>
                    <a:pt x="1047" y="1213"/>
                  </a:lnTo>
                  <a:lnTo>
                    <a:pt x="1063" y="1180"/>
                  </a:lnTo>
                  <a:lnTo>
                    <a:pt x="1084" y="1136"/>
                  </a:lnTo>
                  <a:lnTo>
                    <a:pt x="1112" y="1080"/>
                  </a:lnTo>
                  <a:lnTo>
                    <a:pt x="1143" y="1019"/>
                  </a:lnTo>
                  <a:lnTo>
                    <a:pt x="1176" y="949"/>
                  </a:lnTo>
                  <a:lnTo>
                    <a:pt x="1213" y="876"/>
                  </a:lnTo>
                  <a:lnTo>
                    <a:pt x="1250" y="801"/>
                  </a:lnTo>
                  <a:lnTo>
                    <a:pt x="1288" y="726"/>
                  </a:lnTo>
                  <a:lnTo>
                    <a:pt x="1324" y="652"/>
                  </a:lnTo>
                  <a:lnTo>
                    <a:pt x="1359" y="583"/>
                  </a:lnTo>
                  <a:lnTo>
                    <a:pt x="1390" y="519"/>
                  </a:lnTo>
                  <a:lnTo>
                    <a:pt x="1418" y="463"/>
                  </a:lnTo>
                  <a:lnTo>
                    <a:pt x="1442" y="417"/>
                  </a:lnTo>
                  <a:lnTo>
                    <a:pt x="1459" y="382"/>
                  </a:lnTo>
                  <a:lnTo>
                    <a:pt x="1469" y="361"/>
                  </a:lnTo>
                  <a:lnTo>
                    <a:pt x="1469" y="1154"/>
                  </a:lnTo>
                  <a:lnTo>
                    <a:pt x="1469" y="1170"/>
                  </a:lnTo>
                  <a:lnTo>
                    <a:pt x="1468" y="1186"/>
                  </a:lnTo>
                  <a:lnTo>
                    <a:pt x="1466" y="1199"/>
                  </a:lnTo>
                  <a:lnTo>
                    <a:pt x="1463" y="1212"/>
                  </a:lnTo>
                  <a:lnTo>
                    <a:pt x="1459" y="1225"/>
                  </a:lnTo>
                  <a:lnTo>
                    <a:pt x="1455" y="1236"/>
                  </a:lnTo>
                  <a:lnTo>
                    <a:pt x="1450" y="1246"/>
                  </a:lnTo>
                  <a:lnTo>
                    <a:pt x="1444" y="1256"/>
                  </a:lnTo>
                  <a:lnTo>
                    <a:pt x="1438" y="1264"/>
                  </a:lnTo>
                  <a:lnTo>
                    <a:pt x="1430" y="1272"/>
                  </a:lnTo>
                  <a:lnTo>
                    <a:pt x="1423" y="1277"/>
                  </a:lnTo>
                  <a:lnTo>
                    <a:pt x="1416" y="1283"/>
                  </a:lnTo>
                  <a:lnTo>
                    <a:pt x="1408" y="1287"/>
                  </a:lnTo>
                  <a:lnTo>
                    <a:pt x="1400" y="1291"/>
                  </a:lnTo>
                  <a:lnTo>
                    <a:pt x="1392" y="1294"/>
                  </a:lnTo>
                  <a:lnTo>
                    <a:pt x="1384" y="1297"/>
                  </a:lnTo>
                  <a:lnTo>
                    <a:pt x="1368" y="1301"/>
                  </a:lnTo>
                  <a:lnTo>
                    <a:pt x="1352" y="1303"/>
                  </a:lnTo>
                  <a:lnTo>
                    <a:pt x="1338" y="1304"/>
                  </a:lnTo>
                  <a:lnTo>
                    <a:pt x="1326" y="1305"/>
                  </a:lnTo>
                  <a:lnTo>
                    <a:pt x="1326" y="1326"/>
                  </a:lnTo>
                  <a:lnTo>
                    <a:pt x="1326" y="1347"/>
                  </a:lnTo>
                  <a:lnTo>
                    <a:pt x="1326" y="1370"/>
                  </a:lnTo>
                  <a:lnTo>
                    <a:pt x="1326" y="1391"/>
                  </a:lnTo>
                  <a:lnTo>
                    <a:pt x="1326" y="1413"/>
                  </a:lnTo>
                  <a:lnTo>
                    <a:pt x="1326" y="1435"/>
                  </a:lnTo>
                  <a:lnTo>
                    <a:pt x="1326" y="1457"/>
                  </a:lnTo>
                  <a:lnTo>
                    <a:pt x="1326" y="1478"/>
                  </a:lnTo>
                  <a:lnTo>
                    <a:pt x="1349" y="1478"/>
                  </a:lnTo>
                  <a:lnTo>
                    <a:pt x="1382" y="1478"/>
                  </a:lnTo>
                  <a:lnTo>
                    <a:pt x="1422" y="1478"/>
                  </a:lnTo>
                  <a:lnTo>
                    <a:pt x="1470" y="1478"/>
                  </a:lnTo>
                  <a:lnTo>
                    <a:pt x="1524" y="1478"/>
                  </a:lnTo>
                  <a:lnTo>
                    <a:pt x="1581" y="1478"/>
                  </a:lnTo>
                  <a:lnTo>
                    <a:pt x="1641" y="1478"/>
                  </a:lnTo>
                  <a:lnTo>
                    <a:pt x="1703" y="1478"/>
                  </a:lnTo>
                  <a:lnTo>
                    <a:pt x="1765" y="1478"/>
                  </a:lnTo>
                  <a:lnTo>
                    <a:pt x="1824" y="1478"/>
                  </a:lnTo>
                  <a:lnTo>
                    <a:pt x="1882" y="1478"/>
                  </a:lnTo>
                  <a:lnTo>
                    <a:pt x="1936" y="1478"/>
                  </a:lnTo>
                  <a:lnTo>
                    <a:pt x="1983" y="1478"/>
                  </a:lnTo>
                  <a:lnTo>
                    <a:pt x="2024" y="1478"/>
                  </a:lnTo>
                  <a:lnTo>
                    <a:pt x="2056" y="1478"/>
                  </a:lnTo>
                  <a:lnTo>
                    <a:pt x="2079" y="1478"/>
                  </a:lnTo>
                  <a:lnTo>
                    <a:pt x="2079" y="1457"/>
                  </a:lnTo>
                  <a:lnTo>
                    <a:pt x="2079" y="1435"/>
                  </a:lnTo>
                  <a:lnTo>
                    <a:pt x="2079" y="1413"/>
                  </a:lnTo>
                  <a:lnTo>
                    <a:pt x="2079" y="1391"/>
                  </a:lnTo>
                  <a:lnTo>
                    <a:pt x="2079" y="1370"/>
                  </a:lnTo>
                  <a:lnTo>
                    <a:pt x="2079" y="1347"/>
                  </a:lnTo>
                  <a:lnTo>
                    <a:pt x="2079" y="1326"/>
                  </a:lnTo>
                  <a:lnTo>
                    <a:pt x="2079" y="1305"/>
                  </a:lnTo>
                  <a:lnTo>
                    <a:pt x="2069" y="1305"/>
                  </a:lnTo>
                  <a:lnTo>
                    <a:pt x="2063" y="1305"/>
                  </a:lnTo>
                  <a:lnTo>
                    <a:pt x="2047" y="1305"/>
                  </a:lnTo>
                  <a:lnTo>
                    <a:pt x="2031" y="1303"/>
                  </a:lnTo>
                  <a:lnTo>
                    <a:pt x="2014" y="1301"/>
                  </a:lnTo>
                  <a:lnTo>
                    <a:pt x="1996" y="1297"/>
                  </a:lnTo>
                  <a:lnTo>
                    <a:pt x="1987" y="1294"/>
                  </a:lnTo>
                  <a:lnTo>
                    <a:pt x="1979" y="1291"/>
                  </a:lnTo>
                  <a:lnTo>
                    <a:pt x="1971" y="1287"/>
                  </a:lnTo>
                  <a:lnTo>
                    <a:pt x="1963" y="1283"/>
                  </a:lnTo>
                  <a:lnTo>
                    <a:pt x="1956" y="1278"/>
                  </a:lnTo>
                  <a:lnTo>
                    <a:pt x="1949" y="1272"/>
                  </a:lnTo>
                  <a:lnTo>
                    <a:pt x="1942" y="1264"/>
                  </a:lnTo>
                  <a:lnTo>
                    <a:pt x="1937" y="1257"/>
                  </a:lnTo>
                  <a:lnTo>
                    <a:pt x="1930" y="1247"/>
                  </a:lnTo>
                  <a:lnTo>
                    <a:pt x="1924" y="1236"/>
                  </a:lnTo>
                  <a:lnTo>
                    <a:pt x="1919" y="1225"/>
                  </a:lnTo>
                  <a:lnTo>
                    <a:pt x="1915" y="1213"/>
                  </a:lnTo>
                  <a:lnTo>
                    <a:pt x="1912" y="1200"/>
                  </a:lnTo>
                  <a:lnTo>
                    <a:pt x="1910" y="1186"/>
                  </a:lnTo>
                  <a:lnTo>
                    <a:pt x="1909" y="1170"/>
                  </a:lnTo>
                  <a:lnTo>
                    <a:pt x="1909" y="1154"/>
                  </a:lnTo>
                  <a:lnTo>
                    <a:pt x="1909" y="324"/>
                  </a:lnTo>
                  <a:lnTo>
                    <a:pt x="1909" y="308"/>
                  </a:lnTo>
                  <a:lnTo>
                    <a:pt x="1910" y="293"/>
                  </a:lnTo>
                  <a:lnTo>
                    <a:pt x="1912" y="279"/>
                  </a:lnTo>
                  <a:lnTo>
                    <a:pt x="1915" y="266"/>
                  </a:lnTo>
                  <a:lnTo>
                    <a:pt x="1919" y="254"/>
                  </a:lnTo>
                  <a:lnTo>
                    <a:pt x="1923" y="243"/>
                  </a:lnTo>
                  <a:lnTo>
                    <a:pt x="1930" y="232"/>
                  </a:lnTo>
                  <a:lnTo>
                    <a:pt x="1936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39"/>
            <p:cNvSpPr>
              <a:spLocks noEditPoints="1"/>
            </p:cNvSpPr>
            <p:nvPr/>
          </p:nvSpPr>
          <p:spPr bwMode="auto">
            <a:xfrm>
              <a:off x="315" y="928"/>
              <a:ext cx="64" cy="59"/>
            </a:xfrm>
            <a:custGeom>
              <a:avLst/>
              <a:gdLst>
                <a:gd name="T0" fmla="*/ 480 w 1091"/>
                <a:gd name="T1" fmla="*/ 614 h 1002"/>
                <a:gd name="T2" fmla="*/ 497 w 1091"/>
                <a:gd name="T3" fmla="*/ 543 h 1002"/>
                <a:gd name="T4" fmla="*/ 508 w 1091"/>
                <a:gd name="T5" fmla="*/ 482 h 1002"/>
                <a:gd name="T6" fmla="*/ 514 w 1091"/>
                <a:gd name="T7" fmla="*/ 440 h 1002"/>
                <a:gd name="T8" fmla="*/ 519 w 1091"/>
                <a:gd name="T9" fmla="*/ 398 h 1002"/>
                <a:gd name="T10" fmla="*/ 524 w 1091"/>
                <a:gd name="T11" fmla="*/ 356 h 1002"/>
                <a:gd name="T12" fmla="*/ 528 w 1091"/>
                <a:gd name="T13" fmla="*/ 314 h 1002"/>
                <a:gd name="T14" fmla="*/ 530 w 1091"/>
                <a:gd name="T15" fmla="*/ 273 h 1002"/>
                <a:gd name="T16" fmla="*/ 532 w 1091"/>
                <a:gd name="T17" fmla="*/ 234 h 1002"/>
                <a:gd name="T18" fmla="*/ 534 w 1091"/>
                <a:gd name="T19" fmla="*/ 196 h 1002"/>
                <a:gd name="T20" fmla="*/ 696 w 1091"/>
                <a:gd name="T21" fmla="*/ 177 h 1002"/>
                <a:gd name="T22" fmla="*/ 470 w 1091"/>
                <a:gd name="T23" fmla="*/ 643 h 1002"/>
                <a:gd name="T24" fmla="*/ 236 w 1091"/>
                <a:gd name="T25" fmla="*/ 150 h 1002"/>
                <a:gd name="T26" fmla="*/ 277 w 1091"/>
                <a:gd name="T27" fmla="*/ 151 h 1002"/>
                <a:gd name="T28" fmla="*/ 300 w 1091"/>
                <a:gd name="T29" fmla="*/ 156 h 1002"/>
                <a:gd name="T30" fmla="*/ 305 w 1091"/>
                <a:gd name="T31" fmla="*/ 160 h 1002"/>
                <a:gd name="T32" fmla="*/ 309 w 1091"/>
                <a:gd name="T33" fmla="*/ 166 h 1002"/>
                <a:gd name="T34" fmla="*/ 312 w 1091"/>
                <a:gd name="T35" fmla="*/ 182 h 1002"/>
                <a:gd name="T36" fmla="*/ 311 w 1091"/>
                <a:gd name="T37" fmla="*/ 251 h 1002"/>
                <a:gd name="T38" fmla="*/ 307 w 1091"/>
                <a:gd name="T39" fmla="*/ 297 h 1002"/>
                <a:gd name="T40" fmla="*/ 302 w 1091"/>
                <a:gd name="T41" fmla="*/ 343 h 1002"/>
                <a:gd name="T42" fmla="*/ 296 w 1091"/>
                <a:gd name="T43" fmla="*/ 384 h 1002"/>
                <a:gd name="T44" fmla="*/ 284 w 1091"/>
                <a:gd name="T45" fmla="*/ 444 h 1002"/>
                <a:gd name="T46" fmla="*/ 267 w 1091"/>
                <a:gd name="T47" fmla="*/ 509 h 1002"/>
                <a:gd name="T48" fmla="*/ 255 w 1091"/>
                <a:gd name="T49" fmla="*/ 547 h 1002"/>
                <a:gd name="T50" fmla="*/ 245 w 1091"/>
                <a:gd name="T51" fmla="*/ 570 h 1002"/>
                <a:gd name="T52" fmla="*/ 234 w 1091"/>
                <a:gd name="T53" fmla="*/ 589 h 1002"/>
                <a:gd name="T54" fmla="*/ 221 w 1091"/>
                <a:gd name="T55" fmla="*/ 605 h 1002"/>
                <a:gd name="T56" fmla="*/ 208 w 1091"/>
                <a:gd name="T57" fmla="*/ 618 h 1002"/>
                <a:gd name="T58" fmla="*/ 196 w 1091"/>
                <a:gd name="T59" fmla="*/ 627 h 1002"/>
                <a:gd name="T60" fmla="*/ 180 w 1091"/>
                <a:gd name="T61" fmla="*/ 633 h 1002"/>
                <a:gd name="T62" fmla="*/ 153 w 1091"/>
                <a:gd name="T63" fmla="*/ 638 h 1002"/>
                <a:gd name="T64" fmla="*/ 104 w 1091"/>
                <a:gd name="T65" fmla="*/ 641 h 1002"/>
                <a:gd name="T66" fmla="*/ 22 w 1091"/>
                <a:gd name="T67" fmla="*/ 643 h 1002"/>
                <a:gd name="T68" fmla="*/ 108 w 1091"/>
                <a:gd name="T69" fmla="*/ 1002 h 1002"/>
                <a:gd name="T70" fmla="*/ 264 w 1091"/>
                <a:gd name="T71" fmla="*/ 867 h 1002"/>
                <a:gd name="T72" fmla="*/ 271 w 1091"/>
                <a:gd name="T73" fmla="*/ 843 h 1002"/>
                <a:gd name="T74" fmla="*/ 279 w 1091"/>
                <a:gd name="T75" fmla="*/ 828 h 1002"/>
                <a:gd name="T76" fmla="*/ 295 w 1091"/>
                <a:gd name="T77" fmla="*/ 822 h 1002"/>
                <a:gd name="T78" fmla="*/ 317 w 1091"/>
                <a:gd name="T79" fmla="*/ 820 h 1002"/>
                <a:gd name="T80" fmla="*/ 859 w 1091"/>
                <a:gd name="T81" fmla="*/ 820 h 1002"/>
                <a:gd name="T82" fmla="*/ 883 w 1091"/>
                <a:gd name="T83" fmla="*/ 822 h 1002"/>
                <a:gd name="T84" fmla="*/ 898 w 1091"/>
                <a:gd name="T85" fmla="*/ 825 h 1002"/>
                <a:gd name="T86" fmla="*/ 909 w 1091"/>
                <a:gd name="T87" fmla="*/ 833 h 1002"/>
                <a:gd name="T88" fmla="*/ 917 w 1091"/>
                <a:gd name="T89" fmla="*/ 845 h 1002"/>
                <a:gd name="T90" fmla="*/ 923 w 1091"/>
                <a:gd name="T91" fmla="*/ 864 h 1002"/>
                <a:gd name="T92" fmla="*/ 942 w 1091"/>
                <a:gd name="T93" fmla="*/ 1002 h 1002"/>
                <a:gd name="T94" fmla="*/ 1091 w 1091"/>
                <a:gd name="T95" fmla="*/ 643 h 1002"/>
                <a:gd name="T96" fmla="*/ 1016 w 1091"/>
                <a:gd name="T97" fmla="*/ 642 h 1002"/>
                <a:gd name="T98" fmla="*/ 999 w 1091"/>
                <a:gd name="T99" fmla="*/ 639 h 1002"/>
                <a:gd name="T100" fmla="*/ 992 w 1091"/>
                <a:gd name="T101" fmla="*/ 635 h 1002"/>
                <a:gd name="T102" fmla="*/ 987 w 1091"/>
                <a:gd name="T103" fmla="*/ 626 h 1002"/>
                <a:gd name="T104" fmla="*/ 983 w 1091"/>
                <a:gd name="T105" fmla="*/ 608 h 1002"/>
                <a:gd name="T106" fmla="*/ 982 w 1091"/>
                <a:gd name="T107" fmla="*/ 196 h 1002"/>
                <a:gd name="T108" fmla="*/ 984 w 1091"/>
                <a:gd name="T109" fmla="*/ 175 h 1002"/>
                <a:gd name="T110" fmla="*/ 990 w 1091"/>
                <a:gd name="T111" fmla="*/ 161 h 1002"/>
                <a:gd name="T112" fmla="*/ 996 w 1091"/>
                <a:gd name="T113" fmla="*/ 156 h 1002"/>
                <a:gd name="T114" fmla="*/ 1005 w 1091"/>
                <a:gd name="T115" fmla="*/ 152 h 1002"/>
                <a:gd name="T116" fmla="*/ 1032 w 1091"/>
                <a:gd name="T117" fmla="*/ 150 h 1002"/>
                <a:gd name="T118" fmla="*/ 1070 w 1091"/>
                <a:gd name="T119" fmla="*/ 0 h 1002"/>
                <a:gd name="T120" fmla="*/ 207 w 1091"/>
                <a:gd name="T121" fmla="*/ 150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1" h="1002">
                  <a:moveTo>
                    <a:pt x="470" y="643"/>
                  </a:moveTo>
                  <a:lnTo>
                    <a:pt x="480" y="614"/>
                  </a:lnTo>
                  <a:lnTo>
                    <a:pt x="489" y="581"/>
                  </a:lnTo>
                  <a:lnTo>
                    <a:pt x="497" y="543"/>
                  </a:lnTo>
                  <a:lnTo>
                    <a:pt x="505" y="503"/>
                  </a:lnTo>
                  <a:lnTo>
                    <a:pt x="508" y="482"/>
                  </a:lnTo>
                  <a:lnTo>
                    <a:pt x="511" y="461"/>
                  </a:lnTo>
                  <a:lnTo>
                    <a:pt x="514" y="440"/>
                  </a:lnTo>
                  <a:lnTo>
                    <a:pt x="517" y="419"/>
                  </a:lnTo>
                  <a:lnTo>
                    <a:pt x="519" y="398"/>
                  </a:lnTo>
                  <a:lnTo>
                    <a:pt x="522" y="376"/>
                  </a:lnTo>
                  <a:lnTo>
                    <a:pt x="524" y="356"/>
                  </a:lnTo>
                  <a:lnTo>
                    <a:pt x="525" y="335"/>
                  </a:lnTo>
                  <a:lnTo>
                    <a:pt x="528" y="314"/>
                  </a:lnTo>
                  <a:lnTo>
                    <a:pt x="529" y="293"/>
                  </a:lnTo>
                  <a:lnTo>
                    <a:pt x="530" y="273"/>
                  </a:lnTo>
                  <a:lnTo>
                    <a:pt x="531" y="253"/>
                  </a:lnTo>
                  <a:lnTo>
                    <a:pt x="532" y="234"/>
                  </a:lnTo>
                  <a:lnTo>
                    <a:pt x="533" y="214"/>
                  </a:lnTo>
                  <a:lnTo>
                    <a:pt x="534" y="196"/>
                  </a:lnTo>
                  <a:lnTo>
                    <a:pt x="534" y="177"/>
                  </a:lnTo>
                  <a:lnTo>
                    <a:pt x="696" y="177"/>
                  </a:lnTo>
                  <a:lnTo>
                    <a:pt x="696" y="643"/>
                  </a:lnTo>
                  <a:lnTo>
                    <a:pt x="470" y="643"/>
                  </a:lnTo>
                  <a:close/>
                  <a:moveTo>
                    <a:pt x="207" y="150"/>
                  </a:moveTo>
                  <a:lnTo>
                    <a:pt x="236" y="150"/>
                  </a:lnTo>
                  <a:lnTo>
                    <a:pt x="259" y="150"/>
                  </a:lnTo>
                  <a:lnTo>
                    <a:pt x="277" y="151"/>
                  </a:lnTo>
                  <a:lnTo>
                    <a:pt x="292" y="153"/>
                  </a:lnTo>
                  <a:lnTo>
                    <a:pt x="300" y="156"/>
                  </a:lnTo>
                  <a:lnTo>
                    <a:pt x="303" y="158"/>
                  </a:lnTo>
                  <a:lnTo>
                    <a:pt x="305" y="160"/>
                  </a:lnTo>
                  <a:lnTo>
                    <a:pt x="307" y="163"/>
                  </a:lnTo>
                  <a:lnTo>
                    <a:pt x="309" y="166"/>
                  </a:lnTo>
                  <a:lnTo>
                    <a:pt x="311" y="173"/>
                  </a:lnTo>
                  <a:lnTo>
                    <a:pt x="312" y="182"/>
                  </a:lnTo>
                  <a:lnTo>
                    <a:pt x="312" y="227"/>
                  </a:lnTo>
                  <a:lnTo>
                    <a:pt x="311" y="251"/>
                  </a:lnTo>
                  <a:lnTo>
                    <a:pt x="309" y="275"/>
                  </a:lnTo>
                  <a:lnTo>
                    <a:pt x="307" y="297"/>
                  </a:lnTo>
                  <a:lnTo>
                    <a:pt x="305" y="321"/>
                  </a:lnTo>
                  <a:lnTo>
                    <a:pt x="302" y="343"/>
                  </a:lnTo>
                  <a:lnTo>
                    <a:pt x="299" y="364"/>
                  </a:lnTo>
                  <a:lnTo>
                    <a:pt x="296" y="384"/>
                  </a:lnTo>
                  <a:lnTo>
                    <a:pt x="292" y="405"/>
                  </a:lnTo>
                  <a:lnTo>
                    <a:pt x="284" y="444"/>
                  </a:lnTo>
                  <a:lnTo>
                    <a:pt x="275" y="478"/>
                  </a:lnTo>
                  <a:lnTo>
                    <a:pt x="267" y="509"/>
                  </a:lnTo>
                  <a:lnTo>
                    <a:pt x="259" y="535"/>
                  </a:lnTo>
                  <a:lnTo>
                    <a:pt x="255" y="547"/>
                  </a:lnTo>
                  <a:lnTo>
                    <a:pt x="250" y="558"/>
                  </a:lnTo>
                  <a:lnTo>
                    <a:pt x="245" y="570"/>
                  </a:lnTo>
                  <a:lnTo>
                    <a:pt x="240" y="579"/>
                  </a:lnTo>
                  <a:lnTo>
                    <a:pt x="234" y="589"/>
                  </a:lnTo>
                  <a:lnTo>
                    <a:pt x="227" y="597"/>
                  </a:lnTo>
                  <a:lnTo>
                    <a:pt x="221" y="605"/>
                  </a:lnTo>
                  <a:lnTo>
                    <a:pt x="213" y="613"/>
                  </a:lnTo>
                  <a:lnTo>
                    <a:pt x="208" y="618"/>
                  </a:lnTo>
                  <a:lnTo>
                    <a:pt x="203" y="622"/>
                  </a:lnTo>
                  <a:lnTo>
                    <a:pt x="196" y="627"/>
                  </a:lnTo>
                  <a:lnTo>
                    <a:pt x="190" y="630"/>
                  </a:lnTo>
                  <a:lnTo>
                    <a:pt x="180" y="633"/>
                  </a:lnTo>
                  <a:lnTo>
                    <a:pt x="169" y="636"/>
                  </a:lnTo>
                  <a:lnTo>
                    <a:pt x="153" y="638"/>
                  </a:lnTo>
                  <a:lnTo>
                    <a:pt x="133" y="640"/>
                  </a:lnTo>
                  <a:lnTo>
                    <a:pt x="104" y="641"/>
                  </a:lnTo>
                  <a:lnTo>
                    <a:pt x="62" y="642"/>
                  </a:lnTo>
                  <a:lnTo>
                    <a:pt x="22" y="643"/>
                  </a:lnTo>
                  <a:lnTo>
                    <a:pt x="0" y="643"/>
                  </a:lnTo>
                  <a:lnTo>
                    <a:pt x="108" y="1002"/>
                  </a:lnTo>
                  <a:lnTo>
                    <a:pt x="240" y="1002"/>
                  </a:lnTo>
                  <a:lnTo>
                    <a:pt x="264" y="867"/>
                  </a:lnTo>
                  <a:lnTo>
                    <a:pt x="267" y="854"/>
                  </a:lnTo>
                  <a:lnTo>
                    <a:pt x="271" y="843"/>
                  </a:lnTo>
                  <a:lnTo>
                    <a:pt x="275" y="835"/>
                  </a:lnTo>
                  <a:lnTo>
                    <a:pt x="279" y="828"/>
                  </a:lnTo>
                  <a:lnTo>
                    <a:pt x="287" y="825"/>
                  </a:lnTo>
                  <a:lnTo>
                    <a:pt x="295" y="822"/>
                  </a:lnTo>
                  <a:lnTo>
                    <a:pt x="305" y="821"/>
                  </a:lnTo>
                  <a:lnTo>
                    <a:pt x="317" y="820"/>
                  </a:lnTo>
                  <a:lnTo>
                    <a:pt x="843" y="820"/>
                  </a:lnTo>
                  <a:lnTo>
                    <a:pt x="859" y="820"/>
                  </a:lnTo>
                  <a:lnTo>
                    <a:pt x="872" y="821"/>
                  </a:lnTo>
                  <a:lnTo>
                    <a:pt x="883" y="822"/>
                  </a:lnTo>
                  <a:lnTo>
                    <a:pt x="891" y="823"/>
                  </a:lnTo>
                  <a:lnTo>
                    <a:pt x="898" y="825"/>
                  </a:lnTo>
                  <a:lnTo>
                    <a:pt x="904" y="828"/>
                  </a:lnTo>
                  <a:lnTo>
                    <a:pt x="909" y="833"/>
                  </a:lnTo>
                  <a:lnTo>
                    <a:pt x="914" y="838"/>
                  </a:lnTo>
                  <a:lnTo>
                    <a:pt x="917" y="845"/>
                  </a:lnTo>
                  <a:lnTo>
                    <a:pt x="920" y="853"/>
                  </a:lnTo>
                  <a:lnTo>
                    <a:pt x="923" y="864"/>
                  </a:lnTo>
                  <a:lnTo>
                    <a:pt x="925" y="876"/>
                  </a:lnTo>
                  <a:lnTo>
                    <a:pt x="942" y="1002"/>
                  </a:lnTo>
                  <a:lnTo>
                    <a:pt x="1091" y="1002"/>
                  </a:lnTo>
                  <a:lnTo>
                    <a:pt x="1091" y="643"/>
                  </a:lnTo>
                  <a:lnTo>
                    <a:pt x="1032" y="643"/>
                  </a:lnTo>
                  <a:lnTo>
                    <a:pt x="1016" y="642"/>
                  </a:lnTo>
                  <a:lnTo>
                    <a:pt x="1004" y="640"/>
                  </a:lnTo>
                  <a:lnTo>
                    <a:pt x="999" y="639"/>
                  </a:lnTo>
                  <a:lnTo>
                    <a:pt x="995" y="637"/>
                  </a:lnTo>
                  <a:lnTo>
                    <a:pt x="992" y="635"/>
                  </a:lnTo>
                  <a:lnTo>
                    <a:pt x="990" y="632"/>
                  </a:lnTo>
                  <a:lnTo>
                    <a:pt x="987" y="626"/>
                  </a:lnTo>
                  <a:lnTo>
                    <a:pt x="984" y="618"/>
                  </a:lnTo>
                  <a:lnTo>
                    <a:pt x="983" y="608"/>
                  </a:lnTo>
                  <a:lnTo>
                    <a:pt x="982" y="597"/>
                  </a:lnTo>
                  <a:lnTo>
                    <a:pt x="982" y="196"/>
                  </a:lnTo>
                  <a:lnTo>
                    <a:pt x="983" y="185"/>
                  </a:lnTo>
                  <a:lnTo>
                    <a:pt x="984" y="175"/>
                  </a:lnTo>
                  <a:lnTo>
                    <a:pt x="987" y="167"/>
                  </a:lnTo>
                  <a:lnTo>
                    <a:pt x="990" y="161"/>
                  </a:lnTo>
                  <a:lnTo>
                    <a:pt x="993" y="158"/>
                  </a:lnTo>
                  <a:lnTo>
                    <a:pt x="996" y="156"/>
                  </a:lnTo>
                  <a:lnTo>
                    <a:pt x="1000" y="154"/>
                  </a:lnTo>
                  <a:lnTo>
                    <a:pt x="1005" y="152"/>
                  </a:lnTo>
                  <a:lnTo>
                    <a:pt x="1016" y="150"/>
                  </a:lnTo>
                  <a:lnTo>
                    <a:pt x="1032" y="150"/>
                  </a:lnTo>
                  <a:lnTo>
                    <a:pt x="1070" y="150"/>
                  </a:lnTo>
                  <a:lnTo>
                    <a:pt x="1070" y="0"/>
                  </a:lnTo>
                  <a:lnTo>
                    <a:pt x="207" y="0"/>
                  </a:lnTo>
                  <a:lnTo>
                    <a:pt x="207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40"/>
            <p:cNvSpPr>
              <a:spLocks/>
            </p:cNvSpPr>
            <p:nvPr/>
          </p:nvSpPr>
          <p:spPr bwMode="auto">
            <a:xfrm>
              <a:off x="525" y="928"/>
              <a:ext cx="62" cy="57"/>
            </a:xfrm>
            <a:custGeom>
              <a:avLst/>
              <a:gdLst>
                <a:gd name="T0" fmla="*/ 657 w 1051"/>
                <a:gd name="T1" fmla="*/ 150 h 977"/>
                <a:gd name="T2" fmla="*/ 674 w 1051"/>
                <a:gd name="T3" fmla="*/ 152 h 977"/>
                <a:gd name="T4" fmla="*/ 683 w 1051"/>
                <a:gd name="T5" fmla="*/ 157 h 977"/>
                <a:gd name="T6" fmla="*/ 683 w 1051"/>
                <a:gd name="T7" fmla="*/ 171 h 977"/>
                <a:gd name="T8" fmla="*/ 596 w 1051"/>
                <a:gd name="T9" fmla="*/ 328 h 977"/>
                <a:gd name="T10" fmla="*/ 514 w 1051"/>
                <a:gd name="T11" fmla="*/ 177 h 977"/>
                <a:gd name="T12" fmla="*/ 512 w 1051"/>
                <a:gd name="T13" fmla="*/ 160 h 977"/>
                <a:gd name="T14" fmla="*/ 520 w 1051"/>
                <a:gd name="T15" fmla="*/ 152 h 977"/>
                <a:gd name="T16" fmla="*/ 565 w 1051"/>
                <a:gd name="T17" fmla="*/ 150 h 977"/>
                <a:gd name="T18" fmla="*/ 0 w 1051"/>
                <a:gd name="T19" fmla="*/ 150 h 977"/>
                <a:gd name="T20" fmla="*/ 136 w 1051"/>
                <a:gd name="T21" fmla="*/ 151 h 977"/>
                <a:gd name="T22" fmla="*/ 155 w 1051"/>
                <a:gd name="T23" fmla="*/ 158 h 977"/>
                <a:gd name="T24" fmla="*/ 173 w 1051"/>
                <a:gd name="T25" fmla="*/ 169 h 977"/>
                <a:gd name="T26" fmla="*/ 206 w 1051"/>
                <a:gd name="T27" fmla="*/ 214 h 977"/>
                <a:gd name="T28" fmla="*/ 416 w 1051"/>
                <a:gd name="T29" fmla="*/ 582 h 977"/>
                <a:gd name="T30" fmla="*/ 431 w 1051"/>
                <a:gd name="T31" fmla="*/ 623 h 977"/>
                <a:gd name="T32" fmla="*/ 432 w 1051"/>
                <a:gd name="T33" fmla="*/ 661 h 977"/>
                <a:gd name="T34" fmla="*/ 428 w 1051"/>
                <a:gd name="T35" fmla="*/ 692 h 977"/>
                <a:gd name="T36" fmla="*/ 416 w 1051"/>
                <a:gd name="T37" fmla="*/ 725 h 977"/>
                <a:gd name="T38" fmla="*/ 392 w 1051"/>
                <a:gd name="T39" fmla="*/ 754 h 977"/>
                <a:gd name="T40" fmla="*/ 361 w 1051"/>
                <a:gd name="T41" fmla="*/ 774 h 977"/>
                <a:gd name="T42" fmla="*/ 334 w 1051"/>
                <a:gd name="T43" fmla="*/ 781 h 977"/>
                <a:gd name="T44" fmla="*/ 311 w 1051"/>
                <a:gd name="T45" fmla="*/ 781 h 977"/>
                <a:gd name="T46" fmla="*/ 291 w 1051"/>
                <a:gd name="T47" fmla="*/ 774 h 977"/>
                <a:gd name="T48" fmla="*/ 273 w 1051"/>
                <a:gd name="T49" fmla="*/ 759 h 977"/>
                <a:gd name="T50" fmla="*/ 260 w 1051"/>
                <a:gd name="T51" fmla="*/ 739 h 977"/>
                <a:gd name="T52" fmla="*/ 253 w 1051"/>
                <a:gd name="T53" fmla="*/ 718 h 977"/>
                <a:gd name="T54" fmla="*/ 252 w 1051"/>
                <a:gd name="T55" fmla="*/ 696 h 977"/>
                <a:gd name="T56" fmla="*/ 257 w 1051"/>
                <a:gd name="T57" fmla="*/ 676 h 977"/>
                <a:gd name="T58" fmla="*/ 59 w 1051"/>
                <a:gd name="T59" fmla="*/ 682 h 977"/>
                <a:gd name="T60" fmla="*/ 59 w 1051"/>
                <a:gd name="T61" fmla="*/ 722 h 977"/>
                <a:gd name="T62" fmla="*/ 64 w 1051"/>
                <a:gd name="T63" fmla="*/ 762 h 977"/>
                <a:gd name="T64" fmla="*/ 76 w 1051"/>
                <a:gd name="T65" fmla="*/ 801 h 977"/>
                <a:gd name="T66" fmla="*/ 93 w 1051"/>
                <a:gd name="T67" fmla="*/ 838 h 977"/>
                <a:gd name="T68" fmla="*/ 115 w 1051"/>
                <a:gd name="T69" fmla="*/ 871 h 977"/>
                <a:gd name="T70" fmla="*/ 141 w 1051"/>
                <a:gd name="T71" fmla="*/ 900 h 977"/>
                <a:gd name="T72" fmla="*/ 172 w 1051"/>
                <a:gd name="T73" fmla="*/ 926 h 977"/>
                <a:gd name="T74" fmla="*/ 207 w 1051"/>
                <a:gd name="T75" fmla="*/ 948 h 977"/>
                <a:gd name="T76" fmla="*/ 245 w 1051"/>
                <a:gd name="T77" fmla="*/ 963 h 977"/>
                <a:gd name="T78" fmla="*/ 284 w 1051"/>
                <a:gd name="T79" fmla="*/ 973 h 977"/>
                <a:gd name="T80" fmla="*/ 323 w 1051"/>
                <a:gd name="T81" fmla="*/ 977 h 977"/>
                <a:gd name="T82" fmla="*/ 362 w 1051"/>
                <a:gd name="T83" fmla="*/ 975 h 977"/>
                <a:gd name="T84" fmla="*/ 400 w 1051"/>
                <a:gd name="T85" fmla="*/ 968 h 977"/>
                <a:gd name="T86" fmla="*/ 438 w 1051"/>
                <a:gd name="T87" fmla="*/ 955 h 977"/>
                <a:gd name="T88" fmla="*/ 472 w 1051"/>
                <a:gd name="T89" fmla="*/ 938 h 977"/>
                <a:gd name="T90" fmla="*/ 505 w 1051"/>
                <a:gd name="T91" fmla="*/ 914 h 977"/>
                <a:gd name="T92" fmla="*/ 534 w 1051"/>
                <a:gd name="T93" fmla="*/ 886 h 977"/>
                <a:gd name="T94" fmla="*/ 558 w 1051"/>
                <a:gd name="T95" fmla="*/ 853 h 977"/>
                <a:gd name="T96" fmla="*/ 570 w 1051"/>
                <a:gd name="T97" fmla="*/ 836 h 977"/>
                <a:gd name="T98" fmla="*/ 883 w 1051"/>
                <a:gd name="T99" fmla="*/ 204 h 977"/>
                <a:gd name="T100" fmla="*/ 906 w 1051"/>
                <a:gd name="T101" fmla="*/ 170 h 977"/>
                <a:gd name="T102" fmla="*/ 922 w 1051"/>
                <a:gd name="T103" fmla="*/ 155 h 977"/>
                <a:gd name="T104" fmla="*/ 942 w 1051"/>
                <a:gd name="T105" fmla="*/ 150 h 977"/>
                <a:gd name="T106" fmla="*/ 1051 w 1051"/>
                <a:gd name="T107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51" h="977">
                  <a:moveTo>
                    <a:pt x="627" y="0"/>
                  </a:moveTo>
                  <a:lnTo>
                    <a:pt x="627" y="150"/>
                  </a:lnTo>
                  <a:lnTo>
                    <a:pt x="657" y="150"/>
                  </a:lnTo>
                  <a:lnTo>
                    <a:pt x="663" y="150"/>
                  </a:lnTo>
                  <a:lnTo>
                    <a:pt x="669" y="151"/>
                  </a:lnTo>
                  <a:lnTo>
                    <a:pt x="674" y="152"/>
                  </a:lnTo>
                  <a:lnTo>
                    <a:pt x="678" y="153"/>
                  </a:lnTo>
                  <a:lnTo>
                    <a:pt x="681" y="155"/>
                  </a:lnTo>
                  <a:lnTo>
                    <a:pt x="683" y="157"/>
                  </a:lnTo>
                  <a:lnTo>
                    <a:pt x="684" y="160"/>
                  </a:lnTo>
                  <a:lnTo>
                    <a:pt x="685" y="162"/>
                  </a:lnTo>
                  <a:lnTo>
                    <a:pt x="683" y="171"/>
                  </a:lnTo>
                  <a:lnTo>
                    <a:pt x="678" y="184"/>
                  </a:lnTo>
                  <a:lnTo>
                    <a:pt x="603" y="328"/>
                  </a:lnTo>
                  <a:lnTo>
                    <a:pt x="596" y="328"/>
                  </a:lnTo>
                  <a:lnTo>
                    <a:pt x="519" y="187"/>
                  </a:lnTo>
                  <a:lnTo>
                    <a:pt x="516" y="182"/>
                  </a:lnTo>
                  <a:lnTo>
                    <a:pt x="514" y="177"/>
                  </a:lnTo>
                  <a:lnTo>
                    <a:pt x="512" y="171"/>
                  </a:lnTo>
                  <a:lnTo>
                    <a:pt x="512" y="165"/>
                  </a:lnTo>
                  <a:lnTo>
                    <a:pt x="512" y="160"/>
                  </a:lnTo>
                  <a:lnTo>
                    <a:pt x="514" y="157"/>
                  </a:lnTo>
                  <a:lnTo>
                    <a:pt x="516" y="154"/>
                  </a:lnTo>
                  <a:lnTo>
                    <a:pt x="520" y="152"/>
                  </a:lnTo>
                  <a:lnTo>
                    <a:pt x="530" y="151"/>
                  </a:lnTo>
                  <a:lnTo>
                    <a:pt x="545" y="150"/>
                  </a:lnTo>
                  <a:lnTo>
                    <a:pt x="565" y="150"/>
                  </a:lnTo>
                  <a:lnTo>
                    <a:pt x="565" y="0"/>
                  </a:lnTo>
                  <a:lnTo>
                    <a:pt x="0" y="0"/>
                  </a:lnTo>
                  <a:lnTo>
                    <a:pt x="0" y="150"/>
                  </a:lnTo>
                  <a:lnTo>
                    <a:pt x="122" y="150"/>
                  </a:lnTo>
                  <a:lnTo>
                    <a:pt x="129" y="150"/>
                  </a:lnTo>
                  <a:lnTo>
                    <a:pt x="136" y="151"/>
                  </a:lnTo>
                  <a:lnTo>
                    <a:pt x="143" y="153"/>
                  </a:lnTo>
                  <a:lnTo>
                    <a:pt x="149" y="155"/>
                  </a:lnTo>
                  <a:lnTo>
                    <a:pt x="155" y="158"/>
                  </a:lnTo>
                  <a:lnTo>
                    <a:pt x="162" y="161"/>
                  </a:lnTo>
                  <a:lnTo>
                    <a:pt x="168" y="165"/>
                  </a:lnTo>
                  <a:lnTo>
                    <a:pt x="173" y="169"/>
                  </a:lnTo>
                  <a:lnTo>
                    <a:pt x="183" y="181"/>
                  </a:lnTo>
                  <a:lnTo>
                    <a:pt x="194" y="196"/>
                  </a:lnTo>
                  <a:lnTo>
                    <a:pt x="206" y="214"/>
                  </a:lnTo>
                  <a:lnTo>
                    <a:pt x="218" y="236"/>
                  </a:lnTo>
                  <a:lnTo>
                    <a:pt x="414" y="576"/>
                  </a:lnTo>
                  <a:lnTo>
                    <a:pt x="416" y="582"/>
                  </a:lnTo>
                  <a:lnTo>
                    <a:pt x="422" y="595"/>
                  </a:lnTo>
                  <a:lnTo>
                    <a:pt x="428" y="611"/>
                  </a:lnTo>
                  <a:lnTo>
                    <a:pt x="431" y="623"/>
                  </a:lnTo>
                  <a:lnTo>
                    <a:pt x="432" y="636"/>
                  </a:lnTo>
                  <a:lnTo>
                    <a:pt x="433" y="648"/>
                  </a:lnTo>
                  <a:lnTo>
                    <a:pt x="432" y="661"/>
                  </a:lnTo>
                  <a:lnTo>
                    <a:pt x="431" y="672"/>
                  </a:lnTo>
                  <a:lnTo>
                    <a:pt x="430" y="682"/>
                  </a:lnTo>
                  <a:lnTo>
                    <a:pt x="428" y="692"/>
                  </a:lnTo>
                  <a:lnTo>
                    <a:pt x="425" y="702"/>
                  </a:lnTo>
                  <a:lnTo>
                    <a:pt x="423" y="710"/>
                  </a:lnTo>
                  <a:lnTo>
                    <a:pt x="416" y="725"/>
                  </a:lnTo>
                  <a:lnTo>
                    <a:pt x="408" y="737"/>
                  </a:lnTo>
                  <a:lnTo>
                    <a:pt x="400" y="748"/>
                  </a:lnTo>
                  <a:lnTo>
                    <a:pt x="392" y="754"/>
                  </a:lnTo>
                  <a:lnTo>
                    <a:pt x="384" y="761"/>
                  </a:lnTo>
                  <a:lnTo>
                    <a:pt x="374" y="768"/>
                  </a:lnTo>
                  <a:lnTo>
                    <a:pt x="361" y="774"/>
                  </a:lnTo>
                  <a:lnTo>
                    <a:pt x="348" y="778"/>
                  </a:lnTo>
                  <a:lnTo>
                    <a:pt x="341" y="780"/>
                  </a:lnTo>
                  <a:lnTo>
                    <a:pt x="334" y="781"/>
                  </a:lnTo>
                  <a:lnTo>
                    <a:pt x="326" y="782"/>
                  </a:lnTo>
                  <a:lnTo>
                    <a:pt x="318" y="781"/>
                  </a:lnTo>
                  <a:lnTo>
                    <a:pt x="311" y="781"/>
                  </a:lnTo>
                  <a:lnTo>
                    <a:pt x="304" y="779"/>
                  </a:lnTo>
                  <a:lnTo>
                    <a:pt x="297" y="777"/>
                  </a:lnTo>
                  <a:lnTo>
                    <a:pt x="291" y="774"/>
                  </a:lnTo>
                  <a:lnTo>
                    <a:pt x="284" y="769"/>
                  </a:lnTo>
                  <a:lnTo>
                    <a:pt x="278" y="765"/>
                  </a:lnTo>
                  <a:lnTo>
                    <a:pt x="273" y="759"/>
                  </a:lnTo>
                  <a:lnTo>
                    <a:pt x="268" y="753"/>
                  </a:lnTo>
                  <a:lnTo>
                    <a:pt x="263" y="747"/>
                  </a:lnTo>
                  <a:lnTo>
                    <a:pt x="260" y="739"/>
                  </a:lnTo>
                  <a:lnTo>
                    <a:pt x="257" y="732"/>
                  </a:lnTo>
                  <a:lnTo>
                    <a:pt x="254" y="725"/>
                  </a:lnTo>
                  <a:lnTo>
                    <a:pt x="253" y="718"/>
                  </a:lnTo>
                  <a:lnTo>
                    <a:pt x="252" y="711"/>
                  </a:lnTo>
                  <a:lnTo>
                    <a:pt x="251" y="704"/>
                  </a:lnTo>
                  <a:lnTo>
                    <a:pt x="252" y="696"/>
                  </a:lnTo>
                  <a:lnTo>
                    <a:pt x="253" y="689"/>
                  </a:lnTo>
                  <a:lnTo>
                    <a:pt x="255" y="682"/>
                  </a:lnTo>
                  <a:lnTo>
                    <a:pt x="257" y="676"/>
                  </a:lnTo>
                  <a:lnTo>
                    <a:pt x="260" y="669"/>
                  </a:lnTo>
                  <a:lnTo>
                    <a:pt x="60" y="669"/>
                  </a:lnTo>
                  <a:lnTo>
                    <a:pt x="59" y="682"/>
                  </a:lnTo>
                  <a:lnTo>
                    <a:pt x="58" y="695"/>
                  </a:lnTo>
                  <a:lnTo>
                    <a:pt x="58" y="708"/>
                  </a:lnTo>
                  <a:lnTo>
                    <a:pt x="59" y="722"/>
                  </a:lnTo>
                  <a:lnTo>
                    <a:pt x="60" y="735"/>
                  </a:lnTo>
                  <a:lnTo>
                    <a:pt x="62" y="749"/>
                  </a:lnTo>
                  <a:lnTo>
                    <a:pt x="64" y="762"/>
                  </a:lnTo>
                  <a:lnTo>
                    <a:pt x="67" y="775"/>
                  </a:lnTo>
                  <a:lnTo>
                    <a:pt x="71" y="788"/>
                  </a:lnTo>
                  <a:lnTo>
                    <a:pt x="76" y="801"/>
                  </a:lnTo>
                  <a:lnTo>
                    <a:pt x="81" y="813"/>
                  </a:lnTo>
                  <a:lnTo>
                    <a:pt x="87" y="825"/>
                  </a:lnTo>
                  <a:lnTo>
                    <a:pt x="93" y="838"/>
                  </a:lnTo>
                  <a:lnTo>
                    <a:pt x="100" y="849"/>
                  </a:lnTo>
                  <a:lnTo>
                    <a:pt x="107" y="860"/>
                  </a:lnTo>
                  <a:lnTo>
                    <a:pt x="115" y="871"/>
                  </a:lnTo>
                  <a:lnTo>
                    <a:pt x="123" y="881"/>
                  </a:lnTo>
                  <a:lnTo>
                    <a:pt x="131" y="891"/>
                  </a:lnTo>
                  <a:lnTo>
                    <a:pt x="141" y="900"/>
                  </a:lnTo>
                  <a:lnTo>
                    <a:pt x="150" y="909"/>
                  </a:lnTo>
                  <a:lnTo>
                    <a:pt x="161" y="918"/>
                  </a:lnTo>
                  <a:lnTo>
                    <a:pt x="172" y="926"/>
                  </a:lnTo>
                  <a:lnTo>
                    <a:pt x="183" y="934"/>
                  </a:lnTo>
                  <a:lnTo>
                    <a:pt x="195" y="941"/>
                  </a:lnTo>
                  <a:lnTo>
                    <a:pt x="207" y="948"/>
                  </a:lnTo>
                  <a:lnTo>
                    <a:pt x="219" y="954"/>
                  </a:lnTo>
                  <a:lnTo>
                    <a:pt x="231" y="959"/>
                  </a:lnTo>
                  <a:lnTo>
                    <a:pt x="245" y="963"/>
                  </a:lnTo>
                  <a:lnTo>
                    <a:pt x="258" y="967"/>
                  </a:lnTo>
                  <a:lnTo>
                    <a:pt x="271" y="971"/>
                  </a:lnTo>
                  <a:lnTo>
                    <a:pt x="284" y="973"/>
                  </a:lnTo>
                  <a:lnTo>
                    <a:pt x="297" y="975"/>
                  </a:lnTo>
                  <a:lnTo>
                    <a:pt x="309" y="977"/>
                  </a:lnTo>
                  <a:lnTo>
                    <a:pt x="323" y="977"/>
                  </a:lnTo>
                  <a:lnTo>
                    <a:pt x="336" y="977"/>
                  </a:lnTo>
                  <a:lnTo>
                    <a:pt x="349" y="977"/>
                  </a:lnTo>
                  <a:lnTo>
                    <a:pt x="362" y="975"/>
                  </a:lnTo>
                  <a:lnTo>
                    <a:pt x="375" y="974"/>
                  </a:lnTo>
                  <a:lnTo>
                    <a:pt x="388" y="971"/>
                  </a:lnTo>
                  <a:lnTo>
                    <a:pt x="400" y="968"/>
                  </a:lnTo>
                  <a:lnTo>
                    <a:pt x="414" y="964"/>
                  </a:lnTo>
                  <a:lnTo>
                    <a:pt x="426" y="960"/>
                  </a:lnTo>
                  <a:lnTo>
                    <a:pt x="438" y="955"/>
                  </a:lnTo>
                  <a:lnTo>
                    <a:pt x="450" y="950"/>
                  </a:lnTo>
                  <a:lnTo>
                    <a:pt x="461" y="944"/>
                  </a:lnTo>
                  <a:lnTo>
                    <a:pt x="472" y="938"/>
                  </a:lnTo>
                  <a:lnTo>
                    <a:pt x="483" y="930"/>
                  </a:lnTo>
                  <a:lnTo>
                    <a:pt x="495" y="923"/>
                  </a:lnTo>
                  <a:lnTo>
                    <a:pt x="505" y="914"/>
                  </a:lnTo>
                  <a:lnTo>
                    <a:pt x="515" y="905"/>
                  </a:lnTo>
                  <a:lnTo>
                    <a:pt x="525" y="896"/>
                  </a:lnTo>
                  <a:lnTo>
                    <a:pt x="534" y="886"/>
                  </a:lnTo>
                  <a:lnTo>
                    <a:pt x="543" y="876"/>
                  </a:lnTo>
                  <a:lnTo>
                    <a:pt x="551" y="865"/>
                  </a:lnTo>
                  <a:lnTo>
                    <a:pt x="558" y="853"/>
                  </a:lnTo>
                  <a:lnTo>
                    <a:pt x="567" y="842"/>
                  </a:lnTo>
                  <a:lnTo>
                    <a:pt x="567" y="841"/>
                  </a:lnTo>
                  <a:lnTo>
                    <a:pt x="570" y="836"/>
                  </a:lnTo>
                  <a:lnTo>
                    <a:pt x="862" y="246"/>
                  </a:lnTo>
                  <a:lnTo>
                    <a:pt x="874" y="224"/>
                  </a:lnTo>
                  <a:lnTo>
                    <a:pt x="883" y="204"/>
                  </a:lnTo>
                  <a:lnTo>
                    <a:pt x="892" y="189"/>
                  </a:lnTo>
                  <a:lnTo>
                    <a:pt x="900" y="178"/>
                  </a:lnTo>
                  <a:lnTo>
                    <a:pt x="906" y="170"/>
                  </a:lnTo>
                  <a:lnTo>
                    <a:pt x="911" y="163"/>
                  </a:lnTo>
                  <a:lnTo>
                    <a:pt x="917" y="158"/>
                  </a:lnTo>
                  <a:lnTo>
                    <a:pt x="922" y="155"/>
                  </a:lnTo>
                  <a:lnTo>
                    <a:pt x="927" y="153"/>
                  </a:lnTo>
                  <a:lnTo>
                    <a:pt x="934" y="151"/>
                  </a:lnTo>
                  <a:lnTo>
                    <a:pt x="942" y="150"/>
                  </a:lnTo>
                  <a:lnTo>
                    <a:pt x="951" y="150"/>
                  </a:lnTo>
                  <a:lnTo>
                    <a:pt x="1051" y="150"/>
                  </a:lnTo>
                  <a:lnTo>
                    <a:pt x="1051" y="0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2" name="Rectangle 5"/>
          <p:cNvSpPr>
            <a:spLocks noChangeArrowheads="1"/>
          </p:cNvSpPr>
          <p:nvPr/>
        </p:nvSpPr>
        <p:spPr bwMode="auto">
          <a:xfrm>
            <a:off x="1666503" y="229456"/>
            <a:ext cx="5431248" cy="71278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Донецький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МОЗ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Rectangle 6"/>
          <p:cNvSpPr txBox="1">
            <a:spLocks noChangeArrowheads="1"/>
          </p:cNvSpPr>
          <p:nvPr/>
        </p:nvSpPr>
        <p:spPr bwMode="auto">
          <a:xfrm>
            <a:off x="396503" y="5539173"/>
            <a:ext cx="864389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ru-RU" sz="2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зав.кафедрою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д.м.н</a:t>
            </a: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проф. СОКРУТ В.М.</a:t>
            </a:r>
          </a:p>
        </p:txBody>
      </p:sp>
      <p:sp>
        <p:nvSpPr>
          <p:cNvPr id="245" name="Rectangle 4"/>
          <p:cNvSpPr txBox="1">
            <a:spLocks noChangeArrowheads="1"/>
          </p:cNvSpPr>
          <p:nvPr/>
        </p:nvSpPr>
        <p:spPr>
          <a:xfrm>
            <a:off x="80517" y="2276872"/>
            <a:ext cx="8959885" cy="2852193"/>
          </a:xfrm>
          <a:prstGeom prst="rect">
            <a:avLst/>
          </a:prstGeom>
          <a:noFill/>
          <a:ln w="34925">
            <a:noFill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МЕДИЧНА РЕАБІЛІТАЦІЯ ХВОРИХ З ПОСТКОВІДНИМ СИНДРОМОМ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1897851" y="1148851"/>
            <a:ext cx="4968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 </a:t>
            </a:r>
            <a:r>
              <a:rPr lang="ru-RU" sz="2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реабілітаційної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медицини</a:t>
            </a:r>
            <a:endParaRPr lang="en-US" sz="20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8206" y="245951"/>
            <a:ext cx="1301929" cy="1802346"/>
          </a:xfrm>
          <a:prstGeom prst="rect">
            <a:avLst/>
          </a:prstGeom>
          <a:noFill/>
          <a:ln>
            <a:noFill/>
          </a:ln>
          <a:effectLst>
            <a:glow rad="215900">
              <a:schemeClr val="bg1">
                <a:alpha val="8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8689" y="6277962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2021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569" y="548680"/>
            <a:ext cx="7962474" cy="584775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u="sng" dirty="0" err="1">
                <a:solidFill>
                  <a:srgbClr val="FFC000"/>
                </a:solidFill>
              </a:rPr>
              <a:t>Госпіталізація</a:t>
            </a:r>
            <a:r>
              <a:rPr lang="ru-RU" sz="2200" b="1" u="sng" dirty="0">
                <a:solidFill>
                  <a:srgbClr val="FFC000"/>
                </a:solidFill>
              </a:rPr>
              <a:t> за </a:t>
            </a:r>
            <a:r>
              <a:rPr lang="ru-RU" sz="2200" b="1" u="sng" dirty="0" err="1">
                <a:solidFill>
                  <a:srgbClr val="FFC000"/>
                </a:solidFill>
              </a:rPr>
              <a:t>клінічними</a:t>
            </a:r>
            <a:r>
              <a:rPr lang="ru-RU" sz="2200" b="1" u="sng" dirty="0">
                <a:solidFill>
                  <a:srgbClr val="FFC000"/>
                </a:solidFill>
              </a:rPr>
              <a:t> </a:t>
            </a:r>
            <a:r>
              <a:rPr lang="ru-RU" sz="2200" b="1" u="sng" dirty="0" err="1">
                <a:solidFill>
                  <a:srgbClr val="FFC000"/>
                </a:solidFill>
              </a:rPr>
              <a:t>критеріями</a:t>
            </a:r>
            <a:r>
              <a:rPr lang="ru-RU" sz="2200" b="1" u="sng" dirty="0">
                <a:solidFill>
                  <a:srgbClr val="FFC000"/>
                </a:solidFill>
              </a:rPr>
              <a:t> показана </a:t>
            </a:r>
            <a:r>
              <a:rPr lang="ru-RU" sz="2200" b="1" dirty="0" err="1"/>
              <a:t>хворим</a:t>
            </a:r>
            <a:r>
              <a:rPr lang="ru-RU" sz="2200" b="1" dirty="0"/>
              <a:t> з </a:t>
            </a:r>
            <a:r>
              <a:rPr lang="ru-RU" sz="2200" b="1" dirty="0" err="1"/>
              <a:t>підозрою</a:t>
            </a:r>
            <a:r>
              <a:rPr lang="ru-RU" sz="2200" b="1" dirty="0"/>
              <a:t>/</a:t>
            </a:r>
            <a:r>
              <a:rPr lang="ru-RU" sz="2200" b="1" dirty="0" err="1"/>
              <a:t>підтвердженим</a:t>
            </a:r>
            <a:r>
              <a:rPr lang="ru-RU" sz="2200" b="1" dirty="0"/>
              <a:t> COVID-19 при </a:t>
            </a:r>
            <a:r>
              <a:rPr lang="ru-RU" sz="2200" b="1" dirty="0" err="1"/>
              <a:t>наявності</a:t>
            </a:r>
            <a:r>
              <a:rPr lang="ru-RU" sz="2200" b="1" dirty="0"/>
              <a:t> </a:t>
            </a:r>
            <a:r>
              <a:rPr lang="ru-RU" sz="2200" b="1" dirty="0" err="1"/>
              <a:t>щонайменше</a:t>
            </a:r>
            <a:r>
              <a:rPr lang="ru-RU" sz="2200" b="1" dirty="0"/>
              <a:t> </a:t>
            </a:r>
            <a:r>
              <a:rPr lang="ru-RU" sz="2200" b="1" dirty="0" err="1"/>
              <a:t>однієї</a:t>
            </a:r>
            <a:r>
              <a:rPr lang="ru-RU" sz="2200" b="1" dirty="0"/>
              <a:t> з </a:t>
            </a:r>
            <a:r>
              <a:rPr lang="ru-RU" sz="2200" b="1" dirty="0" err="1"/>
              <a:t>перелічених</a:t>
            </a:r>
            <a:r>
              <a:rPr lang="ru-RU" sz="2200" b="1" dirty="0"/>
              <a:t> </a:t>
            </a:r>
            <a:r>
              <a:rPr lang="ru-RU" sz="2200" b="1" dirty="0" err="1"/>
              <a:t>ознак</a:t>
            </a:r>
            <a:r>
              <a:rPr lang="ru-RU" sz="2200" b="1" dirty="0" smtClean="0"/>
              <a:t>:</a:t>
            </a:r>
          </a:p>
          <a:p>
            <a:endParaRPr lang="ru-RU" sz="2200" b="1" dirty="0"/>
          </a:p>
          <a:p>
            <a:pPr marL="457200" indent="-457200">
              <a:buAutoNum type="arabicParenR"/>
            </a:pPr>
            <a:r>
              <a:rPr lang="ru-RU" sz="2200" b="1" dirty="0" smtClean="0"/>
              <a:t>ЧД </a:t>
            </a:r>
            <a:r>
              <a:rPr lang="ru-RU" sz="2200" b="1" dirty="0"/>
              <a:t>&lt;10 </a:t>
            </a:r>
            <a:r>
              <a:rPr lang="ru-RU" sz="2200" b="1" dirty="0" err="1"/>
              <a:t>або</a:t>
            </a:r>
            <a:r>
              <a:rPr lang="ru-RU" sz="2200" b="1" dirty="0"/>
              <a:t> &gt;30</a:t>
            </a:r>
            <a:r>
              <a:rPr lang="ru-RU" sz="2200" b="1" dirty="0" smtClean="0"/>
              <a:t>;</a:t>
            </a:r>
          </a:p>
          <a:p>
            <a:pPr marL="457200" indent="-457200">
              <a:buAutoNum type="arabicParenR"/>
            </a:pPr>
            <a:endParaRPr lang="ru-RU" sz="2200" b="1" dirty="0"/>
          </a:p>
          <a:p>
            <a:r>
              <a:rPr lang="ru-RU" sz="2200" b="1" dirty="0"/>
              <a:t>2) </a:t>
            </a:r>
            <a:r>
              <a:rPr lang="ru-RU" sz="2200" b="1" dirty="0" err="1"/>
              <a:t>сатурація</a:t>
            </a:r>
            <a:r>
              <a:rPr lang="ru-RU" sz="2200" b="1" dirty="0"/>
              <a:t> при </a:t>
            </a:r>
            <a:r>
              <a:rPr lang="ru-RU" sz="2200" b="1" dirty="0" err="1"/>
              <a:t>вимірюванні</a:t>
            </a:r>
            <a:r>
              <a:rPr lang="ru-RU" sz="2200" b="1" dirty="0"/>
              <a:t> </a:t>
            </a:r>
            <a:r>
              <a:rPr lang="ru-RU" sz="2200" b="1" dirty="0" err="1"/>
              <a:t>пульсоксиметром</a:t>
            </a:r>
            <a:r>
              <a:rPr lang="ru-RU" sz="2200" b="1" dirty="0"/>
              <a:t> ≤ 92 </a:t>
            </a:r>
            <a:r>
              <a:rPr lang="ru-RU" sz="2200" b="1" dirty="0" smtClean="0"/>
              <a:t>%;</a:t>
            </a:r>
          </a:p>
          <a:p>
            <a:endParaRPr lang="ru-RU" sz="2200" b="1" dirty="0"/>
          </a:p>
          <a:p>
            <a:r>
              <a:rPr lang="ru-RU" sz="2200" b="1" dirty="0"/>
              <a:t>3) </a:t>
            </a:r>
            <a:r>
              <a:rPr lang="ru-RU" sz="2200" b="1" dirty="0" err="1"/>
              <a:t>порушення</a:t>
            </a:r>
            <a:r>
              <a:rPr lang="ru-RU" sz="2200" b="1" dirty="0"/>
              <a:t> </a:t>
            </a:r>
            <a:r>
              <a:rPr lang="ru-RU" sz="2200" b="1" dirty="0" err="1"/>
              <a:t>свідомості</a:t>
            </a:r>
            <a:r>
              <a:rPr lang="ru-RU" sz="2200" b="1" dirty="0"/>
              <a:t> (за шкалою AVPU все, </a:t>
            </a:r>
            <a:r>
              <a:rPr lang="ru-RU" sz="2200" b="1" dirty="0" err="1"/>
              <a:t>крім</a:t>
            </a:r>
            <a:r>
              <a:rPr lang="ru-RU" sz="2200" b="1" dirty="0"/>
              <a:t> A</a:t>
            </a:r>
            <a:r>
              <a:rPr lang="ru-RU" sz="2200" b="1" dirty="0" smtClean="0"/>
              <a:t>);</a:t>
            </a:r>
          </a:p>
          <a:p>
            <a:endParaRPr lang="ru-RU" sz="2200" dirty="0" smtClean="0"/>
          </a:p>
          <a:p>
            <a:r>
              <a:rPr lang="ru-RU" sz="2200" b="1" dirty="0" smtClean="0"/>
              <a:t>4) </a:t>
            </a:r>
            <a:r>
              <a:rPr lang="ru-RU" sz="2200" b="1" dirty="0" err="1"/>
              <a:t>стані</a:t>
            </a:r>
            <a:r>
              <a:rPr lang="ru-RU" sz="2200" b="1" dirty="0"/>
              <a:t> </a:t>
            </a:r>
            <a:r>
              <a:rPr lang="ru-RU" sz="2200" b="1" dirty="0" err="1"/>
              <a:t>середньої</a:t>
            </a:r>
            <a:r>
              <a:rPr lang="ru-RU" sz="2200" b="1" dirty="0"/>
              <a:t> </a:t>
            </a:r>
            <a:r>
              <a:rPr lang="ru-RU" sz="2200" b="1" dirty="0" err="1"/>
              <a:t>тяжкості</a:t>
            </a:r>
            <a:r>
              <a:rPr lang="ru-RU" sz="2200" b="1" dirty="0"/>
              <a:t> і тяжкому - </a:t>
            </a:r>
            <a:r>
              <a:rPr lang="ru-RU" sz="2200" b="1" dirty="0" err="1"/>
              <a:t>ознаки</a:t>
            </a:r>
            <a:r>
              <a:rPr lang="ru-RU" sz="2200" b="1" dirty="0"/>
              <a:t> </a:t>
            </a:r>
            <a:r>
              <a:rPr lang="ru-RU" sz="2200" b="1" dirty="0" err="1"/>
              <a:t>пневмонії</a:t>
            </a:r>
            <a:r>
              <a:rPr lang="ru-RU" sz="2200" b="1" dirty="0"/>
              <a:t> та/</a:t>
            </a:r>
            <a:r>
              <a:rPr lang="ru-RU" sz="2200" b="1" dirty="0" err="1"/>
              <a:t>або</a:t>
            </a:r>
            <a:r>
              <a:rPr lang="ru-RU" sz="2200" b="1" dirty="0"/>
              <a:t> </a:t>
            </a:r>
            <a:r>
              <a:rPr lang="ru-RU" sz="2200" b="1" dirty="0" err="1"/>
              <a:t>дихальної</a:t>
            </a:r>
            <a:r>
              <a:rPr lang="ru-RU" sz="2200" b="1" dirty="0"/>
              <a:t> </a:t>
            </a:r>
            <a:r>
              <a:rPr lang="ru-RU" sz="2200" b="1" dirty="0" err="1"/>
              <a:t>недостатності</a:t>
            </a:r>
            <a:r>
              <a:rPr lang="ru-RU" sz="2200" b="1" dirty="0"/>
              <a:t> (</a:t>
            </a:r>
            <a:r>
              <a:rPr lang="ru-RU" sz="2200" b="1" dirty="0" err="1"/>
              <a:t>збільшення</a:t>
            </a:r>
            <a:r>
              <a:rPr lang="ru-RU" sz="2200" b="1" dirty="0"/>
              <a:t> </a:t>
            </a:r>
            <a:r>
              <a:rPr lang="ru-RU" sz="2200" b="1" dirty="0" err="1"/>
              <a:t>частоти</a:t>
            </a:r>
            <a:r>
              <a:rPr lang="ru-RU" sz="2200" b="1" dirty="0"/>
              <a:t> </a:t>
            </a:r>
            <a:r>
              <a:rPr lang="ru-RU" sz="2200" b="1" dirty="0" err="1"/>
              <a:t>дихальних</a:t>
            </a:r>
            <a:r>
              <a:rPr lang="ru-RU" sz="2200" b="1" dirty="0"/>
              <a:t> </a:t>
            </a:r>
            <a:r>
              <a:rPr lang="ru-RU" sz="2200" b="1" dirty="0" err="1"/>
              <a:t>рухів</a:t>
            </a:r>
            <a:r>
              <a:rPr lang="ru-RU" sz="2200" b="1" dirty="0"/>
              <a:t> </a:t>
            </a:r>
            <a:r>
              <a:rPr lang="ru-RU" sz="2200" b="1" dirty="0" err="1"/>
              <a:t>вище</a:t>
            </a:r>
            <a:r>
              <a:rPr lang="ru-RU" sz="2200" b="1" dirty="0"/>
              <a:t> </a:t>
            </a:r>
            <a:r>
              <a:rPr lang="ru-RU" sz="2200" b="1" dirty="0" err="1"/>
              <a:t>фізіологічної</a:t>
            </a:r>
            <a:r>
              <a:rPr lang="ru-RU" sz="2200" b="1" dirty="0"/>
              <a:t> </a:t>
            </a:r>
            <a:r>
              <a:rPr lang="ru-RU" sz="2200" b="1" dirty="0" err="1"/>
              <a:t>норми</a:t>
            </a:r>
            <a:r>
              <a:rPr lang="ru-RU" sz="2200" b="1" dirty="0"/>
              <a:t>, </a:t>
            </a:r>
            <a:r>
              <a:rPr lang="ru-RU" sz="2200" b="1" dirty="0" err="1"/>
              <a:t>кровохаркання</a:t>
            </a:r>
            <a:r>
              <a:rPr lang="ru-RU" sz="2200" b="1" dirty="0"/>
              <a:t>, </a:t>
            </a:r>
            <a:r>
              <a:rPr lang="ru-RU" sz="2200" b="1" dirty="0" err="1"/>
              <a:t>показник</a:t>
            </a:r>
            <a:r>
              <a:rPr lang="ru-RU" sz="2200" b="1" dirty="0"/>
              <a:t> </a:t>
            </a:r>
            <a:r>
              <a:rPr lang="ru-RU" sz="2200" b="1" dirty="0" err="1"/>
              <a:t>SpO</a:t>
            </a:r>
            <a:r>
              <a:rPr lang="ru-RU" sz="2200" b="1" baseline="-25000" dirty="0" err="1"/>
              <a:t>2</a:t>
            </a:r>
            <a:r>
              <a:rPr lang="ru-RU" sz="2200" b="1" dirty="0"/>
              <a:t> при </a:t>
            </a:r>
            <a:r>
              <a:rPr lang="ru-RU" sz="2200" b="1" dirty="0" err="1"/>
              <a:t>вимірюванні</a:t>
            </a:r>
            <a:r>
              <a:rPr lang="ru-RU" sz="2200" b="1" dirty="0"/>
              <a:t> </a:t>
            </a:r>
            <a:r>
              <a:rPr lang="ru-RU" sz="2200" b="1" dirty="0" err="1"/>
              <a:t>пульсоксиметром</a:t>
            </a:r>
            <a:r>
              <a:rPr lang="ru-RU" sz="2200" b="1" dirty="0"/>
              <a:t> ≤ 92 %) при </a:t>
            </a:r>
            <a:r>
              <a:rPr lang="ru-RU" sz="2200" b="1" dirty="0" err="1"/>
              <a:t>наявності</a:t>
            </a:r>
            <a:r>
              <a:rPr lang="ru-RU" sz="2200" b="1" dirty="0"/>
              <a:t> </a:t>
            </a:r>
            <a:r>
              <a:rPr lang="ru-RU" sz="2200" b="1" dirty="0" err="1"/>
              <a:t>рентгенологічно</a:t>
            </a:r>
            <a:r>
              <a:rPr lang="ru-RU" sz="2200" b="1" dirty="0"/>
              <a:t> </a:t>
            </a:r>
            <a:r>
              <a:rPr lang="ru-RU" sz="2200" b="1" dirty="0" err="1"/>
              <a:t>підтвердженої</a:t>
            </a:r>
            <a:r>
              <a:rPr lang="ru-RU" sz="2200" b="1" dirty="0"/>
              <a:t> </a:t>
            </a:r>
            <a:r>
              <a:rPr lang="ru-RU" sz="2200" b="1" dirty="0" err="1"/>
              <a:t>пневмонії</a:t>
            </a:r>
            <a:r>
              <a:rPr lang="ru-RU" sz="2200" b="1" dirty="0"/>
              <a:t>;</a:t>
            </a:r>
          </a:p>
          <a:p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13474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4CFD9-58FA-436F-BB7D-F1D08A6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052736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4000" b="1" i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b="1" i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РЕАБІЛІТАЦІЯ М</a:t>
            </a:r>
            <a:r>
              <a:rPr lang="en-US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’</a:t>
            </a:r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ЯЗОВОЇ  ФУНКЦІЇ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F0F8A4-AF2A-4AC8-9301-F67F8FA3C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836712"/>
            <a:ext cx="834869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До </a:t>
            </a:r>
            <a:r>
              <a:rPr lang="ru-RU" sz="2400" b="1" dirty="0" err="1"/>
              <a:t>основних</a:t>
            </a:r>
            <a:r>
              <a:rPr lang="ru-RU" sz="2400" b="1" dirty="0"/>
              <a:t> </a:t>
            </a:r>
            <a:r>
              <a:rPr lang="ru-RU" sz="2400" b="1" dirty="0" err="1"/>
              <a:t>методів</a:t>
            </a:r>
            <a:r>
              <a:rPr lang="ru-RU" sz="2400" b="1" dirty="0"/>
              <a:t> </a:t>
            </a:r>
            <a:r>
              <a:rPr lang="ru-RU" sz="2400" b="1" dirty="0" err="1"/>
              <a:t>реабілітації</a:t>
            </a:r>
            <a:r>
              <a:rPr lang="ru-RU" sz="2400" b="1" dirty="0"/>
              <a:t> </a:t>
            </a:r>
            <a:r>
              <a:rPr lang="ru-RU" sz="2400" b="1" dirty="0" err="1"/>
              <a:t>м'язової</a:t>
            </a:r>
            <a:r>
              <a:rPr lang="ru-RU" sz="2400" b="1" dirty="0"/>
              <a:t> </a:t>
            </a:r>
            <a:r>
              <a:rPr lang="ru-RU" sz="2400" b="1" dirty="0" err="1"/>
              <a:t>функції</a:t>
            </a:r>
            <a:r>
              <a:rPr lang="ru-RU" sz="2400" b="1" dirty="0"/>
              <a:t> належать</a:t>
            </a:r>
          </a:p>
          <a:p>
            <a:pPr marL="0" indent="0">
              <a:buNone/>
            </a:pPr>
            <a:r>
              <a:rPr lang="ru-RU" sz="2400" b="1" dirty="0"/>
              <a:t>         1 . </a:t>
            </a:r>
            <a:r>
              <a:rPr lang="ru-RU" sz="2400" b="1" dirty="0" err="1"/>
              <a:t>Фізичні</a:t>
            </a:r>
            <a:r>
              <a:rPr lang="ru-RU" sz="2400" b="1" dirty="0"/>
              <a:t> </a:t>
            </a:r>
            <a:r>
              <a:rPr lang="ru-RU" sz="2400" b="1" dirty="0" err="1"/>
              <a:t>вправи</a:t>
            </a:r>
            <a:r>
              <a:rPr lang="ru-RU" sz="2400" b="1" dirty="0"/>
              <a:t>;</a:t>
            </a:r>
          </a:p>
          <a:p>
            <a:pPr marL="0" indent="0">
              <a:buNone/>
            </a:pPr>
            <a:r>
              <a:rPr lang="ru-RU" sz="2400" b="1" dirty="0"/>
              <a:t>         2 . </a:t>
            </a:r>
            <a:r>
              <a:rPr lang="ru-RU" sz="2400" b="1" dirty="0" err="1"/>
              <a:t>Електроміостимуляція</a:t>
            </a: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   </a:t>
            </a:r>
            <a:r>
              <a:rPr lang="ru-RU" sz="2400" b="1" dirty="0" smtClean="0"/>
              <a:t> </a:t>
            </a:r>
            <a:r>
              <a:rPr lang="ru-RU" sz="2400" b="1" dirty="0" err="1"/>
              <a:t>Повертатися</a:t>
            </a:r>
            <a:r>
              <a:rPr lang="ru-RU" sz="2400" b="1" dirty="0"/>
              <a:t> до </a:t>
            </a:r>
            <a:r>
              <a:rPr lang="ru-RU" sz="2400" b="1" dirty="0" err="1"/>
              <a:t>вправ</a:t>
            </a:r>
            <a:r>
              <a:rPr lang="ru-RU" sz="2400" b="1" dirty="0"/>
              <a:t> допустимо </a:t>
            </a:r>
            <a:r>
              <a:rPr lang="ru-RU" sz="2400" b="1" dirty="0" err="1"/>
              <a:t>лише</a:t>
            </a:r>
            <a:r>
              <a:rPr lang="ru-RU" sz="2400" b="1" dirty="0"/>
              <a:t> за </a:t>
            </a:r>
            <a:r>
              <a:rPr lang="ru-RU" sz="2400" b="1" dirty="0" err="1"/>
              <a:t>сім</a:t>
            </a:r>
            <a:r>
              <a:rPr lang="ru-RU" sz="2400" b="1" dirty="0"/>
              <a:t> </a:t>
            </a:r>
            <a:r>
              <a:rPr lang="ru-RU" sz="2400" b="1" dirty="0" err="1"/>
              <a:t>днів</a:t>
            </a:r>
            <a:r>
              <a:rPr lang="ru-RU" sz="2400" b="1" dirty="0"/>
              <a:t> </a:t>
            </a:r>
            <a:r>
              <a:rPr lang="ru-RU" sz="2400" b="1" dirty="0" err="1"/>
              <a:t>відсутності</a:t>
            </a:r>
            <a:r>
              <a:rPr lang="ru-RU" sz="2400" b="1" dirty="0"/>
              <a:t> </a:t>
            </a:r>
            <a:r>
              <a:rPr lang="ru-RU" sz="2400" b="1" dirty="0" err="1"/>
              <a:t>симптомів</a:t>
            </a:r>
            <a:r>
              <a:rPr lang="ru-RU" sz="2400" b="1" dirty="0"/>
              <a:t>; </a:t>
            </a:r>
            <a:r>
              <a:rPr lang="ru-RU" sz="2400" b="1" dirty="0" err="1"/>
              <a:t>починати</a:t>
            </a:r>
            <a:r>
              <a:rPr lang="ru-RU" sz="2400" b="1" dirty="0"/>
              <a:t> </a:t>
            </a:r>
            <a:r>
              <a:rPr lang="ru-RU" sz="2400" b="1" dirty="0" err="1"/>
              <a:t>слід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двох</a:t>
            </a:r>
            <a:r>
              <a:rPr lang="ru-RU" sz="2400" b="1" dirty="0"/>
              <a:t> </a:t>
            </a:r>
            <a:r>
              <a:rPr lang="ru-RU" sz="2400" b="1" dirty="0" err="1"/>
              <a:t>тижнів</a:t>
            </a:r>
            <a:r>
              <a:rPr lang="ru-RU" sz="2400" b="1" dirty="0"/>
              <a:t> </a:t>
            </a:r>
            <a:r>
              <a:rPr lang="ru-RU" sz="2400" b="1" dirty="0" err="1"/>
              <a:t>мінімальних</a:t>
            </a:r>
            <a:r>
              <a:rPr lang="ru-RU" sz="2400" b="1" dirty="0"/>
              <a:t> </a:t>
            </a:r>
            <a:r>
              <a:rPr lang="ru-RU" sz="2400" b="1" dirty="0" err="1"/>
              <a:t>навантажень</a:t>
            </a:r>
            <a:r>
              <a:rPr lang="ru-RU" sz="2400" b="1" dirty="0"/>
              <a:t> (як </a:t>
            </a:r>
            <a:r>
              <a:rPr lang="ru-RU" sz="2400" b="1" dirty="0" err="1"/>
              <a:t>мінімум</a:t>
            </a:r>
            <a:r>
              <a:rPr lang="ru-RU" sz="2400" b="1" dirty="0"/>
              <a:t>).</a:t>
            </a:r>
          </a:p>
          <a:p>
            <a:pPr marL="0" indent="0">
              <a:buNone/>
            </a:pPr>
            <a:r>
              <a:rPr lang="ru-RU" sz="2400" b="1" dirty="0"/>
              <a:t>     </a:t>
            </a:r>
            <a:r>
              <a:rPr lang="ru-RU" sz="2400" b="1" dirty="0" smtClean="0"/>
              <a:t>Для </a:t>
            </a:r>
            <a:r>
              <a:rPr lang="ru-RU" sz="2400" b="1" dirty="0" err="1"/>
              <a:t>тренування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використовувати</a:t>
            </a:r>
            <a:r>
              <a:rPr lang="ru-RU" sz="2400" b="1" dirty="0"/>
              <a:t> </a:t>
            </a:r>
            <a:r>
              <a:rPr lang="ru-RU" sz="2400" b="1" dirty="0" err="1"/>
              <a:t>гантелі</a:t>
            </a:r>
            <a:r>
              <a:rPr lang="ru-RU" sz="2400" b="1" dirty="0"/>
              <a:t>, </a:t>
            </a:r>
            <a:r>
              <a:rPr lang="ru-RU" sz="2400" b="1" dirty="0" err="1"/>
              <a:t>обтяжувачі</a:t>
            </a:r>
            <a:r>
              <a:rPr lang="ru-RU" sz="2400" b="1" dirty="0"/>
              <a:t>, </a:t>
            </a:r>
            <a:r>
              <a:rPr lang="ru-RU" sz="2400" b="1" dirty="0" err="1"/>
              <a:t>степери</a:t>
            </a:r>
            <a:r>
              <a:rPr lang="ru-RU" sz="2400" b="1" dirty="0"/>
              <a:t>, </a:t>
            </a:r>
            <a:r>
              <a:rPr lang="ru-RU" sz="2400" b="1" dirty="0" err="1"/>
              <a:t>велоергометри</a:t>
            </a:r>
            <a:r>
              <a:rPr lang="ru-RU" sz="2400" b="1" dirty="0"/>
              <a:t> та </a:t>
            </a:r>
            <a:r>
              <a:rPr lang="ru-RU" sz="2400" b="1" dirty="0" err="1" smtClean="0"/>
              <a:t>тредміл</a:t>
            </a:r>
            <a:endParaRPr lang="ru-RU" sz="2400" b="1" dirty="0" smtClean="0"/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    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</a:t>
            </a:r>
            <a:r>
              <a:rPr lang="ru-RU" sz="2400" b="1" dirty="0"/>
              <a:t>час занять </a:t>
            </a:r>
            <a:r>
              <a:rPr lang="ru-RU" sz="2400" b="1" dirty="0" err="1"/>
              <a:t>необхідно</a:t>
            </a:r>
            <a:r>
              <a:rPr lang="ru-RU" sz="2400" b="1" dirty="0"/>
              <a:t> </a:t>
            </a:r>
            <a:r>
              <a:rPr lang="ru-RU" sz="2400" b="1" dirty="0" err="1"/>
              <a:t>звертати</a:t>
            </a:r>
            <a:r>
              <a:rPr lang="ru-RU" sz="2400" b="1" dirty="0"/>
              <a:t> </a:t>
            </a:r>
            <a:r>
              <a:rPr lang="ru-RU" sz="2400" b="1" dirty="0" err="1"/>
              <a:t>увагу</a:t>
            </a:r>
            <a:r>
              <a:rPr lang="ru-RU" sz="2400" b="1" dirty="0"/>
              <a:t> на </a:t>
            </a:r>
            <a:r>
              <a:rPr lang="ru-RU" sz="2400" b="1" dirty="0" err="1"/>
              <a:t>патерн</a:t>
            </a:r>
            <a:r>
              <a:rPr lang="ru-RU" sz="2400" b="1" dirty="0"/>
              <a:t> </a:t>
            </a:r>
            <a:r>
              <a:rPr lang="ru-RU" sz="2400" b="1" dirty="0" err="1"/>
              <a:t>дихання</a:t>
            </a:r>
            <a:r>
              <a:rPr lang="ru-RU" sz="2400" b="1" dirty="0"/>
              <a:t>, </a:t>
            </a:r>
            <a:r>
              <a:rPr lang="ru-RU" sz="2400" b="1" dirty="0" err="1"/>
              <a:t>всі</a:t>
            </a:r>
            <a:r>
              <a:rPr lang="ru-RU" sz="2400" b="1" dirty="0"/>
              <a:t> </a:t>
            </a:r>
            <a:r>
              <a:rPr lang="ru-RU" sz="2400" b="1" dirty="0" err="1"/>
              <a:t>вправи</a:t>
            </a:r>
            <a:r>
              <a:rPr lang="ru-RU" sz="2400" b="1" dirty="0"/>
              <a:t> </a:t>
            </a:r>
            <a:r>
              <a:rPr lang="ru-RU" sz="2400" b="1" dirty="0" err="1"/>
              <a:t>робляться</a:t>
            </a:r>
            <a:r>
              <a:rPr lang="ru-RU" sz="2400" b="1" dirty="0"/>
              <a:t> </a:t>
            </a:r>
            <a:r>
              <a:rPr lang="ru-RU" sz="2400" b="1" dirty="0" err="1"/>
              <a:t>повільно</a:t>
            </a:r>
            <a:r>
              <a:rPr lang="ru-RU" sz="2400" b="1" dirty="0"/>
              <a:t> з </a:t>
            </a:r>
            <a:r>
              <a:rPr lang="ru-RU" sz="2400" b="1" dirty="0" err="1"/>
              <a:t>тривалим</a:t>
            </a:r>
            <a:r>
              <a:rPr lang="ru-RU" sz="2400" b="1" dirty="0"/>
              <a:t> </a:t>
            </a:r>
            <a:r>
              <a:rPr lang="ru-RU" sz="2400" b="1" dirty="0" err="1"/>
              <a:t>вдихом</a:t>
            </a:r>
            <a:r>
              <a:rPr lang="ru-RU" sz="2400" b="1" dirty="0"/>
              <a:t> та </a:t>
            </a:r>
            <a:r>
              <a:rPr lang="ru-RU" sz="2400" b="1" dirty="0" err="1"/>
              <a:t>видихом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опором (</a:t>
            </a:r>
            <a:r>
              <a:rPr lang="ru-RU" sz="2400" b="1" dirty="0" err="1"/>
              <a:t>вправи</a:t>
            </a:r>
            <a:r>
              <a:rPr lang="ru-RU" sz="2400" b="1" dirty="0"/>
              <a:t> для </a:t>
            </a:r>
            <a:r>
              <a:rPr lang="ru-RU" sz="2400" b="1" dirty="0" err="1"/>
              <a:t>верхньої</a:t>
            </a:r>
            <a:r>
              <a:rPr lang="ru-RU" sz="2400" b="1" dirty="0"/>
              <a:t> та </a:t>
            </a:r>
            <a:r>
              <a:rPr lang="ru-RU" sz="2400" b="1" dirty="0" err="1"/>
              <a:t>нижньої</a:t>
            </a:r>
            <a:r>
              <a:rPr lang="ru-RU" sz="2400" b="1" dirty="0"/>
              <a:t> </a:t>
            </a:r>
            <a:r>
              <a:rPr lang="ru-RU" sz="2400" b="1" dirty="0" err="1"/>
              <a:t>групи</a:t>
            </a:r>
            <a:r>
              <a:rPr lang="ru-RU" sz="2400" b="1" dirty="0"/>
              <a:t> </a:t>
            </a:r>
            <a:r>
              <a:rPr lang="ru-RU" sz="2400" b="1" dirty="0" err="1"/>
              <a:t>м'язів</a:t>
            </a:r>
            <a:r>
              <a:rPr lang="ru-RU" sz="2400" b="1" dirty="0"/>
              <a:t>).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4084373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5E21F40-DB13-46BD-996E-16AE9B727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0" y="24450"/>
            <a:ext cx="3643682" cy="413704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F9DC2E-657C-4D03-A3A1-D0480F731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47" y="3247190"/>
            <a:ext cx="3643682" cy="3346115"/>
          </a:xfrm>
          <a:prstGeom prst="rect">
            <a:avLst/>
          </a:prstGeom>
        </p:spPr>
      </p:pic>
      <p:pic>
        <p:nvPicPr>
          <p:cNvPr id="1026" name="Picture 2" descr="Що таке постковідна реабілітація і кому вона потріб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8884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абілітація постковідних хворих | Блоги БДМ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6004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97522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Фізична терапія у довготривалому періоді реабілітації у пацієнтів з COVID-19 та </a:t>
            </a:r>
            <a:r>
              <a:rPr lang="uk-UA" sz="2400" b="1" dirty="0" err="1"/>
              <a:t>реконвалесцентів</a:t>
            </a:r>
            <a:r>
              <a:rPr lang="uk-UA" sz="2400" b="1" dirty="0" smtClean="0"/>
              <a:t>.</a:t>
            </a:r>
          </a:p>
          <a:p>
            <a:pPr algn="ctr"/>
            <a:endParaRPr lang="uk-UA" sz="2400" b="1" dirty="0"/>
          </a:p>
          <a:p>
            <a:r>
              <a:rPr lang="uk-UA" sz="2400" b="1" dirty="0" smtClean="0"/>
              <a:t>- фізична </a:t>
            </a:r>
            <a:r>
              <a:rPr lang="uk-UA" sz="2400" b="1" dirty="0"/>
              <a:t>терапія спрямована на </a:t>
            </a:r>
            <a:r>
              <a:rPr lang="uk-UA" sz="2400" b="1" dirty="0">
                <a:solidFill>
                  <a:srgbClr val="FFC000"/>
                </a:solidFill>
              </a:rPr>
              <a:t>поліпшення активності повсякденної діяльності</a:t>
            </a:r>
            <a:r>
              <a:rPr lang="uk-UA" sz="2400" b="1" dirty="0"/>
              <a:t>, збільшення м’язової сили та рівноваги, фізичної витривалості та розслаблення, також може бути спрямована на </a:t>
            </a:r>
            <a:r>
              <a:rPr lang="uk-UA" sz="2400" b="1" dirty="0">
                <a:solidFill>
                  <a:srgbClr val="FFC000"/>
                </a:solidFill>
              </a:rPr>
              <a:t>поліпшення функції дихання</a:t>
            </a:r>
            <a:r>
              <a:rPr lang="uk-UA" sz="2400" b="1" dirty="0"/>
              <a:t>;</a:t>
            </a:r>
            <a:endParaRPr lang="ru-RU" sz="2400" b="1" dirty="0"/>
          </a:p>
          <a:p>
            <a:r>
              <a:rPr lang="uk-UA" sz="2400" b="1" dirty="0" smtClean="0"/>
              <a:t>- під </a:t>
            </a:r>
            <a:r>
              <a:rPr lang="uk-UA" sz="2400" b="1" dirty="0"/>
              <a:t>час занять </a:t>
            </a:r>
            <a:r>
              <a:rPr lang="uk-UA" sz="2400" b="1" dirty="0">
                <a:solidFill>
                  <a:srgbClr val="FFC000"/>
                </a:solidFill>
              </a:rPr>
              <a:t>максимальний бал 6 (з 10) за шкалою задишки та втоми </a:t>
            </a:r>
            <a:r>
              <a:rPr lang="uk-UA" sz="2400" b="1" dirty="0" err="1">
                <a:solidFill>
                  <a:srgbClr val="FFC000"/>
                </a:solidFill>
              </a:rPr>
              <a:t>Борга</a:t>
            </a:r>
            <a:r>
              <a:rPr lang="uk-UA" sz="2400" b="1" dirty="0">
                <a:solidFill>
                  <a:srgbClr val="FFC000"/>
                </a:solidFill>
              </a:rPr>
              <a:t> та/або інтенсивність 60-80% від максимальної;</a:t>
            </a:r>
            <a:endParaRPr lang="ru-RU" sz="2400" b="1" dirty="0">
              <a:solidFill>
                <a:srgbClr val="FFC000"/>
              </a:solidFill>
            </a:endParaRPr>
          </a:p>
          <a:p>
            <a:r>
              <a:rPr lang="uk-UA" sz="2400" b="1" dirty="0" smtClean="0"/>
              <a:t>- Спрямована на  </a:t>
            </a:r>
            <a:r>
              <a:rPr lang="uk-UA" sz="2400" b="1" dirty="0"/>
              <a:t>поступове збільшення частоти тренувань, інтенсивності та часу/тривалості на основі потреб пацієнта, мети, завдань фізичної терапії та фізичних можливостей.</a:t>
            </a:r>
            <a:endParaRPr lang="ru-RU" sz="2400" b="1" dirty="0"/>
          </a:p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556354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Реабілітаційні потреби та можливі втручання у сфері </a:t>
            </a:r>
            <a:r>
              <a:rPr lang="uk-UA" sz="2400" b="1" u="sng" dirty="0" err="1">
                <a:solidFill>
                  <a:srgbClr val="FFC000"/>
                </a:solidFill>
              </a:rPr>
              <a:t>ерготерапії</a:t>
            </a:r>
            <a:r>
              <a:rPr lang="uk-UA" sz="2400" b="1" dirty="0"/>
              <a:t> у пацієнтів COVID-19 та </a:t>
            </a:r>
            <a:r>
              <a:rPr lang="uk-UA" sz="2400" b="1" dirty="0" err="1" smtClean="0"/>
              <a:t>реконвалесцентів</a:t>
            </a:r>
            <a:endParaRPr lang="uk-UA" sz="2400" b="1" dirty="0" smtClean="0"/>
          </a:p>
          <a:p>
            <a:pPr algn="ctr"/>
            <a:endParaRPr lang="uk-UA" sz="2400" b="1" dirty="0" smtClean="0"/>
          </a:p>
          <a:p>
            <a:pPr algn="just"/>
            <a:r>
              <a:rPr lang="uk-UA" sz="2400" b="1" dirty="0" smtClean="0"/>
              <a:t>Основною </a:t>
            </a:r>
            <a:r>
              <a:rPr lang="uk-UA" sz="2400" b="1" dirty="0"/>
              <a:t>метою </a:t>
            </a:r>
            <a:r>
              <a:rPr lang="uk-UA" sz="2400" b="1" dirty="0" err="1"/>
              <a:t>ерготерапії</a:t>
            </a:r>
            <a:r>
              <a:rPr lang="uk-UA" sz="2400" b="1" dirty="0"/>
              <a:t> </a:t>
            </a:r>
            <a:r>
              <a:rPr lang="uk-UA" sz="2400" b="1" dirty="0" smtClean="0"/>
              <a:t>є:</a:t>
            </a:r>
          </a:p>
          <a:p>
            <a:pPr marL="342900" indent="-342900" algn="just">
              <a:buFontTx/>
              <a:buChar char="-"/>
            </a:pPr>
            <a:r>
              <a:rPr lang="uk-UA" sz="2400" b="1" dirty="0" smtClean="0"/>
              <a:t>уможливити </a:t>
            </a:r>
            <a:r>
              <a:rPr lang="uk-UA" sz="2400" b="1" dirty="0"/>
              <a:t>залучення пацієнта до виконання повсякденних занять</a:t>
            </a:r>
            <a:r>
              <a:rPr lang="uk-UA" sz="2400" b="1" dirty="0" smtClean="0"/>
              <a:t>,</a:t>
            </a:r>
          </a:p>
          <a:p>
            <a:pPr marL="342900" indent="-342900" algn="just">
              <a:buFontTx/>
              <a:buChar char="-"/>
            </a:pPr>
            <a:r>
              <a:rPr lang="uk-UA" sz="2400" b="1" dirty="0" smtClean="0"/>
              <a:t> </a:t>
            </a:r>
            <a:r>
              <a:rPr lang="uk-UA" sz="2400" b="1" dirty="0"/>
              <a:t>досягти максимально можливого рівня його незалежності та компетентності у його соціальних ролях. </a:t>
            </a:r>
            <a:endParaRPr lang="uk-UA" sz="2400" b="1" dirty="0" smtClean="0"/>
          </a:p>
          <a:p>
            <a:pPr marL="342900" indent="-342900" algn="just">
              <a:buFontTx/>
              <a:buChar char="-"/>
            </a:pPr>
            <a:endParaRPr lang="uk-UA" sz="2400" b="1" dirty="0" smtClean="0"/>
          </a:p>
          <a:p>
            <a:pPr algn="just"/>
            <a:r>
              <a:rPr lang="uk-UA" sz="2400" b="1" dirty="0" err="1" smtClean="0"/>
              <a:t>Ерготерапевти</a:t>
            </a:r>
            <a:r>
              <a:rPr lang="uk-UA" sz="2400" b="1" dirty="0" smtClean="0"/>
              <a:t> </a:t>
            </a:r>
            <a:r>
              <a:rPr lang="uk-UA" sz="2400" b="1" dirty="0"/>
              <a:t>покращують якість життя пацієнтів шляхом відновлення або підтримки функціональних навичок, модифікації </a:t>
            </a:r>
            <a:r>
              <a:rPr lang="uk-UA" sz="2400" b="1" dirty="0" err="1"/>
              <a:t>заняттєвої</a:t>
            </a:r>
            <a:r>
              <a:rPr lang="uk-UA" sz="2400" b="1" dirty="0"/>
              <a:t> активності пацієнта або адаптації його середовища.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5286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30554"/>
            <a:ext cx="820891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У реабілітації пацієнтів після COVID-19, </a:t>
            </a:r>
            <a:r>
              <a:rPr lang="uk-UA" sz="2000" b="1" dirty="0" err="1"/>
              <a:t>ерготерапевти</a:t>
            </a:r>
            <a:r>
              <a:rPr lang="uk-UA" sz="2000" b="1" dirty="0"/>
              <a:t> впливають на м’язово-скелетні, </a:t>
            </a:r>
            <a:r>
              <a:rPr lang="uk-UA" sz="2000" b="1" dirty="0" err="1"/>
              <a:t>кардіо-</a:t>
            </a:r>
            <a:r>
              <a:rPr lang="uk-UA" sz="2000" b="1" dirty="0"/>
              <a:t> респіраторні, комунікативні, неврологічні та психоемоційні порушення, які стосуються участі у повсякденному житті</a:t>
            </a:r>
            <a:r>
              <a:rPr lang="uk-UA" sz="2000" b="1" dirty="0" smtClean="0"/>
              <a:t>.</a:t>
            </a:r>
          </a:p>
          <a:p>
            <a:r>
              <a:rPr lang="uk-UA" b="1" dirty="0">
                <a:solidFill>
                  <a:srgbClr val="FFFF00"/>
                </a:solidFill>
              </a:rPr>
              <a:t>Можливі	втручання	</a:t>
            </a:r>
            <a:r>
              <a:rPr lang="uk-UA" b="1" dirty="0" err="1">
                <a:solidFill>
                  <a:srgbClr val="FFFF00"/>
                </a:solidFill>
              </a:rPr>
              <a:t>ерготерапевта</a:t>
            </a:r>
            <a:r>
              <a:rPr lang="uk-UA" b="1" dirty="0">
                <a:solidFill>
                  <a:srgbClr val="FFFF00"/>
                </a:solidFill>
              </a:rPr>
              <a:t>	</a:t>
            </a:r>
            <a:r>
              <a:rPr lang="uk-UA" b="1" u="sng" dirty="0" smtClean="0">
                <a:solidFill>
                  <a:srgbClr val="FFFF00"/>
                </a:solidFill>
              </a:rPr>
              <a:t>у відділеннях</a:t>
            </a:r>
            <a:r>
              <a:rPr lang="uk-UA" b="1" u="sng" dirty="0">
                <a:solidFill>
                  <a:srgbClr val="FFFF00"/>
                </a:solidFill>
              </a:rPr>
              <a:t>	інтенсивної	терапії	</a:t>
            </a:r>
            <a:r>
              <a:rPr lang="uk-UA" b="1" dirty="0">
                <a:solidFill>
                  <a:srgbClr val="FFFF00"/>
                </a:solidFill>
              </a:rPr>
              <a:t>для пацієнтів із COVID-19: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uk-UA" b="1" dirty="0" smtClean="0"/>
              <a:t>- </a:t>
            </a:r>
            <a:r>
              <a:rPr lang="uk-UA" b="1" dirty="0" smtClean="0">
                <a:solidFill>
                  <a:srgbClr val="FFC000"/>
                </a:solidFill>
              </a:rPr>
              <a:t>проведення</a:t>
            </a:r>
            <a:r>
              <a:rPr lang="uk-UA" b="1" dirty="0" smtClean="0"/>
              <a:t> </a:t>
            </a:r>
            <a:r>
              <a:rPr lang="uk-UA" b="1" dirty="0" err="1"/>
              <a:t>скринінгу</a:t>
            </a:r>
            <a:r>
              <a:rPr lang="uk-UA" b="1" dirty="0"/>
              <a:t> та обстеження пацієнта з метою визначення рівня фізичного, когнітивного та </a:t>
            </a:r>
            <a:r>
              <a:rPr lang="uk-UA" b="1" dirty="0" err="1"/>
              <a:t>психо-емоційного</a:t>
            </a:r>
            <a:r>
              <a:rPr lang="uk-UA" b="1" dirty="0"/>
              <a:t> функціонування, комунікації; </a:t>
            </a:r>
            <a:endParaRPr lang="uk-UA" b="1" dirty="0" smtClean="0"/>
          </a:p>
          <a:p>
            <a:pPr marL="285750" indent="-285750">
              <a:buFontTx/>
              <a:buChar char="-"/>
            </a:pPr>
            <a:r>
              <a:rPr lang="uk-UA" b="1" dirty="0" smtClean="0">
                <a:solidFill>
                  <a:srgbClr val="FFC000"/>
                </a:solidFill>
              </a:rPr>
              <a:t>попередження</a:t>
            </a:r>
            <a:r>
              <a:rPr lang="uk-UA" b="1" dirty="0"/>
              <a:t>	та	менеджмент	</a:t>
            </a:r>
            <a:r>
              <a:rPr lang="uk-UA" b="1" dirty="0" smtClean="0"/>
              <a:t>обмеження </a:t>
            </a:r>
            <a:r>
              <a:rPr lang="uk-UA" b="1" dirty="0" err="1" smtClean="0"/>
              <a:t>життє-діяльності</a:t>
            </a:r>
            <a:r>
              <a:rPr lang="uk-UA" b="1" dirty="0" smtClean="0"/>
              <a:t>,включаючи </a:t>
            </a:r>
            <a:r>
              <a:rPr lang="uk-UA" b="1" dirty="0"/>
              <a:t>позиціонування, </a:t>
            </a:r>
            <a:r>
              <a:rPr lang="uk-UA" b="1" dirty="0" err="1"/>
              <a:t>ортезування</a:t>
            </a:r>
            <a:r>
              <a:rPr lang="uk-UA" b="1" dirty="0"/>
              <a:t>, мобільність у ліжку</a:t>
            </a:r>
            <a:r>
              <a:rPr lang="uk-UA" b="1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b="1" dirty="0" smtClean="0">
                <a:solidFill>
                  <a:srgbClr val="FFC000"/>
                </a:solidFill>
              </a:rPr>
              <a:t>сприяння</a:t>
            </a:r>
            <a:r>
              <a:rPr lang="uk-UA" b="1" dirty="0" smtClean="0"/>
              <a:t> </a:t>
            </a:r>
            <a:r>
              <a:rPr lang="uk-UA" b="1" dirty="0"/>
              <a:t>мобільності та функціонуванню;</a:t>
            </a:r>
            <a:endParaRPr lang="ru-RU" b="1" dirty="0"/>
          </a:p>
          <a:p>
            <a:r>
              <a:rPr lang="uk-UA" b="1" dirty="0"/>
              <a:t>залучення до виконання </a:t>
            </a:r>
            <a:r>
              <a:rPr lang="uk-UA" b="1" dirty="0" err="1"/>
              <a:t>заняттєвої</a:t>
            </a:r>
            <a:r>
              <a:rPr lang="uk-UA" b="1" dirty="0"/>
              <a:t> активності, зокрема активності повсякденного життя (особиста гігієна, прийом їжі, одягання), активності для дозвілля з метою сприяння фізичному, когнітивному та психоемоційному відновленню, </a:t>
            </a:r>
            <a:endParaRPr lang="uk-UA" b="1" dirty="0" smtClean="0"/>
          </a:p>
          <a:p>
            <a:r>
              <a:rPr lang="uk-UA" b="1" dirty="0" smtClean="0">
                <a:solidFill>
                  <a:srgbClr val="FFC000"/>
                </a:solidFill>
              </a:rPr>
              <a:t>- підбір</a:t>
            </a:r>
            <a:r>
              <a:rPr lang="uk-UA" b="1" dirty="0" smtClean="0"/>
              <a:t> </a:t>
            </a:r>
            <a:r>
              <a:rPr lang="uk-UA" b="1" dirty="0"/>
              <a:t>допоміжних технологій та компенсаторних технік для комунікації, прийому їжі, виконання інших занять;</a:t>
            </a:r>
            <a:endParaRPr lang="ru-RU" b="1" dirty="0"/>
          </a:p>
          <a:p>
            <a:r>
              <a:rPr lang="uk-UA" b="1" dirty="0" smtClean="0">
                <a:solidFill>
                  <a:srgbClr val="FFC000"/>
                </a:solidFill>
              </a:rPr>
              <a:t>- менеджмент </a:t>
            </a:r>
            <a:r>
              <a:rPr lang="uk-UA" b="1" dirty="0"/>
              <a:t>болю, втоми, відпочинку та сну.</a:t>
            </a:r>
            <a:endParaRPr lang="ru-RU" b="1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99648" y="260648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 err="1" smtClean="0">
                <a:solidFill>
                  <a:srgbClr val="FFC000"/>
                </a:solidFill>
              </a:rPr>
              <a:t>Ерготерапія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754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5846"/>
            <a:ext cx="79208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200" dirty="0" smtClean="0"/>
          </a:p>
          <a:p>
            <a:r>
              <a:rPr lang="uk-UA" sz="2200" dirty="0" smtClean="0"/>
              <a:t>Можливі </a:t>
            </a:r>
            <a:r>
              <a:rPr lang="uk-UA" sz="2200" dirty="0"/>
              <a:t>втручання </a:t>
            </a:r>
            <a:r>
              <a:rPr lang="uk-UA" sz="2200" dirty="0" err="1"/>
              <a:t>ерготерапевта</a:t>
            </a:r>
            <a:r>
              <a:rPr lang="uk-UA" sz="2200" dirty="0"/>
              <a:t> </a:t>
            </a:r>
            <a:r>
              <a:rPr lang="uk-UA" sz="2200" b="1" u="sng" dirty="0">
                <a:solidFill>
                  <a:srgbClr val="FFFF00"/>
                </a:solidFill>
              </a:rPr>
              <a:t>на амбулаторному етапі надання послуг та реабілітації</a:t>
            </a:r>
            <a:r>
              <a:rPr lang="uk-UA" sz="2200" u="sng" dirty="0"/>
              <a:t> </a:t>
            </a:r>
            <a:r>
              <a:rPr lang="uk-UA" sz="2200" dirty="0"/>
              <a:t>у громаді для пацієнтів із COVID-19:</a:t>
            </a:r>
            <a:endParaRPr lang="ru-RU" sz="2200" dirty="0"/>
          </a:p>
          <a:p>
            <a:r>
              <a:rPr lang="uk-UA" sz="2200" dirty="0" smtClean="0"/>
              <a:t>- </a:t>
            </a:r>
            <a:r>
              <a:rPr lang="uk-UA" sz="2200" b="1" dirty="0" err="1" smtClean="0">
                <a:solidFill>
                  <a:srgbClr val="FFC000"/>
                </a:solidFill>
              </a:rPr>
              <a:t>скринінг</a:t>
            </a:r>
            <a:r>
              <a:rPr lang="uk-UA" sz="2200" b="1" dirty="0" smtClean="0">
                <a:solidFill>
                  <a:srgbClr val="FFC000"/>
                </a:solidFill>
              </a:rPr>
              <a:t> </a:t>
            </a:r>
            <a:r>
              <a:rPr lang="uk-UA" sz="2200" b="1" dirty="0">
                <a:solidFill>
                  <a:srgbClr val="FFC000"/>
                </a:solidFill>
              </a:rPr>
              <a:t>та обстеження </a:t>
            </a:r>
            <a:r>
              <a:rPr lang="uk-UA" sz="2200" dirty="0"/>
              <a:t>когнітивних та фізичних обмежень під час виконання </a:t>
            </a:r>
            <a:r>
              <a:rPr lang="uk-UA" sz="2200" dirty="0" err="1"/>
              <a:t>заняттєвої</a:t>
            </a:r>
            <a:r>
              <a:rPr lang="uk-UA" sz="2200" dirty="0"/>
              <a:t> активності, зорових, сенсорних розладів, тривоги, втоми;</a:t>
            </a:r>
            <a:endParaRPr lang="ru-RU" sz="2200" dirty="0"/>
          </a:p>
          <a:p>
            <a:r>
              <a:rPr lang="uk-UA" sz="2200" dirty="0" smtClean="0"/>
              <a:t>- </a:t>
            </a:r>
            <a:r>
              <a:rPr lang="uk-UA" sz="2200" b="1" dirty="0" smtClean="0">
                <a:solidFill>
                  <a:srgbClr val="FFC000"/>
                </a:solidFill>
              </a:rPr>
              <a:t>оцінювання </a:t>
            </a:r>
            <a:r>
              <a:rPr lang="uk-UA" sz="2200" b="1" dirty="0">
                <a:solidFill>
                  <a:srgbClr val="FFC000"/>
                </a:solidFill>
              </a:rPr>
              <a:t>та модифікація</a:t>
            </a:r>
            <a:r>
              <a:rPr lang="uk-UA" sz="2200" dirty="0"/>
              <a:t> середовища проживання та/або праці;</a:t>
            </a:r>
            <a:endParaRPr lang="ru-RU" sz="2200" dirty="0"/>
          </a:p>
          <a:p>
            <a:r>
              <a:rPr lang="uk-UA" sz="2200" dirty="0" smtClean="0"/>
              <a:t>- </a:t>
            </a:r>
            <a:r>
              <a:rPr lang="uk-UA" sz="2200" b="1" dirty="0" smtClean="0">
                <a:solidFill>
                  <a:srgbClr val="FFC000"/>
                </a:solidFill>
              </a:rPr>
              <a:t>навчання </a:t>
            </a:r>
            <a:r>
              <a:rPr lang="uk-UA" sz="2200" b="1" dirty="0">
                <a:solidFill>
                  <a:srgbClr val="FFC000"/>
                </a:solidFill>
              </a:rPr>
              <a:t>та консультування </a:t>
            </a:r>
            <a:r>
              <a:rPr lang="uk-UA" sz="2200" dirty="0"/>
              <a:t>безпечного виконання </a:t>
            </a:r>
            <a:r>
              <a:rPr lang="uk-UA" sz="2200" dirty="0" err="1"/>
              <a:t>заняттєвої</a:t>
            </a:r>
            <a:r>
              <a:rPr lang="uk-UA" sz="2200" dirty="0"/>
              <a:t> активності, підбір допоміжних технологій;</a:t>
            </a:r>
            <a:endParaRPr lang="ru-RU" sz="2200" dirty="0"/>
          </a:p>
          <a:p>
            <a:r>
              <a:rPr lang="uk-UA" sz="2200" dirty="0"/>
              <a:t>когнітивна реабілітація у контексті </a:t>
            </a:r>
            <a:r>
              <a:rPr lang="uk-UA" sz="2200" dirty="0" err="1"/>
              <a:t>заняттєвої</a:t>
            </a:r>
            <a:r>
              <a:rPr lang="uk-UA" sz="2200" dirty="0"/>
              <a:t> активності (відновлення або компенсація щодо виконавчих навичок, пам’яті, уваги), психологічний добробут та повернення до соціального життя;</a:t>
            </a:r>
            <a:endParaRPr lang="ru-RU" sz="2200" dirty="0"/>
          </a:p>
          <a:p>
            <a:pPr marL="342900" indent="-342900">
              <a:buFontTx/>
              <a:buChar char="-"/>
            </a:pPr>
            <a:r>
              <a:rPr lang="uk-UA" sz="2200" b="1" dirty="0" smtClean="0">
                <a:solidFill>
                  <a:srgbClr val="FFC000"/>
                </a:solidFill>
              </a:rPr>
              <a:t>програми </a:t>
            </a:r>
            <a:r>
              <a:rPr lang="uk-UA" sz="2200" b="1" dirty="0">
                <a:solidFill>
                  <a:srgbClr val="FFC000"/>
                </a:solidFill>
              </a:rPr>
              <a:t>повернення </a:t>
            </a:r>
            <a:r>
              <a:rPr lang="uk-UA" sz="2200" dirty="0"/>
              <a:t>до роботи; </a:t>
            </a:r>
            <a:endParaRPr lang="uk-UA" sz="2200" dirty="0" smtClean="0"/>
          </a:p>
          <a:p>
            <a:pPr marL="342900" indent="-342900">
              <a:buFontTx/>
              <a:buChar char="-"/>
            </a:pPr>
            <a:r>
              <a:rPr lang="uk-UA" sz="2200" dirty="0" smtClean="0">
                <a:solidFill>
                  <a:srgbClr val="FFC000"/>
                </a:solidFill>
              </a:rPr>
              <a:t>менеджмент</a:t>
            </a:r>
            <a:r>
              <a:rPr lang="uk-UA" sz="2200" dirty="0" smtClean="0"/>
              <a:t> </a:t>
            </a:r>
            <a:r>
              <a:rPr lang="uk-UA" sz="2200" dirty="0"/>
              <a:t>втоми, відпочинку та сну</a:t>
            </a:r>
            <a:r>
              <a:rPr lang="uk-UA" sz="2200" dirty="0" smtClean="0"/>
              <a:t>.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99648" y="260648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 err="1" smtClean="0">
                <a:solidFill>
                  <a:srgbClr val="FFC000"/>
                </a:solidFill>
              </a:rPr>
              <a:t>Ерготерапія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75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CFF44E-2D04-4DDF-BA76-F81FFC68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48680"/>
            <a:ext cx="7886700" cy="11147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НУТРИТИВНА РЕАБІЛІТАЦІЯ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DA24EB-B01A-4F05-A3D8-08A6B1E58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091822"/>
            <a:ext cx="8298782" cy="5085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Харчування</a:t>
            </a:r>
            <a:r>
              <a:rPr lang="ru-RU" dirty="0"/>
              <a:t> є </a:t>
            </a:r>
            <a:r>
              <a:rPr lang="ru-RU" dirty="0" err="1"/>
              <a:t>важливим</a:t>
            </a:r>
            <a:r>
              <a:rPr lang="ru-RU" dirty="0"/>
              <a:t> </a:t>
            </a:r>
            <a:r>
              <a:rPr lang="ru-RU" dirty="0" err="1"/>
              <a:t>визначальним</a:t>
            </a:r>
            <a:r>
              <a:rPr lang="ru-RU" dirty="0"/>
              <a:t> фактором </a:t>
            </a:r>
            <a:r>
              <a:rPr lang="ru-RU" dirty="0" err="1"/>
              <a:t>імунного</a:t>
            </a:r>
            <a:r>
              <a:rPr lang="ru-RU" dirty="0"/>
              <a:t> статусу,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недостатнє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є </a:t>
            </a:r>
            <a:r>
              <a:rPr lang="ru-RU" dirty="0" err="1"/>
              <a:t>найпоширенішою</a:t>
            </a:r>
            <a:r>
              <a:rPr lang="ru-RU" dirty="0"/>
              <a:t> причиною </a:t>
            </a:r>
            <a:r>
              <a:rPr lang="ru-RU" dirty="0" err="1"/>
              <a:t>імунодефіциту</a:t>
            </a:r>
            <a:r>
              <a:rPr lang="ru-RU" dirty="0"/>
              <a:t> у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        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доцільним</a:t>
            </a:r>
            <a:r>
              <a:rPr lang="ru-RU" dirty="0"/>
              <a:t> </a:t>
            </a:r>
            <a:r>
              <a:rPr lang="ru-RU" dirty="0" err="1"/>
              <a:t>прийом</a:t>
            </a:r>
            <a:r>
              <a:rPr lang="ru-RU" dirty="0"/>
              <a:t> </a:t>
            </a:r>
            <a:r>
              <a:rPr lang="ru-RU" dirty="0" err="1"/>
              <a:t>вітамінно-мінеральних</a:t>
            </a:r>
            <a:r>
              <a:rPr lang="ru-RU" dirty="0"/>
              <a:t> та </a:t>
            </a:r>
            <a:r>
              <a:rPr lang="ru-RU" dirty="0" err="1"/>
              <a:t>амінокислотних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. </a:t>
            </a:r>
            <a:r>
              <a:rPr lang="ru-RU" dirty="0" err="1"/>
              <a:t>Найважливіші</a:t>
            </a:r>
            <a:r>
              <a:rPr lang="ru-RU" dirty="0"/>
              <a:t> </a:t>
            </a:r>
            <a:r>
              <a:rPr lang="ru-RU" dirty="0" err="1"/>
              <a:t>вітаміни</a:t>
            </a:r>
            <a:r>
              <a:rPr lang="ru-RU" dirty="0"/>
              <a:t> при </a:t>
            </a:r>
            <a:r>
              <a:rPr lang="ru-RU" dirty="0" err="1" smtClean="0"/>
              <a:t>постковідному</a:t>
            </a:r>
            <a:r>
              <a:rPr lang="ru-RU" dirty="0" smtClean="0"/>
              <a:t> </a:t>
            </a:r>
            <a:r>
              <a:rPr lang="ru-RU" dirty="0" err="1"/>
              <a:t>синдромі</a:t>
            </a:r>
            <a:r>
              <a:rPr lang="ru-RU" dirty="0"/>
              <a:t> А, Д, Е, С.</a:t>
            </a:r>
          </a:p>
          <a:p>
            <a:pPr marL="0" indent="0">
              <a:buNone/>
            </a:pPr>
            <a:r>
              <a:rPr lang="ru-RU" dirty="0"/>
              <a:t>          Для </a:t>
            </a:r>
            <a:r>
              <a:rPr lang="ru-RU" dirty="0" err="1"/>
              <a:t>відновлення</a:t>
            </a:r>
            <a:r>
              <a:rPr lang="ru-RU" dirty="0"/>
              <a:t> нормального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вітаміну</a:t>
            </a:r>
            <a:r>
              <a:rPr lang="ru-RU" dirty="0"/>
              <a:t> С у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потрібне</a:t>
            </a:r>
            <a:r>
              <a:rPr lang="ru-RU" dirty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високе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/>
              <a:t>споживання</a:t>
            </a:r>
            <a:r>
              <a:rPr lang="ru-RU" dirty="0"/>
              <a:t>. У </a:t>
            </a:r>
            <a:r>
              <a:rPr lang="ru-RU" dirty="0" err="1"/>
              <a:t>пацієнтів</a:t>
            </a:r>
            <a:r>
              <a:rPr lang="ru-RU" dirty="0"/>
              <a:t> з </a:t>
            </a:r>
            <a:r>
              <a:rPr lang="ru-RU" dirty="0" err="1"/>
              <a:t>вірусним</a:t>
            </a:r>
            <a:r>
              <a:rPr lang="ru-RU" dirty="0"/>
              <a:t> </a:t>
            </a:r>
            <a:r>
              <a:rPr lang="ru-RU" dirty="0" err="1"/>
              <a:t>ураженням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 </a:t>
            </a:r>
            <a:r>
              <a:rPr lang="ru-RU" dirty="0" err="1"/>
              <a:t>додавання</a:t>
            </a:r>
            <a:r>
              <a:rPr lang="ru-RU" dirty="0"/>
              <a:t> 200 мг на </a:t>
            </a:r>
            <a:r>
              <a:rPr lang="ru-RU" dirty="0" err="1"/>
              <a:t>добу</a:t>
            </a:r>
            <a:r>
              <a:rPr lang="ru-RU" dirty="0"/>
              <a:t> </a:t>
            </a:r>
            <a:r>
              <a:rPr lang="ru-RU" dirty="0" err="1"/>
              <a:t>вітаміну</a:t>
            </a:r>
            <a:r>
              <a:rPr lang="ru-RU" dirty="0"/>
              <a:t> С </a:t>
            </a:r>
            <a:r>
              <a:rPr lang="ru-RU" dirty="0" err="1"/>
              <a:t>відновлює</a:t>
            </a:r>
            <a:r>
              <a:rPr lang="ru-RU" dirty="0"/>
              <a:t> </a:t>
            </a:r>
            <a:r>
              <a:rPr lang="ru-RU" dirty="0" err="1"/>
              <a:t>виснажені</a:t>
            </a:r>
            <a:r>
              <a:rPr lang="ru-RU" dirty="0"/>
              <a:t> </a:t>
            </a:r>
            <a:r>
              <a:rPr lang="ru-RU" dirty="0" err="1"/>
              <a:t>плазмові</a:t>
            </a:r>
            <a:r>
              <a:rPr lang="ru-RU" dirty="0"/>
              <a:t> та </a:t>
            </a:r>
            <a:r>
              <a:rPr lang="ru-RU" dirty="0" err="1"/>
              <a:t>клітинні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вітаміну</a:t>
            </a:r>
            <a:r>
              <a:rPr lang="ru-RU" dirty="0"/>
              <a:t> С та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респіраторних</a:t>
            </a:r>
            <a:r>
              <a:rPr lang="ru-RU" dirty="0"/>
              <a:t> </a:t>
            </a:r>
            <a:r>
              <a:rPr lang="ru-RU" dirty="0" err="1"/>
              <a:t>симптомів</a:t>
            </a:r>
            <a:r>
              <a:rPr lang="ru-RU" dirty="0"/>
              <a:t> та </a:t>
            </a:r>
            <a:r>
              <a:rPr lang="ru-RU" dirty="0" err="1"/>
              <a:t>дозозалежного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тривалості</a:t>
            </a:r>
            <a:r>
              <a:rPr lang="ru-RU" dirty="0"/>
              <a:t> </a:t>
            </a:r>
            <a:r>
              <a:rPr lang="ru-RU" dirty="0" err="1"/>
              <a:t>госпіталізації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        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 як омега 3 </a:t>
            </a:r>
            <a:r>
              <a:rPr lang="ru-RU" dirty="0" err="1"/>
              <a:t>жирні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,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підтримують</a:t>
            </a:r>
            <a:r>
              <a:rPr lang="ru-RU" dirty="0"/>
              <a:t> </a:t>
            </a:r>
            <a:r>
              <a:rPr lang="ru-RU" dirty="0" err="1"/>
              <a:t>ефективну</a:t>
            </a:r>
            <a:r>
              <a:rPr lang="ru-RU" dirty="0"/>
              <a:t> роботу </a:t>
            </a:r>
            <a:r>
              <a:rPr lang="ru-RU" dirty="0" err="1"/>
              <a:t>імунної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надаючи</a:t>
            </a:r>
            <a:r>
              <a:rPr lang="ru-RU" dirty="0"/>
              <a:t> </a:t>
            </a:r>
            <a:r>
              <a:rPr lang="ru-RU" dirty="0" err="1"/>
              <a:t>протизапальні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r>
              <a:rPr lang="ru-RU" dirty="0"/>
              <a:t>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1276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/>
          <p:cNvSpPr>
            <a:spLocks noChangeArrowheads="1"/>
          </p:cNvSpPr>
          <p:nvPr/>
        </p:nvSpPr>
        <p:spPr bwMode="gray">
          <a:xfrm>
            <a:off x="1043608" y="197170"/>
            <a:ext cx="6389302" cy="7835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Корекція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мікроелементного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портрету»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«вегетативного паспорта»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gray">
          <a:xfrm>
            <a:off x="1092895" y="295737"/>
            <a:ext cx="284493" cy="493253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gray">
          <a:xfrm flipH="1">
            <a:off x="7081350" y="306319"/>
            <a:ext cx="284493" cy="493252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980728"/>
            <a:ext cx="4849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«Мы есть то, что мы едим»</a:t>
            </a:r>
            <a:endParaRPr lang="ru-RU" sz="2400" b="1" dirty="0">
              <a:solidFill>
                <a:srgbClr val="FCF5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r"/>
            <a:r>
              <a:rPr lang="ru-RU" sz="2400" b="1" i="1" dirty="0">
                <a:solidFill>
                  <a:srgbClr val="FCF5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Гиппократ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2920431" y="3156583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Fe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961795" y="3812652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I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1377388" y="3164931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Zn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2136337" y="3156583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Cr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2141997" y="4474942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Si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585300" y="3156583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 smtClean="0">
                <a:solidFill>
                  <a:srgbClr val="141578"/>
                </a:solidFill>
                <a:latin typeface="+mn-lt"/>
                <a:cs typeface="+mn-cs"/>
              </a:rPr>
              <a:t>C</a:t>
            </a:r>
            <a:r>
              <a:rPr lang="en-US" sz="2000" dirty="0">
                <a:solidFill>
                  <a:srgbClr val="141578"/>
                </a:solidFill>
              </a:rPr>
              <a:t>a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2524387" y="3812652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Li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45" name="Овал 44"/>
          <p:cNvSpPr/>
          <p:nvPr/>
        </p:nvSpPr>
        <p:spPr bwMode="auto">
          <a:xfrm>
            <a:off x="4761625" y="319762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K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46" name="Овал 45"/>
          <p:cNvSpPr/>
          <p:nvPr/>
        </p:nvSpPr>
        <p:spPr bwMode="auto">
          <a:xfrm>
            <a:off x="5573057" y="3169900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Mg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 bwMode="auto">
          <a:xfrm>
            <a:off x="6391921" y="3162988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Na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48" name="Овал 47"/>
          <p:cNvSpPr/>
          <p:nvPr/>
        </p:nvSpPr>
        <p:spPr bwMode="auto">
          <a:xfrm>
            <a:off x="7969990" y="319762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P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49" name="Овал 48"/>
          <p:cNvSpPr/>
          <p:nvPr/>
        </p:nvSpPr>
        <p:spPr bwMode="auto">
          <a:xfrm>
            <a:off x="6739184" y="383157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Mn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0" name="Овал 49"/>
          <p:cNvSpPr/>
          <p:nvPr/>
        </p:nvSpPr>
        <p:spPr bwMode="auto">
          <a:xfrm>
            <a:off x="7590927" y="383157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Cu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 bwMode="auto">
          <a:xfrm>
            <a:off x="5128262" y="3842087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Se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2" name="Овал 51"/>
          <p:cNvSpPr/>
          <p:nvPr/>
        </p:nvSpPr>
        <p:spPr bwMode="auto">
          <a:xfrm>
            <a:off x="6352017" y="4562167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V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3" name="Овал 52"/>
          <p:cNvSpPr/>
          <p:nvPr/>
        </p:nvSpPr>
        <p:spPr bwMode="auto">
          <a:xfrm>
            <a:off x="7194883" y="4562167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Mo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 bwMode="auto">
          <a:xfrm>
            <a:off x="7184009" y="319762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 err="1">
                <a:solidFill>
                  <a:srgbClr val="800000"/>
                </a:solidFill>
                <a:latin typeface="+mn-lt"/>
                <a:cs typeface="+mn-cs"/>
              </a:rPr>
              <a:t>Cl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5" name="Овал 54"/>
          <p:cNvSpPr/>
          <p:nvPr/>
        </p:nvSpPr>
        <p:spPr bwMode="auto">
          <a:xfrm>
            <a:off x="6402795" y="5811669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Ni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6" name="Овал 55"/>
          <p:cNvSpPr/>
          <p:nvPr/>
        </p:nvSpPr>
        <p:spPr bwMode="auto">
          <a:xfrm>
            <a:off x="5947096" y="383157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Al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7" name="Овал 56"/>
          <p:cNvSpPr/>
          <p:nvPr/>
        </p:nvSpPr>
        <p:spPr bwMode="auto">
          <a:xfrm>
            <a:off x="6817584" y="5207288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 err="1">
                <a:solidFill>
                  <a:srgbClr val="800000"/>
                </a:solidFill>
                <a:latin typeface="+mn-lt"/>
                <a:cs typeface="+mn-cs"/>
              </a:rPr>
              <a:t>Pb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8" name="Овал 57"/>
          <p:cNvSpPr/>
          <p:nvPr/>
        </p:nvSpPr>
        <p:spPr bwMode="auto">
          <a:xfrm>
            <a:off x="5920350" y="5207288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F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59" name="Овал 58"/>
          <p:cNvSpPr/>
          <p:nvPr/>
        </p:nvSpPr>
        <p:spPr bwMode="auto">
          <a:xfrm>
            <a:off x="5524306" y="4499420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>
            <a:glow rad="215900">
              <a:srgbClr val="FFB7B7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800000"/>
                </a:solidFill>
                <a:latin typeface="+mn-lt"/>
                <a:cs typeface="+mn-cs"/>
              </a:rPr>
              <a:t>Cd</a:t>
            </a:r>
            <a:endParaRPr lang="ru-RU" sz="20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  <p:sp>
        <p:nvSpPr>
          <p:cNvPr id="60" name="Овал 59"/>
          <p:cNvSpPr/>
          <p:nvPr/>
        </p:nvSpPr>
        <p:spPr bwMode="auto">
          <a:xfrm>
            <a:off x="1752697" y="5109026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 err="1">
                <a:solidFill>
                  <a:srgbClr val="141578"/>
                </a:solidFill>
                <a:latin typeface="+mn-lt"/>
                <a:cs typeface="+mn-cs"/>
              </a:rPr>
              <a:t>Sn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61" name="Овал 60"/>
          <p:cNvSpPr/>
          <p:nvPr/>
        </p:nvSpPr>
        <p:spPr bwMode="auto">
          <a:xfrm>
            <a:off x="1356653" y="4474942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>
                <a:solidFill>
                  <a:srgbClr val="141578"/>
                </a:solidFill>
                <a:latin typeface="+mn-lt"/>
                <a:cs typeface="+mn-cs"/>
              </a:rPr>
              <a:t>Ag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67" name="Овал 66"/>
          <p:cNvSpPr/>
          <p:nvPr/>
        </p:nvSpPr>
        <p:spPr bwMode="auto">
          <a:xfrm>
            <a:off x="1740293" y="3812652"/>
            <a:ext cx="792088" cy="720080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>
            <a:glow rad="215900">
              <a:srgbClr val="A7EBFB"/>
            </a:glow>
          </a:effectLst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 dirty="0" smtClean="0">
                <a:solidFill>
                  <a:srgbClr val="141578"/>
                </a:solidFill>
                <a:latin typeface="+mn-lt"/>
                <a:cs typeface="+mn-cs"/>
              </a:rPr>
              <a:t>C</a:t>
            </a:r>
            <a:r>
              <a:rPr lang="en-US" sz="2000" dirty="0">
                <a:solidFill>
                  <a:srgbClr val="141578"/>
                </a:solidFill>
              </a:rPr>
              <a:t>o</a:t>
            </a:r>
            <a:endParaRPr lang="ru-RU" sz="20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68" name="Oval 5" descr="Водяные капли"/>
          <p:cNvSpPr>
            <a:spLocks noChangeArrowheads="1"/>
          </p:cNvSpPr>
          <p:nvPr/>
        </p:nvSpPr>
        <p:spPr bwMode="auto">
          <a:xfrm>
            <a:off x="465035" y="1916832"/>
            <a:ext cx="3299979" cy="97284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0CC8F4"/>
              </a:gs>
            </a:gsLst>
            <a:path path="circle">
              <a:fillToRect l="100000" t="100000"/>
            </a:path>
          </a:gradFill>
          <a:ln w="38100">
            <a:solidFill>
              <a:srgbClr val="0000EE"/>
            </a:solidFill>
            <a:round/>
            <a:headEnd/>
            <a:tailEnd/>
          </a:ln>
          <a:effectLst>
            <a:glow rad="127000">
              <a:srgbClr val="9B9BFF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Домінуюча</a:t>
            </a:r>
            <a:r>
              <a:rPr lang="ru-RU" sz="2400" b="1" dirty="0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ваготонія</a:t>
            </a:r>
            <a:endParaRPr lang="ru-RU" sz="2400" b="1" dirty="0">
              <a:solidFill>
                <a:srgbClr val="000090"/>
              </a:solidFill>
              <a:effectLst>
                <a:glow rad="63500">
                  <a:srgbClr val="0000EE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" descr="Розовая тисненая бумага"/>
          <p:cNvSpPr>
            <a:spLocks noChangeArrowheads="1"/>
          </p:cNvSpPr>
          <p:nvPr/>
        </p:nvSpPr>
        <p:spPr bwMode="auto">
          <a:xfrm>
            <a:off x="5137365" y="1916832"/>
            <a:ext cx="3301200" cy="972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>
            <a:glow rad="127000">
              <a:srgbClr val="FFA3A3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Домінуюча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симпатотонія</a:t>
            </a:r>
            <a:endParaRPr lang="ru-RU" sz="2400" b="1" dirty="0">
              <a:solidFill>
                <a:srgbClr val="FF0000"/>
              </a:solidFill>
              <a:effectLst>
                <a:glow rad="63500">
                  <a:srgbClr val="FF0000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БИШОФИТ\ovosh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70" y="4266680"/>
            <a:ext cx="3105797" cy="2329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619643" y="898899"/>
            <a:ext cx="7883267" cy="4311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Дисметаболічний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синдром</a:t>
            </a:r>
            <a:endParaRPr lang="ru-RU" sz="2400" b="1" dirty="0">
              <a:solidFill>
                <a:srgbClr val="FF0000"/>
              </a:solidFill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210007" y="1484784"/>
            <a:ext cx="4291594" cy="720080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Внутрішньо-клітинний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алкалоз</a:t>
            </a:r>
          </a:p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ваготонія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endParaRPr lang="ru-RU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0052" name="Rectangle 3"/>
          <p:cNvSpPr>
            <a:spLocks noChangeArrowheads="1"/>
          </p:cNvSpPr>
          <p:nvPr/>
        </p:nvSpPr>
        <p:spPr bwMode="auto">
          <a:xfrm>
            <a:off x="4644008" y="1501057"/>
            <a:ext cx="4248472" cy="687533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Внутрішньо-клітинний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ацидоз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симпатотонія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)</a:t>
            </a:r>
            <a:endParaRPr lang="ru-RU" sz="2000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gray">
          <a:xfrm>
            <a:off x="649173" y="156553"/>
            <a:ext cx="7704856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гомеокінетичне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харчування</a:t>
            </a:r>
            <a:endParaRPr lang="ru-RU" sz="2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gray">
          <a:xfrm>
            <a:off x="791419" y="262362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gray">
          <a:xfrm flipH="1">
            <a:off x="7929690" y="291768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9589" y="6128034"/>
            <a:ext cx="1250663" cy="461665"/>
          </a:xfrm>
          <a:prstGeom prst="rect">
            <a:avLst/>
          </a:prstGeom>
          <a:solidFill>
            <a:srgbClr val="FFB7B7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sz="2400" b="1" i="1" baseline="30000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i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,Si</a:t>
            </a:r>
            <a:r>
              <a:rPr lang="ru-RU" sz="2400" b="1" i="1" baseline="30000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</a:t>
            </a:r>
            <a:endParaRPr lang="en-US" sz="24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072" y="2370082"/>
            <a:ext cx="3772888" cy="400110"/>
          </a:xfrm>
          <a:prstGeom prst="rect">
            <a:avLst/>
          </a:prstGeom>
          <a:solidFill>
            <a:srgbClr val="FFB7B7"/>
          </a:solidFill>
          <a:effectLst>
            <a:glow rad="215900">
              <a:srgbClr val="FFB7B7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Закислююча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</a:t>
            </a:r>
            <a:r>
              <a:rPr lang="ru-RU" sz="2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є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та</a:t>
            </a:r>
            <a:endParaRPr lang="ru-RU" sz="2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5220" y="6128035"/>
            <a:ext cx="2743060" cy="461665"/>
          </a:xfrm>
          <a:prstGeom prst="rect">
            <a:avLst/>
          </a:prstGeom>
          <a:solidFill>
            <a:srgbClr val="A7EBFB"/>
          </a:solidFill>
          <a:effectLst>
            <a:glow rad="215900">
              <a:srgbClr val="A7EBFB"/>
            </a:glow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,K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,Se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,Mn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,V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endParaRPr lang="en-US" sz="2400" b="1" dirty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369969"/>
            <a:ext cx="3816424" cy="400110"/>
          </a:xfrm>
          <a:prstGeom prst="rect">
            <a:avLst/>
          </a:prstGeom>
          <a:solidFill>
            <a:srgbClr val="FFC000"/>
          </a:solidFill>
          <a:ln>
            <a:solidFill>
              <a:srgbClr val="A7EBFB"/>
            </a:solidFill>
          </a:ln>
          <a:effectLst>
            <a:glow rad="215900">
              <a:srgbClr val="A7EBFB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Залужуюча</a:t>
            </a:r>
            <a:r>
              <a:rPr lang="ru-RU" sz="2000" b="1" dirty="0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5963" y="4499337"/>
            <a:ext cx="1739870" cy="1347787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33" y="3069838"/>
            <a:ext cx="1717884" cy="1330755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1548" y="3036716"/>
            <a:ext cx="1748698" cy="13779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33" y="4496356"/>
            <a:ext cx="1705195" cy="1323612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245" y="4473773"/>
            <a:ext cx="1910027" cy="1341437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245" y="3019253"/>
            <a:ext cx="1908212" cy="1358900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2642" y="4499337"/>
            <a:ext cx="1794979" cy="1315873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2642" y="3009180"/>
            <a:ext cx="1794979" cy="1391413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619643" y="898899"/>
            <a:ext cx="7883267" cy="4311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Дисгормональний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</a:t>
            </a:r>
            <a:endParaRPr lang="ru-RU" sz="2400" b="1" dirty="0">
              <a:solidFill>
                <a:srgbClr val="FF0000"/>
              </a:solidFill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210007" y="1484784"/>
            <a:ext cx="4291594" cy="720080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Гормон-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анаболічний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синдром</a:t>
            </a:r>
          </a:p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ваготонія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endParaRPr lang="ru-RU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0052" name="Rectangle 3"/>
          <p:cNvSpPr>
            <a:spLocks noChangeArrowheads="1"/>
          </p:cNvSpPr>
          <p:nvPr/>
        </p:nvSpPr>
        <p:spPr bwMode="auto">
          <a:xfrm>
            <a:off x="4644008" y="1501057"/>
            <a:ext cx="4248472" cy="687533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Гормон-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катаболічний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</a:rPr>
              <a:t>синдром</a:t>
            </a:r>
          </a:p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симпатотонія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)</a:t>
            </a:r>
            <a:endParaRPr lang="ru-RU" sz="2000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gray">
          <a:xfrm>
            <a:off x="791419" y="262362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gray">
          <a:xfrm flipH="1">
            <a:off x="7929690" y="291768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7271" y="6193142"/>
            <a:ext cx="1651414" cy="461665"/>
          </a:xfrm>
          <a:prstGeom prst="rect">
            <a:avLst/>
          </a:prstGeom>
          <a:solidFill>
            <a:srgbClr val="FFB7B7"/>
          </a:solidFill>
          <a:ln>
            <a:noFill/>
          </a:ln>
          <a:effectLst>
            <a:glow rad="215900">
              <a:srgbClr val="FFB7B7"/>
            </a:glow>
          </a:effec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ru-RU" sz="2400" b="1" i="1" baseline="30000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i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,Cr</a:t>
            </a:r>
            <a:r>
              <a:rPr lang="ru-RU" sz="2400" b="1" i="1" baseline="30000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i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,I</a:t>
            </a:r>
            <a:r>
              <a:rPr lang="ru-RU" sz="2400" b="1" i="1" baseline="30000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ru-RU" sz="2400" b="1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072" y="2370082"/>
            <a:ext cx="3772888" cy="400110"/>
          </a:xfrm>
          <a:prstGeom prst="rect">
            <a:avLst/>
          </a:prstGeom>
          <a:solidFill>
            <a:srgbClr val="FFB7B7"/>
          </a:solidFill>
          <a:effectLst>
            <a:glow rad="215900">
              <a:srgbClr val="FFB7B7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Гормон-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катаболічна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73522" y="6227947"/>
            <a:ext cx="2585965" cy="461665"/>
          </a:xfrm>
          <a:prstGeom prst="rect">
            <a:avLst/>
          </a:prstGeom>
          <a:solidFill>
            <a:srgbClr val="A7EBFB"/>
          </a:solidFill>
          <a:effectLst>
            <a:glow rad="215900">
              <a:srgbClr val="A7EBFB"/>
            </a:glow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,Cu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,Ni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i="1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,V</a:t>
            </a:r>
            <a:r>
              <a:rPr lang="ru-RU" sz="2400" b="1" i="1" baseline="30000" dirty="0">
                <a:solidFill>
                  <a:srgbClr val="0909FF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369969"/>
            <a:ext cx="3816424" cy="400110"/>
          </a:xfrm>
          <a:prstGeom prst="rect">
            <a:avLst/>
          </a:prstGeom>
          <a:solidFill>
            <a:srgbClr val="A7EBFB"/>
          </a:solidFill>
          <a:ln>
            <a:solidFill>
              <a:srgbClr val="A7EBFB"/>
            </a:solidFill>
          </a:ln>
          <a:effectLst>
            <a:glow rad="215900">
              <a:srgbClr val="A7EBFB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Гормон-</a:t>
            </a: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анаболічна</a:t>
            </a:r>
            <a:r>
              <a:rPr lang="ru-RU" sz="2000" b="1" dirty="0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4" name="Picture 2" descr="C:\Users\User\Desktop\БИШОФИТ\Дисгорм_ваготон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10" y="4499337"/>
            <a:ext cx="1847850" cy="1347787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БИШОФИТ\Дисгорм_ваготон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2" y="3036716"/>
            <a:ext cx="1835150" cy="13779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БИШОФИТ\Дисгорм_ваготон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10" y="3036716"/>
            <a:ext cx="1835150" cy="13779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БИШОФИТ\Дисгорм_ваготон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2" y="4481874"/>
            <a:ext cx="1841500" cy="13652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User\Desktop\БИШОФИТ\Дисгорм_симпат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82" y="4505687"/>
            <a:ext cx="1779587" cy="1341437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User\Desktop\БИШОФИТ\Дисгорм_симпат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62" y="3019253"/>
            <a:ext cx="1749425" cy="1358900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User\Desktop\БИШОФИТ\Дисгорм_симпат_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99337"/>
            <a:ext cx="1779587" cy="1390650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User\Desktop\БИШОФИТ\Дисгорм_симпат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36716"/>
            <a:ext cx="1773237" cy="1341437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649173" y="156553"/>
            <a:ext cx="7704856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гомеокінетичне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харчування</a:t>
            </a:r>
            <a:endParaRPr lang="ru-RU" sz="2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4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280920" cy="550920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200" b="1" dirty="0"/>
              <a:t>5) </a:t>
            </a:r>
            <a:r>
              <a:rPr lang="ru-RU" sz="2200" b="1" dirty="0" err="1"/>
              <a:t>наявність</a:t>
            </a:r>
            <a:r>
              <a:rPr lang="ru-RU" sz="2200" b="1" dirty="0"/>
              <a:t> </a:t>
            </a:r>
            <a:r>
              <a:rPr lang="ru-RU" sz="2200" b="1" dirty="0" err="1"/>
              <a:t>клініко-інструментальних</a:t>
            </a:r>
            <a:r>
              <a:rPr lang="ru-RU" sz="2200" b="1" dirty="0"/>
              <a:t> </a:t>
            </a:r>
            <a:r>
              <a:rPr lang="ru-RU" sz="2200" b="1" dirty="0" err="1"/>
              <a:t>даних</a:t>
            </a:r>
            <a:r>
              <a:rPr lang="ru-RU" sz="2200" b="1" dirty="0"/>
              <a:t> </a:t>
            </a:r>
            <a:r>
              <a:rPr lang="ru-RU" sz="2200" b="1" dirty="0" err="1"/>
              <a:t>гострого</a:t>
            </a:r>
            <a:r>
              <a:rPr lang="ru-RU" sz="2200" b="1" dirty="0"/>
              <a:t> </a:t>
            </a:r>
            <a:r>
              <a:rPr lang="ru-RU" sz="2200" b="1" dirty="0" err="1"/>
              <a:t>респіраторного</a:t>
            </a:r>
            <a:r>
              <a:rPr lang="ru-RU" sz="2200" b="1" dirty="0"/>
              <a:t> </a:t>
            </a:r>
            <a:r>
              <a:rPr lang="ru-RU" sz="2200" b="1" dirty="0" err="1"/>
              <a:t>дистрес</a:t>
            </a:r>
            <a:r>
              <a:rPr lang="ru-RU" sz="2200" b="1" dirty="0"/>
              <a:t>-синдрому (ГРДС);</a:t>
            </a:r>
          </a:p>
          <a:p>
            <a:endParaRPr lang="ru-RU" sz="2200" dirty="0" smtClean="0"/>
          </a:p>
          <a:p>
            <a:r>
              <a:rPr lang="ru-RU" sz="2200" b="1" dirty="0" smtClean="0"/>
              <a:t>6) </a:t>
            </a:r>
            <a:r>
              <a:rPr lang="ru-RU" sz="2200" b="1" dirty="0" err="1"/>
              <a:t>наявність</a:t>
            </a:r>
            <a:r>
              <a:rPr lang="ru-RU" sz="2200" b="1" dirty="0"/>
              <a:t> </a:t>
            </a:r>
            <a:r>
              <a:rPr lang="ru-RU" sz="2200" b="1" dirty="0" err="1"/>
              <a:t>клініко-лабораторних</a:t>
            </a:r>
            <a:r>
              <a:rPr lang="ru-RU" sz="2200" b="1" dirty="0"/>
              <a:t> </a:t>
            </a:r>
            <a:r>
              <a:rPr lang="ru-RU" sz="2200" b="1" dirty="0" err="1"/>
              <a:t>даних</a:t>
            </a:r>
            <a:r>
              <a:rPr lang="ru-RU" sz="2200" b="1" dirty="0"/>
              <a:t> сепсису та/</a:t>
            </a:r>
            <a:r>
              <a:rPr lang="ru-RU" sz="2200" b="1" dirty="0" err="1"/>
              <a:t>або</a:t>
            </a:r>
            <a:r>
              <a:rPr lang="ru-RU" sz="2200" b="1" dirty="0"/>
              <a:t> </a:t>
            </a:r>
            <a:r>
              <a:rPr lang="ru-RU" sz="2200" b="1" dirty="0" err="1"/>
              <a:t>септичного</a:t>
            </a:r>
            <a:r>
              <a:rPr lang="ru-RU" sz="2200" b="1" dirty="0"/>
              <a:t> шоку (синдрому </a:t>
            </a:r>
            <a:r>
              <a:rPr lang="ru-RU" sz="2200" b="1" dirty="0" err="1"/>
              <a:t>системної</a:t>
            </a:r>
            <a:r>
              <a:rPr lang="ru-RU" sz="2200" b="1" dirty="0"/>
              <a:t> </a:t>
            </a:r>
            <a:r>
              <a:rPr lang="ru-RU" sz="2200" b="1" dirty="0" err="1"/>
              <a:t>запальної</a:t>
            </a:r>
            <a:r>
              <a:rPr lang="ru-RU" sz="2200" b="1" dirty="0"/>
              <a:t> </a:t>
            </a:r>
            <a:r>
              <a:rPr lang="ru-RU" sz="2200" b="1" dirty="0" err="1"/>
              <a:t>відповіді</a:t>
            </a:r>
            <a:r>
              <a:rPr lang="ru-RU" sz="2200" b="1" dirty="0" smtClean="0"/>
              <a:t>);</a:t>
            </a:r>
          </a:p>
          <a:p>
            <a:endParaRPr lang="ru-RU" sz="2200" b="1" dirty="0"/>
          </a:p>
          <a:p>
            <a:r>
              <a:rPr lang="ru-RU" sz="2200" b="1" dirty="0" smtClean="0"/>
              <a:t>7) </a:t>
            </a:r>
            <a:r>
              <a:rPr lang="ru-RU" sz="2200" b="1" dirty="0" err="1"/>
              <a:t>наявність</a:t>
            </a:r>
            <a:r>
              <a:rPr lang="ru-RU" sz="2200" b="1" dirty="0"/>
              <a:t> </a:t>
            </a:r>
            <a:r>
              <a:rPr lang="ru-RU" sz="2200" b="1" dirty="0" err="1"/>
              <a:t>клініко-лабораторних</a:t>
            </a:r>
            <a:r>
              <a:rPr lang="ru-RU" sz="2200" b="1" dirty="0"/>
              <a:t> </a:t>
            </a:r>
            <a:r>
              <a:rPr lang="ru-RU" sz="2200" b="1" dirty="0" err="1"/>
              <a:t>даних</a:t>
            </a:r>
            <a:r>
              <a:rPr lang="ru-RU" sz="2200" b="1" dirty="0"/>
              <a:t> </a:t>
            </a:r>
            <a:r>
              <a:rPr lang="ru-RU" sz="2200" b="1" dirty="0" err="1"/>
              <a:t>органної</a:t>
            </a:r>
            <a:r>
              <a:rPr lang="ru-RU" sz="2200" b="1" dirty="0"/>
              <a:t>/</a:t>
            </a:r>
            <a:r>
              <a:rPr lang="ru-RU" sz="2200" b="1" dirty="0" err="1"/>
              <a:t>системної</a:t>
            </a:r>
            <a:r>
              <a:rPr lang="ru-RU" sz="2200" b="1" dirty="0"/>
              <a:t> </a:t>
            </a:r>
            <a:r>
              <a:rPr lang="ru-RU" sz="2200" b="1" dirty="0" err="1"/>
              <a:t>недостатності</a:t>
            </a:r>
            <a:r>
              <a:rPr lang="ru-RU" sz="2200" b="1" dirty="0"/>
              <a:t>, </a:t>
            </a:r>
            <a:r>
              <a:rPr lang="ru-RU" sz="2200" b="1" dirty="0" err="1"/>
              <a:t>окрім</a:t>
            </a:r>
            <a:r>
              <a:rPr lang="ru-RU" sz="2200" b="1" dirty="0"/>
              <a:t> </a:t>
            </a:r>
            <a:r>
              <a:rPr lang="ru-RU" sz="2200" b="1" dirty="0" err="1"/>
              <a:t>дихальної</a:t>
            </a:r>
            <a:r>
              <a:rPr lang="ru-RU" sz="2200" b="1" dirty="0"/>
              <a:t>;</a:t>
            </a:r>
          </a:p>
          <a:p>
            <a:endParaRPr lang="ru-RU" sz="2200" b="1" dirty="0"/>
          </a:p>
          <a:p>
            <a:r>
              <a:rPr lang="ru-RU" sz="2200" b="1" dirty="0" smtClean="0"/>
              <a:t>8) </a:t>
            </a:r>
            <a:r>
              <a:rPr lang="ru-RU" sz="2200" b="1" dirty="0" err="1"/>
              <a:t>пацієнти</a:t>
            </a:r>
            <a:r>
              <a:rPr lang="ru-RU" sz="2200" b="1" dirty="0"/>
              <a:t> з </a:t>
            </a:r>
            <a:r>
              <a:rPr lang="ru-RU" sz="2200" b="1" dirty="0" err="1"/>
              <a:t>перебігом</a:t>
            </a:r>
            <a:r>
              <a:rPr lang="ru-RU" sz="2200" b="1" dirty="0"/>
              <a:t> </a:t>
            </a:r>
            <a:r>
              <a:rPr lang="ru-RU" sz="2200" b="1" dirty="0" err="1"/>
              <a:t>захворювання</a:t>
            </a:r>
            <a:r>
              <a:rPr lang="ru-RU" sz="2200" b="1" dirty="0"/>
              <a:t> </a:t>
            </a:r>
            <a:r>
              <a:rPr lang="ru-RU" sz="2200" b="1" dirty="0" err="1"/>
              <a:t>середньої</a:t>
            </a:r>
            <a:r>
              <a:rPr lang="ru-RU" sz="2200" b="1" dirty="0"/>
              <a:t> </a:t>
            </a:r>
            <a:r>
              <a:rPr lang="ru-RU" sz="2200" b="1" dirty="0" err="1"/>
              <a:t>тяжкості</a:t>
            </a:r>
            <a:r>
              <a:rPr lang="ru-RU" sz="2200" b="1" dirty="0"/>
              <a:t>, </a:t>
            </a:r>
            <a:r>
              <a:rPr lang="ru-RU" sz="2200" b="1" dirty="0" err="1"/>
              <a:t>які</a:t>
            </a:r>
            <a:r>
              <a:rPr lang="ru-RU" sz="2200" b="1" dirty="0"/>
              <a:t> </a:t>
            </a:r>
            <a:r>
              <a:rPr lang="ru-RU" sz="2200" b="1" dirty="0" err="1"/>
              <a:t>мають</a:t>
            </a:r>
            <a:r>
              <a:rPr lang="ru-RU" sz="2200" b="1" dirty="0"/>
              <a:t> </a:t>
            </a:r>
            <a:r>
              <a:rPr lang="ru-RU" sz="2200" b="1" dirty="0" err="1"/>
              <a:t>тяжку</a:t>
            </a:r>
            <a:r>
              <a:rPr lang="ru-RU" sz="2200" b="1" dirty="0"/>
              <a:t> </a:t>
            </a:r>
            <a:r>
              <a:rPr lang="ru-RU" sz="2200" b="1" dirty="0" err="1"/>
              <a:t>супутню</a:t>
            </a:r>
            <a:r>
              <a:rPr lang="ru-RU" sz="2200" b="1" dirty="0"/>
              <a:t> </a:t>
            </a:r>
            <a:r>
              <a:rPr lang="ru-RU" sz="2200" b="1" dirty="0" err="1"/>
              <a:t>патологію</a:t>
            </a:r>
            <a:r>
              <a:rPr lang="ru-RU" sz="2200" b="1" dirty="0"/>
              <a:t> (тяжкий </a:t>
            </a:r>
            <a:r>
              <a:rPr lang="ru-RU" sz="2200" b="1" dirty="0" err="1"/>
              <a:t>перебіг</a:t>
            </a:r>
            <a:r>
              <a:rPr lang="ru-RU" sz="2200" b="1" dirty="0"/>
              <a:t> </a:t>
            </a:r>
            <a:r>
              <a:rPr lang="ru-RU" sz="2200" b="1" dirty="0" err="1"/>
              <a:t>артеріальної</a:t>
            </a:r>
            <a:r>
              <a:rPr lang="ru-RU" sz="2200" b="1" dirty="0"/>
              <a:t> </a:t>
            </a:r>
            <a:r>
              <a:rPr lang="ru-RU" sz="2200" b="1" dirty="0" err="1"/>
              <a:t>гіпертензії</a:t>
            </a:r>
            <a:r>
              <a:rPr lang="ru-RU" sz="2200" b="1" dirty="0"/>
              <a:t>, </a:t>
            </a:r>
            <a:r>
              <a:rPr lang="ru-RU" sz="2200" b="1" dirty="0" err="1"/>
              <a:t>декомпенсований</a:t>
            </a:r>
            <a:r>
              <a:rPr lang="ru-RU" sz="2200" b="1" dirty="0"/>
              <a:t> </a:t>
            </a:r>
            <a:r>
              <a:rPr lang="ru-RU" sz="2200" b="1" dirty="0" err="1"/>
              <a:t>цукровий</a:t>
            </a:r>
            <a:r>
              <a:rPr lang="ru-RU" sz="2200" b="1" dirty="0"/>
              <a:t> </a:t>
            </a:r>
            <a:r>
              <a:rPr lang="ru-RU" sz="2200" b="1" dirty="0" err="1"/>
              <a:t>діабет</a:t>
            </a:r>
            <a:r>
              <a:rPr lang="ru-RU" sz="2200" b="1" dirty="0"/>
              <a:t>, </a:t>
            </a:r>
            <a:r>
              <a:rPr lang="ru-RU" sz="2200" b="1" dirty="0" err="1"/>
              <a:t>імуносупресивні</a:t>
            </a:r>
            <a:r>
              <a:rPr lang="ru-RU" sz="2200" b="1" dirty="0"/>
              <a:t> </a:t>
            </a:r>
            <a:r>
              <a:rPr lang="ru-RU" sz="2200" b="1" dirty="0" err="1"/>
              <a:t>стани</a:t>
            </a:r>
            <a:r>
              <a:rPr lang="ru-RU" sz="2200" b="1" dirty="0"/>
              <a:t>, тяжка </a:t>
            </a:r>
            <a:r>
              <a:rPr lang="ru-RU" sz="2200" b="1" dirty="0" err="1"/>
              <a:t>хронічна</a:t>
            </a:r>
            <a:r>
              <a:rPr lang="ru-RU" sz="2200" b="1" dirty="0"/>
              <a:t> </a:t>
            </a:r>
            <a:r>
              <a:rPr lang="ru-RU" sz="2200" b="1" dirty="0" err="1"/>
              <a:t>патологія</a:t>
            </a:r>
            <a:r>
              <a:rPr lang="ru-RU" sz="2200" b="1" dirty="0"/>
              <a:t> </a:t>
            </a:r>
            <a:r>
              <a:rPr lang="ru-RU" sz="2200" b="1" dirty="0" err="1"/>
              <a:t>дихальної</a:t>
            </a:r>
            <a:r>
              <a:rPr lang="ru-RU" sz="2200" b="1" dirty="0"/>
              <a:t> та </a:t>
            </a:r>
            <a:r>
              <a:rPr lang="ru-RU" sz="2200" b="1" dirty="0" err="1"/>
              <a:t>серцево-судинної</a:t>
            </a:r>
            <a:r>
              <a:rPr lang="ru-RU" sz="2200" b="1" dirty="0"/>
              <a:t> систем, </a:t>
            </a:r>
            <a:r>
              <a:rPr lang="ru-RU" sz="2200" b="1" dirty="0" err="1"/>
              <a:t>ниркова</a:t>
            </a:r>
            <a:r>
              <a:rPr lang="ru-RU" sz="2200" b="1" dirty="0"/>
              <a:t> </a:t>
            </a:r>
            <a:r>
              <a:rPr lang="ru-RU" sz="2200" b="1" dirty="0" err="1"/>
              <a:t>недостатність</a:t>
            </a:r>
            <a:r>
              <a:rPr lang="ru-RU" sz="2200" b="1" dirty="0"/>
              <a:t>) в </a:t>
            </a:r>
            <a:r>
              <a:rPr lang="ru-RU" sz="2200" b="1" dirty="0" err="1"/>
              <a:t>стадії</a:t>
            </a:r>
            <a:r>
              <a:rPr lang="ru-RU" sz="2200" b="1" dirty="0"/>
              <a:t> </a:t>
            </a:r>
            <a:r>
              <a:rPr lang="ru-RU" sz="2200" b="1" dirty="0" err="1"/>
              <a:t>декомпенсації</a:t>
            </a:r>
            <a:r>
              <a:rPr lang="ru-RU" sz="2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649502" y="910528"/>
            <a:ext cx="3704198" cy="4311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Дисімунний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синдром</a:t>
            </a:r>
            <a:endParaRPr lang="ru-RU" sz="2400" b="1" dirty="0">
              <a:solidFill>
                <a:srgbClr val="FF0000"/>
              </a:solidFill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210007" y="1484784"/>
            <a:ext cx="4291594" cy="720080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Алергія</a:t>
            </a:r>
            <a:endParaRPr lang="ru-RU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ваготонія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endParaRPr lang="ru-RU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0052" name="Rectangle 3"/>
          <p:cNvSpPr>
            <a:spLocks noChangeArrowheads="1"/>
          </p:cNvSpPr>
          <p:nvPr/>
        </p:nvSpPr>
        <p:spPr bwMode="auto">
          <a:xfrm>
            <a:off x="4644008" y="1501057"/>
            <a:ext cx="4248472" cy="687533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Імунодефіцит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симпатотонія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)</a:t>
            </a:r>
            <a:endParaRPr lang="ru-RU" sz="2000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gray">
          <a:xfrm>
            <a:off x="791419" y="262362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gray">
          <a:xfrm flipH="1">
            <a:off x="7929690" y="291768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9333" y="6096736"/>
            <a:ext cx="2143536" cy="461665"/>
          </a:xfrm>
          <a:prstGeom prst="rect">
            <a:avLst/>
          </a:prstGeom>
          <a:solidFill>
            <a:srgbClr val="FFB7B7"/>
          </a:solidFill>
          <a:ln>
            <a:noFill/>
          </a:ln>
          <a:effectLst>
            <a:glow rad="215900">
              <a:srgbClr val="FFB7B7"/>
            </a:glow>
          </a:effec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</a:t>
            </a:r>
            <a:r>
              <a:rPr lang="en-US" sz="2400" b="1" i="1" baseline="30000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r>
              <a:rPr lang="en-US" sz="2400" b="1" i="1" baseline="30000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Co</a:t>
            </a:r>
            <a:r>
              <a:rPr lang="en-US" sz="2400" b="1" i="1" baseline="30000" dirty="0" smtClean="0"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 </a:t>
            </a:r>
            <a:endParaRPr lang="ru-RU" sz="2400" b="1" i="1" baseline="30000" dirty="0">
              <a:solidFill>
                <a:srgbClr val="FF000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072" y="2370082"/>
            <a:ext cx="3772888" cy="400110"/>
          </a:xfrm>
          <a:prstGeom prst="rect">
            <a:avLst/>
          </a:prstGeom>
          <a:solidFill>
            <a:srgbClr val="FFB7B7"/>
          </a:solidFill>
          <a:effectLst>
            <a:glow rad="215900">
              <a:srgbClr val="FFB7B7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Десенсибілізуюча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202" y="6096736"/>
            <a:ext cx="2074607" cy="461665"/>
          </a:xfrm>
          <a:prstGeom prst="rect">
            <a:avLst/>
          </a:prstGeom>
          <a:solidFill>
            <a:srgbClr val="A7EBFB"/>
          </a:solidFill>
          <a:effectLst>
            <a:glow rad="215900">
              <a:srgbClr val="A7EBFB"/>
            </a:glow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i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2+, 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Ni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2+, 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Mg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 </a:t>
            </a:r>
            <a:endParaRPr lang="en-US" sz="2400" b="1" i="1" baseline="30000" dirty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369969"/>
            <a:ext cx="3816424" cy="400110"/>
          </a:xfrm>
          <a:prstGeom prst="rect">
            <a:avLst/>
          </a:prstGeom>
          <a:solidFill>
            <a:srgbClr val="A7EBFB"/>
          </a:solidFill>
          <a:ln>
            <a:solidFill>
              <a:srgbClr val="A7EBFB"/>
            </a:solidFill>
          </a:ln>
          <a:effectLst>
            <a:glow rad="215900">
              <a:srgbClr val="A7EBFB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Імуностимулювальна</a:t>
            </a:r>
            <a:r>
              <a:rPr lang="ru-RU" sz="2000" b="1" dirty="0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805" y="4499337"/>
            <a:ext cx="1760186" cy="1347787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33" y="3000203"/>
            <a:ext cx="1717884" cy="13779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805" y="3036716"/>
            <a:ext cx="1760185" cy="13779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33" y="4475537"/>
            <a:ext cx="1705195" cy="13652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7054" y="4505687"/>
            <a:ext cx="1829402" cy="1341437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7054" y="3055766"/>
            <a:ext cx="1829402" cy="1358900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4499337"/>
            <a:ext cx="1800200" cy="1390650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036716"/>
            <a:ext cx="1800200" cy="1341437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649173" y="156553"/>
            <a:ext cx="7704856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гомеокінетичне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харчування</a:t>
            </a:r>
            <a:endParaRPr lang="ru-RU" sz="2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619643" y="898899"/>
            <a:ext cx="7883267" cy="4311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Дисневротичний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дисциркуляторний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синдром</a:t>
            </a:r>
            <a:endParaRPr lang="ru-RU" sz="2400" b="1" dirty="0">
              <a:solidFill>
                <a:srgbClr val="FF0000"/>
              </a:solidFill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210007" y="1484784"/>
            <a:ext cx="4291594" cy="720080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Тривожно-депресивні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стани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ваготонія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endParaRPr lang="ru-RU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0052" name="Rectangle 3"/>
          <p:cNvSpPr>
            <a:spLocks noChangeArrowheads="1"/>
          </p:cNvSpPr>
          <p:nvPr/>
        </p:nvSpPr>
        <p:spPr bwMode="auto">
          <a:xfrm>
            <a:off x="4644008" y="1501057"/>
            <a:ext cx="4248472" cy="687533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Паніко-фобічні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реакції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(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симпатотонія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)</a:t>
            </a:r>
            <a:endParaRPr lang="ru-RU" sz="2000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gray">
          <a:xfrm>
            <a:off x="791419" y="262362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gray">
          <a:xfrm flipH="1">
            <a:off x="7929690" y="291768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7503" y="6125128"/>
            <a:ext cx="1183337" cy="461665"/>
          </a:xfrm>
          <a:prstGeom prst="rect">
            <a:avLst/>
          </a:prstGeom>
          <a:solidFill>
            <a:srgbClr val="FFB7B7"/>
          </a:solidFill>
          <a:ln>
            <a:noFill/>
          </a:ln>
          <a:effectLst>
            <a:glow rad="215900">
              <a:srgbClr val="FFB7B7"/>
            </a:glow>
          </a:effec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</a:t>
            </a:r>
            <a:r>
              <a:rPr lang="en-US" sz="2400" b="1" i="1" baseline="3000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I</a:t>
            </a:r>
            <a:r>
              <a:rPr lang="en-US" sz="2400" b="1" i="1" baseline="3000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072" y="2370082"/>
            <a:ext cx="3772888" cy="400110"/>
          </a:xfrm>
          <a:prstGeom prst="rect">
            <a:avLst/>
          </a:prstGeom>
          <a:solidFill>
            <a:srgbClr val="FFB7B7"/>
          </a:solidFill>
          <a:effectLst>
            <a:glow rad="215900">
              <a:srgbClr val="FFB7B7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Психостимулювальна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1185" y="6125127"/>
            <a:ext cx="2787943" cy="461665"/>
          </a:xfrm>
          <a:prstGeom prst="rect">
            <a:avLst/>
          </a:prstGeom>
          <a:solidFill>
            <a:srgbClr val="A7EBFB"/>
          </a:solidFill>
          <a:effectLst>
            <a:glow rad="215900">
              <a:srgbClr val="A7EBFB"/>
            </a:glow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i="1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sz="2400" b="1" i="1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Na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Mg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Mo</a:t>
            </a:r>
            <a:r>
              <a:rPr lang="en-US" sz="2400" b="1" i="1" baseline="30000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3+</a:t>
            </a:r>
            <a:r>
              <a:rPr lang="ru-RU" sz="2400" b="1" i="1" dirty="0" smtClean="0">
                <a:solidFill>
                  <a:srgbClr val="0000CC"/>
                </a:solidFill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ru-RU" sz="2400" b="1" i="1" dirty="0">
              <a:solidFill>
                <a:srgbClr val="0000CC"/>
              </a:solidFill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369969"/>
            <a:ext cx="3816424" cy="400110"/>
          </a:xfrm>
          <a:prstGeom prst="rect">
            <a:avLst/>
          </a:prstGeom>
          <a:solidFill>
            <a:srgbClr val="A7EBFB"/>
          </a:solidFill>
          <a:ln>
            <a:solidFill>
              <a:srgbClr val="A7EBFB"/>
            </a:solidFill>
          </a:ln>
          <a:effectLst>
            <a:glow rad="215900">
              <a:srgbClr val="A7EBFB"/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Седатуюча</a:t>
            </a:r>
            <a:r>
              <a:rPr lang="ru-RU" sz="2000" b="1" dirty="0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 err="1" smtClean="0">
                <a:effectLst>
                  <a:glow rad="139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дієта</a:t>
            </a:r>
            <a:endParaRPr lang="ru-RU" sz="2000" b="1" dirty="0">
              <a:effectLst>
                <a:glow rad="139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804" y="4498391"/>
            <a:ext cx="1856156" cy="1316819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72" y="3068086"/>
            <a:ext cx="1828672" cy="1310250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804" y="3080629"/>
            <a:ext cx="1856156" cy="1338289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73" y="4498391"/>
            <a:ext cx="1828672" cy="1323612"/>
          </a:xfrm>
          <a:prstGeom prst="rect">
            <a:avLst/>
          </a:prstGeom>
          <a:noFill/>
          <a:effectLst>
            <a:glow rad="127000">
              <a:srgbClr val="FFB7B7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244" y="4473773"/>
            <a:ext cx="1819093" cy="1341437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244" y="3019253"/>
            <a:ext cx="1822961" cy="1358900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4518935"/>
            <a:ext cx="1790742" cy="1315873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027505"/>
            <a:ext cx="1790742" cy="1391413"/>
          </a:xfrm>
          <a:prstGeom prst="rect">
            <a:avLst/>
          </a:prstGeom>
          <a:noFill/>
          <a:effectLst>
            <a:glow rad="127000">
              <a:srgbClr val="A7EBFB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649173" y="156553"/>
            <a:ext cx="7704856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гомеокінетичне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харчування</a:t>
            </a:r>
            <a:endParaRPr lang="ru-RU" sz="28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Кафедра\Становление реабилитации\в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835292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84376" cy="360040"/>
          </a:xfrm>
          <a:solidFill>
            <a:schemeClr val="tx1"/>
          </a:solidFill>
          <a:effectLst>
            <a:glow rad="127000">
              <a:schemeClr val="bg1"/>
            </a:glow>
          </a:effectLst>
        </p:spPr>
        <p:txBody>
          <a:bodyPr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Питний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режим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5" descr="Водяные капли"/>
          <p:cNvSpPr>
            <a:spLocks noChangeArrowheads="1"/>
          </p:cNvSpPr>
          <p:nvPr/>
        </p:nvSpPr>
        <p:spPr bwMode="auto">
          <a:xfrm>
            <a:off x="1162623" y="1052687"/>
            <a:ext cx="2376264" cy="57606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EE"/>
            </a:solidFill>
            <a:round/>
            <a:headEnd/>
            <a:tailEnd/>
          </a:ln>
          <a:effectLst>
            <a:glow rad="127000">
              <a:srgbClr val="9B9BFF"/>
            </a:glo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Ваготоніки</a:t>
            </a:r>
            <a:endParaRPr lang="ru-RU" sz="2000" b="1" dirty="0">
              <a:solidFill>
                <a:srgbClr val="000090"/>
              </a:solidFill>
              <a:effectLst>
                <a:glow rad="63500">
                  <a:srgbClr val="0000EE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6" descr="Розовая тисненая бумага"/>
          <p:cNvSpPr>
            <a:spLocks noChangeArrowheads="1"/>
          </p:cNvSpPr>
          <p:nvPr/>
        </p:nvSpPr>
        <p:spPr bwMode="auto">
          <a:xfrm>
            <a:off x="5796136" y="1052736"/>
            <a:ext cx="2520279" cy="57601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>
            <a:glow rad="127000">
              <a:srgbClr val="FFA3A3"/>
            </a:glo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Симпатотоніки</a:t>
            </a:r>
            <a:endParaRPr lang="ru-RU" sz="2000" b="1" dirty="0">
              <a:solidFill>
                <a:srgbClr val="FF0000"/>
              </a:solidFill>
              <a:effectLst>
                <a:glow rad="63500">
                  <a:srgbClr val="FF0000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0800000" flipV="1">
            <a:off x="6759432" y="1700808"/>
            <a:ext cx="747864" cy="455476"/>
          </a:xfrm>
          <a:prstGeom prst="downArrow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0800000" flipV="1">
            <a:off x="1843472" y="1699084"/>
            <a:ext cx="1008000" cy="457200"/>
          </a:xfrm>
          <a:prstGeom prst="downArrow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978" y="2276872"/>
            <a:ext cx="3872989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Обмеження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ввечері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18:00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2511" y="2719855"/>
            <a:ext cx="3881457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норма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1200мл, </a:t>
            </a:r>
            <a:r>
              <a:rPr lang="en-US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1500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мл)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9153" y="3223911"/>
            <a:ext cx="3904814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Гіперосмолярні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напої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фреши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зранку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7952" y="3655959"/>
            <a:ext cx="3896015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Диуретичні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сечогінні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напої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9237" y="4088007"/>
            <a:ext cx="3904730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Роздрібний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режим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 невеликими 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порціями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24456" y="2255853"/>
            <a:ext cx="366995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С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="1" baseline="5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1400" b="1" baseline="5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насоса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15988" y="2698836"/>
            <a:ext cx="3678419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1500мл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92630" y="3202892"/>
            <a:ext cx="3701776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Гіпоосмолярні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напої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01429" y="3634940"/>
            <a:ext cx="3692977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Антидиуретичні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напої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92714" y="4066988"/>
            <a:ext cx="370169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z="2000" b="1" baseline="5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baseline="5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Вживання рідини не обмежене</a:t>
            </a:r>
            <a:endParaRPr lang="ru-RU" sz="20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5371" y="4725144"/>
            <a:ext cx="3904730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Закислююча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мінеральна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вода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74764" y="4725144"/>
            <a:ext cx="370169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z="2000" b="1" baseline="5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baseline="50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Залужувальна</a:t>
            </a:r>
            <a:r>
              <a:rPr lang="uk-UA" sz="2000" b="1" baseline="5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мінеральна вода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Мои документы\Кафедра\Становление реабилитации\71fj4k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2072"/>
            <a:ext cx="8781237" cy="658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765" y="332656"/>
            <a:ext cx="6552728" cy="504056"/>
          </a:xfrm>
          <a:solidFill>
            <a:schemeClr val="bg1">
              <a:alpha val="0"/>
            </a:schemeClr>
          </a:solidFill>
          <a:effectLst>
            <a:glow rad="127000">
              <a:schemeClr val="bg1"/>
            </a:glow>
          </a:effectLst>
        </p:spPr>
        <p:txBody>
          <a:bodyPr/>
          <a:lstStyle/>
          <a:p>
            <a:pPr algn="ctr"/>
            <a:r>
              <a:rPr lang="ru-RU" sz="2000" b="1" dirty="0" err="1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Классифікація</a:t>
            </a:r>
            <a:r>
              <a:rPr lang="ru-RU" sz="2000" b="1" dirty="0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лікувальнизх</a:t>
            </a:r>
            <a:r>
              <a:rPr lang="ru-RU" sz="2000" b="1" dirty="0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мінеральних</a:t>
            </a:r>
            <a:r>
              <a:rPr lang="ru-RU" sz="2000" b="1" dirty="0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вод за </a:t>
            </a:r>
            <a:r>
              <a:rPr lang="ru-RU" sz="2000" b="1" dirty="0" err="1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механізмом</a:t>
            </a:r>
            <a:r>
              <a:rPr lang="ru-RU" sz="2000" b="1" dirty="0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впливу</a:t>
            </a:r>
            <a:endParaRPr lang="ru-RU" sz="2000" b="1" dirty="0">
              <a:ln>
                <a:solidFill>
                  <a:srgbClr val="FF0000"/>
                </a:solidFill>
              </a:ln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39552" y="1673023"/>
            <a:ext cx="3015180" cy="307777"/>
          </a:xfrm>
          <a:prstGeom prst="rect">
            <a:avLst/>
          </a:prstGeom>
          <a:solidFill>
            <a:srgbClr val="C5C5FF"/>
          </a:solidFill>
          <a:ln>
            <a:solidFill>
              <a:srgbClr val="C704CC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94027F"/>
                </a:solidFill>
                <a:latin typeface="Times New Roman" pitchFamily="18" charset="0"/>
                <a:cs typeface="Times New Roman" pitchFamily="18" charset="0"/>
              </a:rPr>
              <a:t>Седатуюча</a:t>
            </a:r>
            <a:r>
              <a:rPr lang="ru-RU" sz="1400" b="1" dirty="0" smtClean="0">
                <a:solidFill>
                  <a:srgbClr val="94027F"/>
                </a:solidFill>
                <a:latin typeface="Times New Roman" pitchFamily="18" charset="0"/>
                <a:cs typeface="Times New Roman" pitchFamily="18" charset="0"/>
              </a:rPr>
              <a:t> «РЕЛАКС»</a:t>
            </a:r>
            <a:endParaRPr lang="ru-RU" sz="1400" b="1" dirty="0">
              <a:solidFill>
                <a:srgbClr val="9402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39552" y="1124743"/>
            <a:ext cx="3024335" cy="307777"/>
          </a:xfrm>
          <a:prstGeom prst="rect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Психостимулювальна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ТОНІК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30396" y="4476979"/>
            <a:ext cx="3009057" cy="523220"/>
          </a:xfrm>
          <a:prstGeom prst="rect">
            <a:avLst/>
          </a:prstGeom>
          <a:solidFill>
            <a:srgbClr val="7DE9FF"/>
          </a:solidFill>
          <a:ln>
            <a:solidFill>
              <a:srgbClr val="00ADD0"/>
            </a:solidFill>
          </a:ln>
          <a:effectLst>
            <a:glow rad="127000">
              <a:srgbClr val="7DE9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6174"/>
                </a:solidFill>
                <a:latin typeface="Times New Roman" pitchFamily="18" charset="0"/>
                <a:cs typeface="Times New Roman" pitchFamily="18" charset="0"/>
              </a:rPr>
              <a:t>Імуностимулювальна</a:t>
            </a:r>
            <a:r>
              <a:rPr lang="ru-RU" sz="1400" b="1" dirty="0" smtClean="0">
                <a:solidFill>
                  <a:srgbClr val="006174"/>
                </a:solidFill>
                <a:latin typeface="Times New Roman" pitchFamily="18" charset="0"/>
                <a:cs typeface="Times New Roman" pitchFamily="18" charset="0"/>
              </a:rPr>
              <a:t> «ІМУНОСТИМУЛЯТОР»</a:t>
            </a:r>
            <a:endParaRPr lang="ru-RU" sz="1400" b="1" dirty="0">
              <a:solidFill>
                <a:srgbClr val="00617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6216" y="3725953"/>
            <a:ext cx="3014712" cy="523220"/>
          </a:xfrm>
          <a:prstGeom prst="rect">
            <a:avLst/>
          </a:prstGeom>
          <a:solidFill>
            <a:srgbClr val="A3FFCD"/>
          </a:solidFill>
          <a:ln>
            <a:solidFill>
              <a:srgbClr val="00B050"/>
            </a:solidFill>
          </a:ln>
          <a:effectLst>
            <a:glow rad="127000">
              <a:srgbClr val="A3FFCD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7A37"/>
                </a:solidFill>
                <a:latin typeface="Times New Roman" pitchFamily="18" charset="0"/>
                <a:cs typeface="Times New Roman" pitchFamily="18" charset="0"/>
              </a:rPr>
              <a:t>Десенсибилізуюча</a:t>
            </a:r>
            <a:r>
              <a:rPr lang="ru-RU" sz="1400" b="1" dirty="0" smtClean="0">
                <a:solidFill>
                  <a:srgbClr val="007A37"/>
                </a:solidFill>
                <a:latin typeface="Times New Roman" pitchFamily="18" charset="0"/>
                <a:cs typeface="Times New Roman" pitchFamily="18" charset="0"/>
              </a:rPr>
              <a:t> «ПРОТИВОАЛЛЕРГІК»</a:t>
            </a:r>
            <a:endParaRPr lang="ru-RU" sz="1400" b="1" dirty="0">
              <a:solidFill>
                <a:srgbClr val="007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0396" y="3074229"/>
            <a:ext cx="3024336" cy="307777"/>
          </a:xfrm>
          <a:prstGeom prst="rect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Гормоноанаболічна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«АНАБОЛІК»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39552" y="2207240"/>
            <a:ext cx="3024335" cy="523220"/>
          </a:xfrm>
          <a:prstGeom prst="rect">
            <a:avLst/>
          </a:prstGeom>
          <a:solidFill>
            <a:srgbClr val="FFBBAB"/>
          </a:solidFill>
          <a:ln>
            <a:solidFill>
              <a:srgbClr val="FF33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Гормонокатаболічна</a:t>
            </a:r>
            <a: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«КАТАБОЛІК»</a:t>
            </a:r>
            <a:endParaRPr lang="ru-RU" sz="1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7865" y="6004533"/>
            <a:ext cx="3006022" cy="523220"/>
          </a:xfrm>
          <a:prstGeom prst="rect">
            <a:avLst/>
          </a:prstGeom>
          <a:solidFill>
            <a:srgbClr val="C3E1F9"/>
          </a:solidFill>
          <a:ln>
            <a:solidFill>
              <a:srgbClr val="0000EE"/>
            </a:solidFill>
          </a:ln>
          <a:effectLst>
            <a:glow rad="127000">
              <a:srgbClr val="C3E1F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Залужуюча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Лужний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МЕТАБОЛІК»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39552" y="5244469"/>
            <a:ext cx="3006022" cy="523220"/>
          </a:xfrm>
          <a:prstGeom prst="rect">
            <a:avLst/>
          </a:prstGeom>
          <a:solidFill>
            <a:srgbClr val="FFFF89"/>
          </a:solidFill>
          <a:ln>
            <a:solidFill>
              <a:srgbClr val="BCB800"/>
            </a:solidFill>
          </a:ln>
          <a:effectLst>
            <a:glow rad="127000">
              <a:srgbClr val="FFFF8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747100"/>
                </a:solidFill>
                <a:latin typeface="Times New Roman" pitchFamily="18" charset="0"/>
                <a:cs typeface="Times New Roman" pitchFamily="18" charset="0"/>
              </a:rPr>
              <a:t>Закислювальна</a:t>
            </a:r>
            <a:r>
              <a:rPr lang="ru-RU" sz="1400" b="1" dirty="0" smtClean="0">
                <a:solidFill>
                  <a:srgbClr val="747100"/>
                </a:solidFill>
                <a:latin typeface="Times New Roman" pitchFamily="18" charset="0"/>
                <a:cs typeface="Times New Roman" pitchFamily="18" charset="0"/>
              </a:rPr>
              <a:t>  «КИСЛОТНИЙ МЕТАБОЛІК»</a:t>
            </a:r>
            <a:endParaRPr lang="ru-RU" sz="1400" b="1" dirty="0">
              <a:solidFill>
                <a:srgbClr val="7471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V="1">
            <a:off x="3707904" y="1264508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3742525" y="1791402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3725250" y="2433342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3683258" y="3192608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3683257" y="3952056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3658610" y="4711395"/>
            <a:ext cx="363996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3690629" y="5470571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3690629" y="6230479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4109123" y="1080469"/>
            <a:ext cx="2623115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a, I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100492" y="1638869"/>
            <a:ext cx="2631748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K, Na, Mg, Mo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4139952" y="2249303"/>
            <a:ext cx="2592288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Zn, Cr, I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4064598" y="3008568"/>
            <a:ext cx="2667641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Mg, Cu, Ni, V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4095416" y="3768016"/>
            <a:ext cx="2636824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a, Li, Co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064598" y="4527355"/>
            <a:ext cx="2667639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V, Ni, Mg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061208" y="5286532"/>
            <a:ext cx="2671032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Fe, Si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4064598" y="6082103"/>
            <a:ext cx="2667641" cy="368080"/>
          </a:xfrm>
          <a:prstGeom prst="roundRect">
            <a:avLst>
              <a:gd name="adj" fmla="val 50000"/>
            </a:avLst>
          </a:prstGeom>
          <a:solidFill>
            <a:srgbClr val="C9C9FF"/>
          </a:solidFill>
          <a:ln>
            <a:solidFill>
              <a:srgbClr val="0909FF"/>
            </a:solidFill>
          </a:ln>
          <a:effectLst>
            <a:glow rad="88900">
              <a:srgbClr val="C9C9FF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P, K, Se, </a:t>
            </a:r>
            <a:r>
              <a:rPr lang="en-US" b="1" dirty="0" err="1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, V,  </a:t>
            </a:r>
            <a:r>
              <a:rPr lang="ru-RU" b="1" dirty="0" smtClean="0">
                <a:solidFill>
                  <a:srgbClr val="0909FF"/>
                </a:solidFill>
                <a:latin typeface="Times New Roman" pitchFamily="18" charset="0"/>
                <a:cs typeface="Times New Roman" pitchFamily="18" charset="0"/>
              </a:rPr>
              <a:t>- вода</a:t>
            </a:r>
            <a:endParaRPr lang="ru-RU" b="1" dirty="0">
              <a:solidFill>
                <a:srgbClr val="090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D:\Мои документы\Кафедра\Становление реабилитации\71fj4k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432"/>
            <a:ext cx="8781237" cy="658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43608" y="1242245"/>
            <a:ext cx="1512168" cy="838348"/>
          </a:xfrm>
          <a:prstGeom prst="roundRect">
            <a:avLst>
              <a:gd name="adj" fmla="val 46297"/>
            </a:avLst>
          </a:prstGeom>
          <a:solidFill>
            <a:schemeClr val="tx1"/>
          </a:solidFill>
          <a:ln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Дисневротичний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2414754"/>
            <a:ext cx="1575548" cy="1067045"/>
          </a:xfrm>
          <a:prstGeom prst="roundRect">
            <a:avLst>
              <a:gd name="adj" fmla="val 46297"/>
            </a:avLst>
          </a:prstGeom>
          <a:solidFill>
            <a:schemeClr val="tx1"/>
          </a:solidFill>
          <a:ln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Дисгормональный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599" y="3933467"/>
            <a:ext cx="1739843" cy="1058803"/>
          </a:xfrm>
          <a:prstGeom prst="roundRect">
            <a:avLst>
              <a:gd name="adj" fmla="val 46297"/>
            </a:avLst>
          </a:prstGeom>
          <a:solidFill>
            <a:schemeClr val="tx1"/>
          </a:solidFill>
          <a:ln>
            <a:gradFill>
              <a:gsLst>
                <a:gs pos="0">
                  <a:srgbClr val="0000EE"/>
                </a:gs>
                <a:gs pos="100000">
                  <a:srgbClr val="FF0000"/>
                </a:gs>
              </a:gsLst>
              <a:lin ang="5400000" scaled="0"/>
            </a:gra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Дисімунний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5451984"/>
            <a:ext cx="1512168" cy="1067840"/>
          </a:xfrm>
          <a:prstGeom prst="roundRect">
            <a:avLst>
              <a:gd name="adj" fmla="val 46297"/>
            </a:avLst>
          </a:prstGeom>
          <a:solidFill>
            <a:schemeClr val="tx1"/>
          </a:solidFill>
          <a:ln>
            <a:gradFill>
              <a:gsLst>
                <a:gs pos="0">
                  <a:srgbClr val="0000EE"/>
                </a:gs>
                <a:gs pos="100000">
                  <a:srgbClr val="FF0000"/>
                </a:gs>
              </a:gsLst>
              <a:lin ang="5400000" scaled="0"/>
            </a:gra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Дисметаболічний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7968" y="1242245"/>
            <a:ext cx="2235285" cy="290068"/>
          </a:xfrm>
          <a:prstGeom prst="rect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Тривожно-депресивний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77968" y="1772816"/>
            <a:ext cx="2235285" cy="307777"/>
          </a:xfrm>
          <a:prstGeom prst="rect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Паніко-фобічний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48541" y="2414754"/>
            <a:ext cx="2256975" cy="307777"/>
          </a:xfrm>
          <a:prstGeom prst="rect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Гормоноанаболічний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0322" y="3933467"/>
            <a:ext cx="2197475" cy="307777"/>
          </a:xfrm>
          <a:prstGeom prst="rect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Алергічний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39069" y="4684494"/>
            <a:ext cx="2197475" cy="307777"/>
          </a:xfrm>
          <a:prstGeom prst="rect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Імунодефіцитний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39069" y="5451983"/>
            <a:ext cx="2197475" cy="307777"/>
          </a:xfrm>
          <a:prstGeom prst="rect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Алкалозний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24183" y="6212047"/>
            <a:ext cx="2197475" cy="307777"/>
          </a:xfrm>
          <a:prstGeom prst="rect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Ацидозний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24128" y="1772816"/>
            <a:ext cx="3015180" cy="307777"/>
          </a:xfrm>
          <a:prstGeom prst="rect">
            <a:avLst/>
          </a:prstGeom>
          <a:solidFill>
            <a:srgbClr val="C5C5FF"/>
          </a:solidFill>
          <a:ln>
            <a:solidFill>
              <a:srgbClr val="C704CC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94027F"/>
                </a:solidFill>
                <a:latin typeface="Times New Roman" pitchFamily="18" charset="0"/>
                <a:cs typeface="Times New Roman" pitchFamily="18" charset="0"/>
              </a:rPr>
              <a:t>Седативна</a:t>
            </a:r>
            <a:r>
              <a:rPr lang="ru-RU" sz="1400" b="1" dirty="0" smtClean="0">
                <a:solidFill>
                  <a:srgbClr val="94027F"/>
                </a:solidFill>
                <a:latin typeface="Times New Roman" pitchFamily="18" charset="0"/>
                <a:cs typeface="Times New Roman" pitchFamily="18" charset="0"/>
              </a:rPr>
              <a:t> «РЕЛАКС»</a:t>
            </a:r>
            <a:endParaRPr lang="ru-RU" sz="1400" b="1" dirty="0">
              <a:solidFill>
                <a:srgbClr val="9402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24128" y="1224536"/>
            <a:ext cx="3015181" cy="307777"/>
          </a:xfrm>
          <a:prstGeom prst="rect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Психостимулювальна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ТОНІК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14972" y="4576772"/>
            <a:ext cx="3009057" cy="523220"/>
          </a:xfrm>
          <a:prstGeom prst="rect">
            <a:avLst/>
          </a:prstGeom>
          <a:solidFill>
            <a:srgbClr val="7DE9FF"/>
          </a:solidFill>
          <a:ln>
            <a:solidFill>
              <a:srgbClr val="00ADD0"/>
            </a:solidFill>
          </a:ln>
          <a:effectLst>
            <a:glow rad="127000">
              <a:srgbClr val="7DE9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6174"/>
                </a:solidFill>
                <a:latin typeface="Times New Roman" pitchFamily="18" charset="0"/>
                <a:cs typeface="Times New Roman" pitchFamily="18" charset="0"/>
              </a:rPr>
              <a:t>Імуностимулювальна</a:t>
            </a:r>
            <a:r>
              <a:rPr lang="ru-RU" sz="1400" b="1" dirty="0" smtClean="0">
                <a:solidFill>
                  <a:srgbClr val="006174"/>
                </a:solidFill>
                <a:latin typeface="Times New Roman" pitchFamily="18" charset="0"/>
                <a:cs typeface="Times New Roman" pitchFamily="18" charset="0"/>
              </a:rPr>
              <a:t> «ІМУНОСТИМУЛЯТОР»</a:t>
            </a:r>
            <a:endParaRPr lang="ru-RU" sz="1400" b="1" dirty="0">
              <a:solidFill>
                <a:srgbClr val="00617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679701" y="3825746"/>
            <a:ext cx="3014712" cy="523220"/>
          </a:xfrm>
          <a:prstGeom prst="rect">
            <a:avLst/>
          </a:prstGeom>
          <a:solidFill>
            <a:srgbClr val="A3FFCD"/>
          </a:solidFill>
          <a:ln>
            <a:solidFill>
              <a:srgbClr val="00B050"/>
            </a:solidFill>
          </a:ln>
          <a:effectLst>
            <a:glow rad="127000">
              <a:srgbClr val="A3FFCD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7A37"/>
                </a:solidFill>
                <a:latin typeface="Times New Roman" pitchFamily="18" charset="0"/>
                <a:cs typeface="Times New Roman" pitchFamily="18" charset="0"/>
              </a:rPr>
              <a:t>Десенсибілізуюча</a:t>
            </a:r>
            <a:r>
              <a:rPr lang="ru-RU" sz="1400" b="1" dirty="0" smtClean="0">
                <a:solidFill>
                  <a:srgbClr val="007A37"/>
                </a:solidFill>
                <a:latin typeface="Times New Roman" pitchFamily="18" charset="0"/>
                <a:cs typeface="Times New Roman" pitchFamily="18" charset="0"/>
              </a:rPr>
              <a:t> «ПРОТИВОАЛЕРГІК»</a:t>
            </a:r>
            <a:endParaRPr lang="ru-RU" sz="1400" b="1" dirty="0">
              <a:solidFill>
                <a:srgbClr val="007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40322" y="3174022"/>
            <a:ext cx="2235285" cy="307777"/>
          </a:xfrm>
          <a:prstGeom prst="rect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Гормонокатаболічний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14972" y="3174022"/>
            <a:ext cx="3024336" cy="307777"/>
          </a:xfrm>
          <a:prstGeom prst="rect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Гормоноанаболічна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АНАБОЛіК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24128" y="2307033"/>
            <a:ext cx="3024335" cy="523220"/>
          </a:xfrm>
          <a:prstGeom prst="rect">
            <a:avLst/>
          </a:prstGeom>
          <a:solidFill>
            <a:srgbClr val="FFBBAB"/>
          </a:solidFill>
          <a:ln>
            <a:solidFill>
              <a:srgbClr val="FF33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Гормонокатаболічна</a:t>
            </a:r>
            <a: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«КАТАБОЛІК»</a:t>
            </a:r>
            <a:endParaRPr lang="ru-RU" sz="1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42441" y="6104326"/>
            <a:ext cx="3006022" cy="523220"/>
          </a:xfrm>
          <a:prstGeom prst="rect">
            <a:avLst/>
          </a:prstGeom>
          <a:solidFill>
            <a:srgbClr val="C3E1F9"/>
          </a:solidFill>
          <a:ln>
            <a:solidFill>
              <a:srgbClr val="0000EE"/>
            </a:solidFill>
          </a:ln>
          <a:effectLst>
            <a:glow rad="127000">
              <a:srgbClr val="C3E1F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Залужувальна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Лужний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МЕТАБОЛІК»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24128" y="5344262"/>
            <a:ext cx="3006022" cy="523220"/>
          </a:xfrm>
          <a:prstGeom prst="rect">
            <a:avLst/>
          </a:prstGeom>
          <a:solidFill>
            <a:srgbClr val="FFFF89"/>
          </a:solidFill>
          <a:ln>
            <a:solidFill>
              <a:srgbClr val="BCB800"/>
            </a:solidFill>
          </a:ln>
          <a:effectLst>
            <a:glow rad="127000">
              <a:srgbClr val="FFFF89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solidFill>
                  <a:srgbClr val="747100"/>
                </a:solidFill>
                <a:latin typeface="Times New Roman" pitchFamily="18" charset="0"/>
                <a:cs typeface="Times New Roman" pitchFamily="18" charset="0"/>
              </a:rPr>
              <a:t>Закислювальна</a:t>
            </a:r>
            <a:r>
              <a:rPr lang="ru-RU" sz="1400" b="1" dirty="0" smtClean="0">
                <a:solidFill>
                  <a:srgbClr val="747100"/>
                </a:solidFill>
                <a:latin typeface="Times New Roman" pitchFamily="18" charset="0"/>
                <a:cs typeface="Times New Roman" pitchFamily="18" charset="0"/>
              </a:rPr>
              <a:t> «КИСЛОТНЫЙ МЕТАБОЛІК»</a:t>
            </a:r>
            <a:endParaRPr lang="ru-RU" sz="1400" b="1" dirty="0">
              <a:solidFill>
                <a:srgbClr val="7471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39552" y="1116814"/>
            <a:ext cx="432048" cy="540301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Синдроми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порушеного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гомеокінезу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619156" y="1772816"/>
            <a:ext cx="268288" cy="153888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5292080" y="1399809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28" idx="1"/>
          </p:cNvCxnSpPr>
          <p:nvPr/>
        </p:nvCxnSpPr>
        <p:spPr>
          <a:xfrm>
            <a:off x="2611087" y="3066301"/>
            <a:ext cx="329235" cy="26161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17" idx="1"/>
          </p:cNvCxnSpPr>
          <p:nvPr/>
        </p:nvCxnSpPr>
        <p:spPr>
          <a:xfrm flipV="1">
            <a:off x="2615287" y="2568643"/>
            <a:ext cx="333254" cy="379633"/>
          </a:xfrm>
          <a:prstGeom prst="straightConnector1">
            <a:avLst/>
          </a:prstGeom>
          <a:ln w="38100">
            <a:solidFill>
              <a:srgbClr val="0000EE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20" idx="1"/>
          </p:cNvCxnSpPr>
          <p:nvPr/>
        </p:nvCxnSpPr>
        <p:spPr>
          <a:xfrm>
            <a:off x="2598019" y="4533777"/>
            <a:ext cx="341050" cy="30460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19" idx="1"/>
          </p:cNvCxnSpPr>
          <p:nvPr/>
        </p:nvCxnSpPr>
        <p:spPr>
          <a:xfrm flipV="1">
            <a:off x="2615287" y="4087356"/>
            <a:ext cx="325035" cy="375512"/>
          </a:xfrm>
          <a:prstGeom prst="straightConnector1">
            <a:avLst/>
          </a:prstGeom>
          <a:ln w="38100">
            <a:solidFill>
              <a:srgbClr val="0000EE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2580091" y="6104326"/>
            <a:ext cx="262704" cy="261609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2586896" y="5759760"/>
            <a:ext cx="304748" cy="253964"/>
          </a:xfrm>
          <a:prstGeom prst="straightConnector1">
            <a:avLst/>
          </a:prstGeom>
          <a:ln w="38100">
            <a:solidFill>
              <a:srgbClr val="0000EE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5326701" y="1926703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5309426" y="2568643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V="1">
            <a:off x="5267434" y="3327909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V="1">
            <a:off x="5267433" y="4087357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5292080" y="4846696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5274805" y="5605872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V="1">
            <a:off x="5274805" y="6365780"/>
            <a:ext cx="339349" cy="1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V="1">
            <a:off x="2598019" y="1399810"/>
            <a:ext cx="293625" cy="261612"/>
          </a:xfrm>
          <a:prstGeom prst="straightConnector1">
            <a:avLst/>
          </a:prstGeom>
          <a:ln w="38100">
            <a:solidFill>
              <a:srgbClr val="0000EE"/>
            </a:solidFill>
            <a:tailEnd type="stealth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42443" y="73924"/>
            <a:ext cx="7543800" cy="914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293765" y="332656"/>
            <a:ext cx="6552728" cy="504056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glow rad="1270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smtClean="0">
                <a:ln>
                  <a:solidFill>
                    <a:srgbClr val="FF0000"/>
                  </a:solidFill>
                </a:ln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Классифікація лікувальнизх  мінеральних вод за механізмом  впливу</a:t>
            </a:r>
            <a:endParaRPr lang="ru-RU" sz="2000" b="1" dirty="0">
              <a:ln>
                <a:solidFill>
                  <a:srgbClr val="FF0000"/>
                </a:solidFill>
              </a:ln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91E77-DC03-4384-AC84-EA1C8A7EB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7886700" cy="955342"/>
          </a:xfrm>
        </p:spPr>
        <p:txBody>
          <a:bodyPr/>
          <a:lstStyle/>
          <a:p>
            <a:pPr algn="ctr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МЕДИКАМЕНТОЗНА РЕАБІЛІТАЦІЯ</a:t>
            </a:r>
            <a:endParaRPr lang="fr-F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51EC8D-AAF5-4A98-A51A-78AABFE0B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81" y="1106907"/>
            <a:ext cx="8217569" cy="50700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.             </a:t>
            </a:r>
            <a:r>
              <a:rPr lang="ru-RU" sz="2200" b="1" dirty="0" err="1" smtClean="0"/>
              <a:t>Профілактика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пізніх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тромбозів</a:t>
            </a:r>
            <a:r>
              <a:rPr lang="ru-RU" sz="2200" b="1" dirty="0" smtClean="0"/>
              <a:t> і </a:t>
            </a:r>
            <a:r>
              <a:rPr lang="ru-RU" sz="2200" b="1" dirty="0" err="1" smtClean="0"/>
              <a:t>тромбоемболій</a:t>
            </a:r>
            <a:r>
              <a:rPr lang="ru-RU" sz="2200" b="1" dirty="0"/>
              <a:t>. Для </a:t>
            </a:r>
            <a:r>
              <a:rPr lang="ru-RU" sz="2200" b="1" dirty="0" err="1"/>
              <a:t>вирішення</a:t>
            </a:r>
            <a:r>
              <a:rPr lang="ru-RU" sz="2200" b="1" dirty="0"/>
              <a:t> </a:t>
            </a:r>
            <a:r>
              <a:rPr lang="ru-RU" sz="2200" b="1" dirty="0" err="1"/>
              <a:t>питання</a:t>
            </a:r>
            <a:r>
              <a:rPr lang="ru-RU" sz="2200" b="1" dirty="0"/>
              <a:t> </a:t>
            </a:r>
            <a:r>
              <a:rPr lang="ru-RU" sz="2200" b="1" dirty="0" err="1"/>
              <a:t>призначення</a:t>
            </a:r>
            <a:r>
              <a:rPr lang="ru-RU" sz="2200" b="1" dirty="0"/>
              <a:t> </a:t>
            </a:r>
            <a:r>
              <a:rPr lang="ru-RU" sz="2200" b="1" dirty="0" err="1"/>
              <a:t>антитромботичної</a:t>
            </a:r>
            <a:r>
              <a:rPr lang="ru-RU" sz="2200" b="1" dirty="0"/>
              <a:t> </a:t>
            </a:r>
            <a:r>
              <a:rPr lang="ru-RU" sz="2200" b="1" dirty="0" err="1"/>
              <a:t>терапії</a:t>
            </a:r>
            <a:r>
              <a:rPr lang="ru-RU" sz="2200" b="1" dirty="0"/>
              <a:t> </a:t>
            </a:r>
            <a:r>
              <a:rPr lang="ru-RU" sz="2200" b="1" dirty="0" err="1"/>
              <a:t>можливе</a:t>
            </a:r>
            <a:r>
              <a:rPr lang="ru-RU" sz="2200" b="1" dirty="0"/>
              <a:t> </a:t>
            </a:r>
            <a:r>
              <a:rPr lang="ru-RU" sz="2200" b="1" dirty="0" err="1"/>
              <a:t>використання</a:t>
            </a:r>
            <a:r>
              <a:rPr lang="ru-RU" sz="2200" b="1" dirty="0"/>
              <a:t> шкал </a:t>
            </a:r>
            <a:r>
              <a:rPr lang="en-US" sz="2200" b="1" dirty="0"/>
              <a:t>IMPROVE, PADUA .</a:t>
            </a:r>
          </a:p>
          <a:p>
            <a:pPr marL="0" indent="0">
              <a:buNone/>
            </a:pPr>
            <a:r>
              <a:rPr lang="ru-RU" sz="2200" b="1" dirty="0" err="1"/>
              <a:t>Антитромботична</a:t>
            </a:r>
            <a:r>
              <a:rPr lang="ru-RU" sz="2200" b="1" dirty="0"/>
              <a:t> </a:t>
            </a:r>
            <a:r>
              <a:rPr lang="ru-RU" sz="2200" b="1" dirty="0" err="1"/>
              <a:t>терапія</a:t>
            </a:r>
            <a:r>
              <a:rPr lang="ru-RU" sz="2200" b="1" dirty="0"/>
              <a:t> </a:t>
            </a:r>
            <a:r>
              <a:rPr lang="ru-RU" sz="2200" b="1" dirty="0" err="1"/>
              <a:t>передбачена</a:t>
            </a:r>
            <a:r>
              <a:rPr lang="ru-RU" sz="2200" b="1" dirty="0"/>
              <a:t> </a:t>
            </a:r>
            <a:r>
              <a:rPr lang="ru-RU" sz="2200" b="1" dirty="0" err="1"/>
              <a:t>після</a:t>
            </a:r>
            <a:r>
              <a:rPr lang="ru-RU" sz="2200" b="1" dirty="0"/>
              <a:t> </a:t>
            </a:r>
            <a:r>
              <a:rPr lang="ru-RU" sz="2200" b="1" dirty="0" err="1"/>
              <a:t>виписки</a:t>
            </a:r>
            <a:r>
              <a:rPr lang="ru-RU" sz="2200" b="1" dirty="0"/>
              <a:t> </a:t>
            </a:r>
            <a:r>
              <a:rPr lang="ru-RU" sz="2200" b="1" dirty="0" err="1"/>
              <a:t>зі</a:t>
            </a:r>
            <a:r>
              <a:rPr lang="ru-RU" sz="2200" b="1" dirty="0"/>
              <a:t> </a:t>
            </a:r>
            <a:r>
              <a:rPr lang="ru-RU" sz="2200" b="1" dirty="0" err="1"/>
              <a:t>стаціонару</a:t>
            </a:r>
            <a:r>
              <a:rPr lang="ru-RU" sz="2200" b="1" dirty="0"/>
              <a:t>:</a:t>
            </a:r>
          </a:p>
          <a:p>
            <a:pPr marL="0" indent="0">
              <a:buNone/>
            </a:pPr>
            <a:r>
              <a:rPr lang="ru-RU" sz="2200" b="1" dirty="0"/>
              <a:t>        </a:t>
            </a:r>
            <a:r>
              <a:rPr lang="ru-RU" sz="2200" b="1" dirty="0" smtClean="0"/>
              <a:t>1.  </a:t>
            </a:r>
            <a:r>
              <a:rPr lang="ru-RU" sz="2200" b="1" dirty="0" err="1"/>
              <a:t>Пацієнтам</a:t>
            </a:r>
            <a:r>
              <a:rPr lang="ru-RU" sz="2200" b="1" dirty="0"/>
              <a:t> з </a:t>
            </a:r>
            <a:r>
              <a:rPr lang="ru-RU" sz="2200" b="1" dirty="0" err="1"/>
              <a:t>тромбоемболічними</a:t>
            </a:r>
            <a:r>
              <a:rPr lang="ru-RU" sz="2200" b="1" dirty="0"/>
              <a:t> </a:t>
            </a:r>
            <a:r>
              <a:rPr lang="ru-RU" sz="2200" b="1" dirty="0" err="1"/>
              <a:t>ускладненнями</a:t>
            </a:r>
            <a:r>
              <a:rPr lang="ru-RU" sz="2200" b="1" dirty="0"/>
              <a:t> </a:t>
            </a:r>
            <a:r>
              <a:rPr lang="ru-RU" sz="2200" b="1" dirty="0" err="1"/>
              <a:t>відповідно</a:t>
            </a:r>
            <a:r>
              <a:rPr lang="ru-RU" sz="2200" b="1" dirty="0"/>
              <a:t> до </a:t>
            </a:r>
            <a:r>
              <a:rPr lang="ru-RU" sz="2200" b="1" dirty="0" err="1"/>
              <a:t>загальноприйнятих</a:t>
            </a:r>
            <a:r>
              <a:rPr lang="ru-RU" sz="2200" b="1" dirty="0"/>
              <a:t> </a:t>
            </a:r>
            <a:r>
              <a:rPr lang="ru-RU" sz="2200" b="1" dirty="0" err="1"/>
              <a:t>клінічних</a:t>
            </a:r>
            <a:r>
              <a:rPr lang="ru-RU" sz="2200" b="1" dirty="0"/>
              <a:t> </a:t>
            </a:r>
            <a:r>
              <a:rPr lang="ru-RU" sz="2200" b="1" dirty="0" err="1"/>
              <a:t>рекомендацій</a:t>
            </a:r>
            <a:r>
              <a:rPr lang="ru-RU" sz="2200" b="1" dirty="0"/>
              <a:t> </a:t>
            </a:r>
            <a:r>
              <a:rPr lang="ru-RU" sz="2200" b="1" dirty="0" err="1"/>
              <a:t>щодо</a:t>
            </a:r>
            <a:r>
              <a:rPr lang="ru-RU" sz="2200" b="1" dirty="0"/>
              <a:t> </a:t>
            </a:r>
            <a:r>
              <a:rPr lang="ru-RU" sz="2200" b="1" dirty="0" err="1"/>
              <a:t>лікування</a:t>
            </a:r>
            <a:r>
              <a:rPr lang="ru-RU" sz="2200" b="1" dirty="0"/>
              <a:t> </a:t>
            </a:r>
            <a:r>
              <a:rPr lang="ru-RU" sz="2200" b="1" dirty="0" err="1"/>
              <a:t>венозної</a:t>
            </a:r>
            <a:r>
              <a:rPr lang="ru-RU" sz="2200" b="1" dirty="0"/>
              <a:t> </a:t>
            </a:r>
            <a:r>
              <a:rPr lang="ru-RU" sz="2200" b="1" dirty="0" err="1"/>
              <a:t>тромбоемболії</a:t>
            </a:r>
            <a:r>
              <a:rPr lang="ru-RU" sz="2200" b="1" dirty="0"/>
              <a:t> (ВТЕ);</a:t>
            </a:r>
          </a:p>
          <a:p>
            <a:pPr marL="0" indent="0">
              <a:buNone/>
            </a:pPr>
            <a:r>
              <a:rPr lang="ru-RU" sz="2200" b="1" dirty="0"/>
              <a:t>        </a:t>
            </a:r>
            <a:r>
              <a:rPr lang="ru-RU" sz="2200" b="1" dirty="0" smtClean="0"/>
              <a:t>2.  </a:t>
            </a:r>
            <a:r>
              <a:rPr lang="ru-RU" sz="2200" b="1" dirty="0"/>
              <a:t>Для </a:t>
            </a:r>
            <a:r>
              <a:rPr lang="ru-RU" sz="2200" b="1" dirty="0" err="1"/>
              <a:t>профілактики</a:t>
            </a:r>
            <a:r>
              <a:rPr lang="ru-RU" sz="2200" b="1" dirty="0"/>
              <a:t> </a:t>
            </a:r>
            <a:r>
              <a:rPr lang="ru-RU" sz="2200" b="1" dirty="0" err="1"/>
              <a:t>відстрочених</a:t>
            </a:r>
            <a:r>
              <a:rPr lang="ru-RU" sz="2200" b="1" dirty="0"/>
              <a:t> </a:t>
            </a:r>
            <a:r>
              <a:rPr lang="ru-RU" sz="2200" b="1" dirty="0" err="1"/>
              <a:t>тромбоемболічних</a:t>
            </a:r>
            <a:r>
              <a:rPr lang="ru-RU" sz="2200" b="1" dirty="0"/>
              <a:t> </a:t>
            </a:r>
            <a:r>
              <a:rPr lang="ru-RU" sz="2200" b="1" dirty="0" err="1"/>
              <a:t>ускладнень</a:t>
            </a:r>
            <a:r>
              <a:rPr lang="ru-RU" sz="2200" b="1" dirty="0"/>
              <a:t> у </a:t>
            </a:r>
            <a:r>
              <a:rPr lang="ru-RU" sz="2200" b="1" dirty="0" err="1"/>
              <a:t>пацієнтів</a:t>
            </a:r>
            <a:r>
              <a:rPr lang="ru-RU" sz="2200" b="1" dirty="0"/>
              <a:t>:</a:t>
            </a:r>
          </a:p>
          <a:p>
            <a:pPr marL="0" indent="0">
              <a:buNone/>
            </a:pPr>
            <a:r>
              <a:rPr lang="ru-RU" sz="2200" b="1" dirty="0"/>
              <a:t>            • з будь-</a:t>
            </a:r>
            <a:r>
              <a:rPr lang="ru-RU" sz="2200" b="1" dirty="0" err="1"/>
              <a:t>яким</a:t>
            </a:r>
            <a:r>
              <a:rPr lang="ru-RU" sz="2200" b="1" dirty="0"/>
              <a:t> </a:t>
            </a:r>
            <a:r>
              <a:rPr lang="ru-RU" sz="2200" b="1" dirty="0" err="1"/>
              <a:t>підвищеним</a:t>
            </a:r>
            <a:r>
              <a:rPr lang="ru-RU" sz="2200" b="1" dirty="0"/>
              <a:t> </a:t>
            </a:r>
            <a:r>
              <a:rPr lang="ru-RU" sz="2200" b="1" dirty="0" err="1"/>
              <a:t>рівнем</a:t>
            </a:r>
            <a:r>
              <a:rPr lang="ru-RU" sz="2200" b="1" dirty="0"/>
              <a:t> </a:t>
            </a:r>
            <a:r>
              <a:rPr lang="en-US" sz="2200" b="1" dirty="0"/>
              <a:t>D </a:t>
            </a:r>
            <a:r>
              <a:rPr lang="ru-RU" sz="2200" b="1" dirty="0" err="1"/>
              <a:t>димера</a:t>
            </a:r>
            <a:endParaRPr lang="ru-RU" sz="2200" b="1" dirty="0"/>
          </a:p>
          <a:p>
            <a:pPr marL="0" indent="0">
              <a:buNone/>
            </a:pPr>
            <a:r>
              <a:rPr lang="ru-RU" sz="2200" b="1" dirty="0"/>
              <a:t>            • з факторами </a:t>
            </a:r>
            <a:r>
              <a:rPr lang="ru-RU" sz="2200" b="1" dirty="0" err="1"/>
              <a:t>ризику</a:t>
            </a:r>
            <a:r>
              <a:rPr lang="ru-RU" sz="2200" b="1" dirty="0"/>
              <a:t> (</a:t>
            </a:r>
            <a:r>
              <a:rPr lang="ru-RU" sz="2200" b="1" dirty="0" err="1"/>
              <a:t>госпіталізація</a:t>
            </a:r>
            <a:r>
              <a:rPr lang="ru-RU" sz="2200" b="1" dirty="0"/>
              <a:t> в </a:t>
            </a:r>
            <a:r>
              <a:rPr lang="ru-RU" sz="2200" b="1" dirty="0" smtClean="0"/>
              <a:t>В/БІТ</a:t>
            </a:r>
            <a:r>
              <a:rPr lang="ru-RU" sz="2200" b="1" dirty="0"/>
              <a:t>, </a:t>
            </a:r>
            <a:r>
              <a:rPr lang="ru-RU" sz="2200" b="1" dirty="0" err="1" smtClean="0"/>
              <a:t>наявністю</a:t>
            </a:r>
            <a:r>
              <a:rPr lang="ru-RU" sz="2200" b="1" dirty="0" smtClean="0"/>
              <a:t>  </a:t>
            </a:r>
            <a:r>
              <a:rPr lang="ru-RU" sz="2200" b="1" dirty="0" err="1"/>
              <a:t>хронічних</a:t>
            </a:r>
            <a:r>
              <a:rPr lang="ru-RU" sz="2200" b="1" dirty="0"/>
              <a:t> </a:t>
            </a:r>
            <a:r>
              <a:rPr lang="ru-RU" sz="2200" b="1" dirty="0" err="1"/>
              <a:t>захворювань</a:t>
            </a:r>
            <a:r>
              <a:rPr lang="ru-RU" sz="2200" b="1" dirty="0"/>
              <a:t>, </a:t>
            </a:r>
            <a:r>
              <a:rPr lang="ru-RU" sz="2200" b="1" dirty="0" err="1" smtClean="0"/>
              <a:t>наявність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тромбофілії</a:t>
            </a:r>
            <a:r>
              <a:rPr lang="ru-RU" sz="2200" b="1" dirty="0" smtClean="0"/>
              <a:t>, </a:t>
            </a:r>
            <a:r>
              <a:rPr lang="ru-RU" sz="2200" b="1" dirty="0" err="1" smtClean="0"/>
              <a:t>злоякісні</a:t>
            </a:r>
            <a:r>
              <a:rPr lang="ru-RU" sz="2200" b="1" dirty="0" smtClean="0"/>
              <a:t> </a:t>
            </a:r>
            <a:r>
              <a:rPr lang="ru-RU" sz="2200" b="1" dirty="0" err="1"/>
              <a:t>новоутворення</a:t>
            </a:r>
            <a:r>
              <a:rPr lang="ru-RU" sz="2200" b="1" dirty="0"/>
              <a:t>, </a:t>
            </a:r>
            <a:r>
              <a:rPr lang="ru-RU" sz="2200" b="1" dirty="0" err="1" smtClean="0"/>
              <a:t>імобілізація</a:t>
            </a:r>
            <a:r>
              <a:rPr lang="ru-RU" sz="2200" b="1" dirty="0"/>
              <a:t>, </a:t>
            </a:r>
            <a:r>
              <a:rPr lang="ru-RU" sz="2200" b="1" dirty="0" err="1"/>
              <a:t>вік</a:t>
            </a:r>
            <a:r>
              <a:rPr lang="ru-RU" sz="2200" b="1" dirty="0"/>
              <a:t> старше 60 </a:t>
            </a:r>
            <a:r>
              <a:rPr lang="ru-RU" sz="2200" b="1" dirty="0" err="1"/>
              <a:t>років</a:t>
            </a:r>
            <a:r>
              <a:rPr lang="ru-RU" sz="2200" b="1" dirty="0"/>
              <a:t>)</a:t>
            </a:r>
          </a:p>
          <a:p>
            <a:pPr marL="0" indent="0">
              <a:buNone/>
            </a:pPr>
            <a:r>
              <a:rPr lang="ru-RU" sz="2200" b="1" dirty="0"/>
              <a:t>            • </a:t>
            </a:r>
            <a:r>
              <a:rPr lang="ru-RU" sz="2200" b="1" dirty="0" err="1"/>
              <a:t>із</a:t>
            </a:r>
            <a:r>
              <a:rPr lang="ru-RU" sz="2200" b="1" dirty="0"/>
              <a:t> </a:t>
            </a:r>
            <a:r>
              <a:rPr lang="ru-RU" sz="2200" b="1" dirty="0" err="1"/>
              <a:t>середньотяжким</a:t>
            </a:r>
            <a:r>
              <a:rPr lang="ru-RU" sz="2200" b="1" dirty="0"/>
              <a:t> та тяжким </a:t>
            </a:r>
            <a:r>
              <a:rPr lang="ru-RU" sz="2200" b="1" dirty="0" err="1"/>
              <a:t>перебігом</a:t>
            </a:r>
            <a:r>
              <a:rPr lang="ru-RU" sz="2200" b="1" dirty="0"/>
              <a:t> </a:t>
            </a:r>
            <a:r>
              <a:rPr lang="en-US" sz="2200" b="1" dirty="0"/>
              <a:t>COVID 19 .</a:t>
            </a:r>
          </a:p>
          <a:p>
            <a:pPr marL="0" indent="0">
              <a:buNone/>
            </a:pPr>
            <a:r>
              <a:rPr lang="ru-RU" sz="2200" b="1" dirty="0"/>
              <a:t>Для </a:t>
            </a:r>
            <a:r>
              <a:rPr lang="ru-RU" sz="2200" b="1" dirty="0" err="1"/>
              <a:t>профілактики</a:t>
            </a:r>
            <a:r>
              <a:rPr lang="ru-RU" sz="2200" b="1" dirty="0"/>
              <a:t> </a:t>
            </a:r>
            <a:r>
              <a:rPr lang="ru-RU" sz="2200" b="1" dirty="0" err="1"/>
              <a:t>відстрочених</a:t>
            </a:r>
            <a:r>
              <a:rPr lang="ru-RU" sz="2200" b="1" dirty="0"/>
              <a:t> </a:t>
            </a:r>
            <a:r>
              <a:rPr lang="ru-RU" sz="2200" b="1" dirty="0" err="1"/>
              <a:t>тромбоемболічних</a:t>
            </a:r>
            <a:r>
              <a:rPr lang="ru-RU" sz="2200" b="1" dirty="0"/>
              <a:t> </a:t>
            </a:r>
            <a:r>
              <a:rPr lang="ru-RU" sz="2200" b="1" dirty="0" err="1"/>
              <a:t>ускладнень</a:t>
            </a:r>
            <a:r>
              <a:rPr lang="ru-RU" sz="2200" b="1" dirty="0"/>
              <a:t> </a:t>
            </a:r>
            <a:r>
              <a:rPr lang="ru-RU" sz="2200" b="1" dirty="0" err="1"/>
              <a:t>може</a:t>
            </a:r>
            <a:r>
              <a:rPr lang="ru-RU" sz="2200" b="1" dirty="0"/>
              <a:t> бути </a:t>
            </a:r>
            <a:r>
              <a:rPr lang="ru-RU" sz="2200" b="1" dirty="0" err="1"/>
              <a:t>призначений</a:t>
            </a:r>
            <a:r>
              <a:rPr lang="ru-RU" sz="2200" b="1" dirty="0"/>
              <a:t> </a:t>
            </a:r>
            <a:r>
              <a:rPr lang="ru-RU" sz="2200" b="1" dirty="0" err="1"/>
              <a:t>еноксапарин</a:t>
            </a:r>
            <a:r>
              <a:rPr lang="ru-RU" sz="2200" b="1" dirty="0"/>
              <a:t> </a:t>
            </a:r>
            <a:r>
              <a:rPr lang="ru-RU" sz="2200" b="1" dirty="0" err="1"/>
              <a:t>підшкірно</a:t>
            </a:r>
            <a:r>
              <a:rPr lang="ru-RU" sz="2200" b="1" dirty="0"/>
              <a:t> 40 мг 1 раз на день </a:t>
            </a:r>
            <a:r>
              <a:rPr lang="ru-RU" sz="2200" b="1" dirty="0" err="1"/>
              <a:t>або</a:t>
            </a:r>
            <a:r>
              <a:rPr lang="ru-RU" sz="2200" b="1" dirty="0"/>
              <a:t> </a:t>
            </a:r>
            <a:r>
              <a:rPr lang="ru-RU" sz="2200" b="1" dirty="0" err="1"/>
              <a:t>ривароксабан</a:t>
            </a:r>
            <a:r>
              <a:rPr lang="ru-RU" sz="2200" b="1" dirty="0"/>
              <a:t> 10 мг 1 раз на день </a:t>
            </a:r>
            <a:r>
              <a:rPr lang="ru-RU" sz="2200" b="1" dirty="0" err="1"/>
              <a:t>або</a:t>
            </a:r>
            <a:r>
              <a:rPr lang="ru-RU" sz="2200" b="1" dirty="0"/>
              <a:t> </a:t>
            </a:r>
            <a:r>
              <a:rPr lang="ru-RU" sz="2200" b="1" dirty="0" err="1"/>
              <a:t>апіксабан</a:t>
            </a:r>
            <a:r>
              <a:rPr lang="ru-RU" sz="2200" b="1" dirty="0"/>
              <a:t> 2,5 мг 2 рази на день </a:t>
            </a:r>
            <a:r>
              <a:rPr lang="ru-RU" sz="2200" b="1" dirty="0" err="1"/>
              <a:t>протягом</a:t>
            </a:r>
            <a:r>
              <a:rPr lang="ru-RU" sz="2200" b="1" dirty="0"/>
              <a:t> 40-45 </a:t>
            </a:r>
            <a:r>
              <a:rPr lang="ru-RU" sz="2200" b="1" dirty="0" err="1"/>
              <a:t>днів</a:t>
            </a:r>
            <a:r>
              <a:rPr lang="ru-RU" sz="2200" b="1" dirty="0"/>
              <a:t>.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19670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23850" y="2492375"/>
            <a:ext cx="4103688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80975" indent="-180975">
              <a:spcBef>
                <a:spcPct val="20000"/>
              </a:spcBef>
              <a:buFontTx/>
              <a:buChar char="•"/>
              <a:defRPr/>
            </a:pPr>
            <a:endParaRPr lang="ru-RU" sz="2000" b="1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  <p:sp>
        <p:nvSpPr>
          <p:cNvPr id="13" name="Oval 5" descr="Водяные капли"/>
          <p:cNvSpPr>
            <a:spLocks noChangeArrowheads="1"/>
          </p:cNvSpPr>
          <p:nvPr/>
        </p:nvSpPr>
        <p:spPr bwMode="auto">
          <a:xfrm>
            <a:off x="-900608" y="476250"/>
            <a:ext cx="5680755" cy="79216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8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4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Ваготоніки</a:t>
            </a:r>
            <a:endParaRPr lang="ru-RU" sz="2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Oval 6" descr="Розовая тисненая бумага"/>
          <p:cNvSpPr>
            <a:spLocks noChangeArrowheads="1"/>
          </p:cNvSpPr>
          <p:nvPr/>
        </p:nvSpPr>
        <p:spPr bwMode="auto">
          <a:xfrm>
            <a:off x="4646613" y="477838"/>
            <a:ext cx="5397995" cy="79057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Симпатотоніки</a:t>
            </a:r>
            <a:endParaRPr lang="ru-RU" sz="2400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-900608" y="0"/>
            <a:ext cx="10945215" cy="5842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Фармакологічна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підтримка</a:t>
            </a:r>
            <a:r>
              <a:rPr lang="ru-RU" sz="2400" b="1" dirty="0" smtClean="0">
                <a:solidFill>
                  <a:srgbClr val="002060"/>
                </a:solidFill>
              </a:rPr>
              <a:t>  при </a:t>
            </a:r>
            <a:r>
              <a:rPr lang="ru-RU" sz="2400" b="1" dirty="0" err="1" smtClean="0">
                <a:solidFill>
                  <a:srgbClr val="002060"/>
                </a:solidFill>
              </a:rPr>
              <a:t>постковідному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синдромі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900608" y="1196975"/>
            <a:ext cx="5472608" cy="5661025"/>
          </a:xfrm>
          <a:prstGeom prst="rect">
            <a:avLst/>
          </a:prstGeom>
          <a:gradFill flip="none"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  <a:tileRect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Противірусні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ремдесивір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фавіпіравір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озельтамівір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(ко-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інфекція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грипу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),  </a:t>
            </a:r>
            <a:endParaRPr lang="ru-RU" sz="2000" b="1" dirty="0">
              <a:solidFill>
                <a:srgbClr val="00009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Антибактеріальна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терапія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макроліди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цефалоспорини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2-3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фторхінолони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Системні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глюкокортикоїди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дексаметазон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)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009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Десенсибілізатори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009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Венотоніки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Антиметаболіти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009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Біотична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медицина (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антитіла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ФНО</a:t>
            </a:r>
            <a:r>
              <a:rPr lang="el-GR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α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) </a:t>
            </a:r>
            <a:endParaRPr lang="ru-RU" sz="2000" b="1" dirty="0">
              <a:solidFill>
                <a:srgbClr val="00009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Збуджуючі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амінокислоти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Жиророзчинні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мікроелементні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  <a:cs typeface="Times New Roman" panose="02020603050405020304" pitchFamily="18" charset="0"/>
              </a:rPr>
              <a:t>препарати</a:t>
            </a:r>
            <a:endParaRPr lang="ru-RU" sz="2000" b="1" dirty="0">
              <a:solidFill>
                <a:srgbClr val="00009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643438" y="1196975"/>
            <a:ext cx="5401170" cy="5661025"/>
          </a:xfrm>
          <a:prstGeom prst="rect">
            <a:avLst/>
          </a:prstGeom>
          <a:gradFill flip="none" rotWithShape="1">
            <a:gsLst>
              <a:gs pos="0">
                <a:srgbClr val="FFAEB4"/>
              </a:gs>
              <a:gs pos="100000">
                <a:srgbClr val="FFFFFF"/>
              </a:gs>
            </a:gsLst>
            <a:lin ang="0" scaled="1"/>
            <a:tileRect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Противірусні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засоби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: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ремдесивір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0090"/>
                </a:solidFill>
                <a:latin typeface="Times New Roman" pitchFamily="18" charset="0"/>
              </a:rPr>
              <a:t>фавіпіравір</a:t>
            </a:r>
            <a:r>
              <a:rPr lang="ru-RU" sz="2000" b="1" dirty="0" smtClean="0">
                <a:solidFill>
                  <a:srgbClr val="000090"/>
                </a:solidFill>
                <a:latin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озельтамівір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 (ко-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інфекція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грипу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),  </a:t>
            </a:r>
            <a:endParaRPr lang="ru-RU" sz="2000" b="1" dirty="0" smtClean="0">
              <a:solidFill>
                <a:srgbClr val="00009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Антибактеріальна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терапія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: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макроліди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цефалоспорини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 2-3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покоління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0090"/>
                </a:solidFill>
                <a:latin typeface="Times New Roman" pitchFamily="18" charset="0"/>
              </a:rPr>
              <a:t>фторхінолони</a:t>
            </a:r>
            <a:r>
              <a:rPr lang="ru-RU" sz="2000" b="1" dirty="0">
                <a:solidFill>
                  <a:srgbClr val="000090"/>
                </a:solidFill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800000"/>
                </a:solidFill>
                <a:latin typeface="Times New Roman" pitchFamily="18" charset="0"/>
              </a:rPr>
              <a:t>Біотична</a:t>
            </a: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</a:rPr>
              <a:t> медицина (</a:t>
            </a:r>
            <a:r>
              <a:rPr lang="ru-RU" sz="2000" b="1" dirty="0" err="1">
                <a:solidFill>
                  <a:srgbClr val="800000"/>
                </a:solidFill>
                <a:latin typeface="Times New Roman" pitchFamily="18" charset="0"/>
              </a:rPr>
              <a:t>блокатори</a:t>
            </a: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</a:rPr>
              <a:t> локусу С</a:t>
            </a:r>
            <a:r>
              <a:rPr lang="en-US" sz="2000" b="1" dirty="0">
                <a:solidFill>
                  <a:srgbClr val="800000"/>
                </a:solidFill>
                <a:latin typeface="Times New Roman" pitchFamily="18" charset="0"/>
              </a:rPr>
              <a:t>D20)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Імуномодулятори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імуноглобуліни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Антицитокінові</a:t>
            </a: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 препарати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(</a:t>
            </a:r>
            <a:r>
              <a:rPr lang="uk-UA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тацілозумаб</a:t>
            </a: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, </a:t>
            </a:r>
            <a:r>
              <a:rPr lang="uk-UA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бамланівімаб</a:t>
            </a: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, </a:t>
            </a:r>
            <a:r>
              <a:rPr lang="uk-UA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етесевімаб</a:t>
            </a: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800000"/>
                </a:solidFill>
                <a:latin typeface="Times New Roman" pitchFamily="18" charset="0"/>
              </a:rPr>
              <a:t>Прямі пероральні антикоагулянти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Гальмівні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dirty="0" err="1">
                <a:solidFill>
                  <a:srgbClr val="800000"/>
                </a:solidFill>
                <a:latin typeface="Times New Roman" pitchFamily="18" charset="0"/>
              </a:rPr>
              <a:t>амінокислоти</a:t>
            </a: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800000"/>
                </a:solidFill>
                <a:latin typeface="Times New Roman" pitchFamily="18" charset="0"/>
              </a:rPr>
              <a:t>Вітаміни</a:t>
            </a: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dirty="0" err="1">
                <a:solidFill>
                  <a:srgbClr val="800000"/>
                </a:solidFill>
                <a:latin typeface="Times New Roman" pitchFamily="18" charset="0"/>
              </a:rPr>
              <a:t>групи</a:t>
            </a: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В, 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вітамін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К 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Мікроелементні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</a:rPr>
              <a:t>препарати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847725"/>
          </a:xfrm>
        </p:spPr>
        <p:txBody>
          <a:bodyPr/>
          <a:lstStyle/>
          <a:p>
            <a:pPr algn="ctr"/>
            <a:r>
              <a:rPr lang="ru-RU" altLang="ru-RU" sz="3200" b="1" dirty="0" err="1">
                <a:solidFill>
                  <a:srgbClr val="FFC000"/>
                </a:solidFill>
                <a:effectLst/>
              </a:rPr>
              <a:t>Біологічні</a:t>
            </a:r>
            <a:r>
              <a:rPr lang="ru-RU" altLang="ru-RU" sz="3200" b="1" dirty="0">
                <a:solidFill>
                  <a:srgbClr val="FFC000"/>
                </a:solidFill>
                <a:effectLst/>
              </a:rPr>
              <a:t> </a:t>
            </a:r>
            <a:r>
              <a:rPr lang="ru-RU" altLang="ru-RU" sz="3200" b="1" dirty="0" err="1">
                <a:solidFill>
                  <a:srgbClr val="FFC000"/>
                </a:solidFill>
                <a:effectLst/>
              </a:rPr>
              <a:t>базисні</a:t>
            </a:r>
            <a:r>
              <a:rPr lang="ru-RU" altLang="ru-RU" sz="3200" b="1" dirty="0">
                <a:solidFill>
                  <a:srgbClr val="FFC000"/>
                </a:solidFill>
                <a:effectLst/>
              </a:rPr>
              <a:t> </a:t>
            </a:r>
            <a:r>
              <a:rPr lang="ru-RU" altLang="ru-RU" sz="3200" b="1" dirty="0" err="1" smtClean="0">
                <a:solidFill>
                  <a:srgbClr val="FFC000"/>
                </a:solidFill>
                <a:effectLst/>
              </a:rPr>
              <a:t>протицитокінові</a:t>
            </a:r>
            <a:r>
              <a:rPr lang="ru-RU" altLang="ru-RU" sz="3200" b="1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altLang="ru-RU" sz="3200" b="1" dirty="0" err="1">
                <a:solidFill>
                  <a:srgbClr val="FFC000"/>
                </a:solidFill>
                <a:effectLst/>
              </a:rPr>
              <a:t>препарати</a:t>
            </a:r>
            <a:endParaRPr lang="ru-RU" altLang="ru-RU" sz="3200" b="1" dirty="0">
              <a:solidFill>
                <a:srgbClr val="FFC000"/>
              </a:solidFill>
              <a:effectLst/>
            </a:endParaRPr>
          </a:p>
        </p:txBody>
      </p:sp>
      <p:graphicFrame>
        <p:nvGraphicFramePr>
          <p:cNvPr id="237619" name="Group 5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97960486"/>
              </p:ext>
            </p:extLst>
          </p:nvPr>
        </p:nvGraphicFramePr>
        <p:xfrm>
          <a:off x="468313" y="1341438"/>
          <a:ext cx="8229600" cy="4672017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Препарат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Спрямованість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дії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Інфліксимаб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ремикейд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Туморонекротичний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фактор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Адалімумаб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хумира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Туморонекротичний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фактор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Этанерцепт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энбрел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Туморонекротичний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фактор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Цертолізумаб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Туморонекротичний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фактор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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Канакінумаб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Інтерлейкін-1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Тоцілізумаб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Інтерлейкін-6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Абатацепт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CD28 Т-л</a:t>
                      </a:r>
                      <a:r>
                        <a:rPr kumimoji="0" lang="uk-UA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kumimoji="0" lang="en-US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мфоцит</a:t>
                      </a:r>
                      <a:r>
                        <a:rPr kumimoji="0" lang="uk-UA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kumimoji="0" lang="en-US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9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Ритуксимаб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мабтера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CD20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В-</a:t>
                      </a:r>
                      <a:r>
                        <a:rPr kumimoji="0" lang="ru-RU" alt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лімфоцитів</a:t>
                      </a:r>
                      <a:r>
                        <a:rPr kumimoji="0" lang="ru-RU" altLang="ru-RU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00575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107950"/>
            <a:ext cx="9144000" cy="5842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Гіповітамінози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AutoShape 8" descr="Полотно"/>
          <p:cNvSpPr>
            <a:spLocks noChangeArrowheads="1"/>
          </p:cNvSpPr>
          <p:nvPr/>
        </p:nvSpPr>
        <p:spPr bwMode="auto">
          <a:xfrm>
            <a:off x="107950" y="765175"/>
            <a:ext cx="4392613" cy="1368425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2800" dirty="0" smtClean="0">
                <a:solidFill>
                  <a:srgbClr val="000090"/>
                </a:solidFill>
              </a:rPr>
              <a:t>Домінуюча </a:t>
            </a:r>
            <a:r>
              <a:rPr lang="ru-RU" sz="2800" dirty="0" err="1" smtClean="0">
                <a:solidFill>
                  <a:srgbClr val="000090"/>
                </a:solidFill>
              </a:rPr>
              <a:t>ваготонія</a:t>
            </a:r>
            <a:endParaRPr lang="ru-RU" sz="2800" dirty="0">
              <a:solidFill>
                <a:srgbClr val="000090"/>
              </a:solidFill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4644008" y="764704"/>
            <a:ext cx="4392488" cy="1368152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 dirty="0" smtClean="0">
                <a:solidFill>
                  <a:srgbClr val="800000"/>
                </a:solidFill>
              </a:rPr>
              <a:t>Домінуюча </a:t>
            </a:r>
            <a:r>
              <a:rPr kumimoji="0" lang="ru-RU" sz="28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2800" dirty="0">
              <a:solidFill>
                <a:srgbClr val="800000"/>
              </a:solidFill>
            </a:endParaRPr>
          </a:p>
        </p:txBody>
      </p:sp>
      <p:sp>
        <p:nvSpPr>
          <p:cNvPr id="54278" name="Rectangle 3"/>
          <p:cNvSpPr>
            <a:spLocks noChangeArrowheads="1"/>
          </p:cNvSpPr>
          <p:nvPr/>
        </p:nvSpPr>
        <p:spPr bwMode="auto">
          <a:xfrm>
            <a:off x="107950" y="2493963"/>
            <a:ext cx="4392613" cy="4364037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180975" indent="-180975">
              <a:spcBef>
                <a:spcPct val="20000"/>
              </a:spcBef>
            </a:pPr>
            <a:endParaRPr lang="ru-RU" sz="1600">
              <a:latin typeface="Times New Roman" pitchFamily="18" charset="0"/>
            </a:endParaRPr>
          </a:p>
        </p:txBody>
      </p:sp>
      <p:sp>
        <p:nvSpPr>
          <p:cNvPr id="54279" name="Стрелка вниз 6"/>
          <p:cNvSpPr>
            <a:spLocks noChangeArrowheads="1"/>
          </p:cNvSpPr>
          <p:nvPr/>
        </p:nvSpPr>
        <p:spPr bwMode="auto">
          <a:xfrm>
            <a:off x="0" y="1989138"/>
            <a:ext cx="4572000" cy="504825"/>
          </a:xfrm>
          <a:prstGeom prst="downArrow">
            <a:avLst>
              <a:gd name="adj1" fmla="val 85843"/>
              <a:gd name="adj2" fmla="val 22440"/>
            </a:avLst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400" dirty="0" err="1" smtClean="0">
                <a:solidFill>
                  <a:srgbClr val="000090"/>
                </a:solidFill>
                <a:latin typeface="Times New Roman" pitchFamily="18" charset="0"/>
              </a:rPr>
              <a:t>Дефіцит</a:t>
            </a:r>
            <a:endParaRPr lang="ru-RU" sz="2400" dirty="0">
              <a:solidFill>
                <a:srgbClr val="000090"/>
              </a:solidFill>
              <a:latin typeface="Times New Roman" pitchFamily="18" charset="0"/>
            </a:endParaRPr>
          </a:p>
        </p:txBody>
      </p:sp>
      <p:sp>
        <p:nvSpPr>
          <p:cNvPr id="54280" name="Rectangle 3"/>
          <p:cNvSpPr>
            <a:spLocks noChangeArrowheads="1"/>
          </p:cNvSpPr>
          <p:nvPr/>
        </p:nvSpPr>
        <p:spPr bwMode="auto">
          <a:xfrm>
            <a:off x="4608513" y="2493963"/>
            <a:ext cx="4427537" cy="4364037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160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54281" name="Стрелка вниз 24"/>
          <p:cNvSpPr>
            <a:spLocks noChangeArrowheads="1"/>
          </p:cNvSpPr>
          <p:nvPr/>
        </p:nvSpPr>
        <p:spPr bwMode="auto">
          <a:xfrm>
            <a:off x="4752975" y="1989138"/>
            <a:ext cx="4283075" cy="504825"/>
          </a:xfrm>
          <a:prstGeom prst="downArrow">
            <a:avLst>
              <a:gd name="adj1" fmla="val 85843"/>
              <a:gd name="adj2" fmla="val 22440"/>
            </a:avLst>
          </a:prstGeom>
          <a:solidFill>
            <a:srgbClr val="FFAEB4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400" dirty="0" err="1" smtClean="0">
                <a:solidFill>
                  <a:srgbClr val="800000"/>
                </a:solidFill>
                <a:latin typeface="Times New Roman" pitchFamily="18" charset="0"/>
              </a:rPr>
              <a:t>Дефіцит</a:t>
            </a:r>
            <a:endParaRPr lang="ru-RU" sz="2400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467544" y="2780928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800" dirty="0">
                <a:solidFill>
                  <a:srgbClr val="141578"/>
                </a:solidFill>
                <a:latin typeface="+mn-lt"/>
                <a:cs typeface="+mn-cs"/>
              </a:rPr>
              <a:t>A</a:t>
            </a:r>
            <a:endParaRPr lang="ru-RU" sz="28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3059832" y="2852936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141578"/>
                </a:solidFill>
              </a:rPr>
              <a:t>Д</a:t>
            </a:r>
          </a:p>
        </p:txBody>
      </p:sp>
      <p:sp>
        <p:nvSpPr>
          <p:cNvPr id="12" name="Овал 11"/>
          <p:cNvSpPr/>
          <p:nvPr/>
        </p:nvSpPr>
        <p:spPr bwMode="auto">
          <a:xfrm>
            <a:off x="1772072" y="2636912"/>
            <a:ext cx="999728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141578"/>
                </a:solidFill>
              </a:rPr>
              <a:t>Е</a:t>
            </a:r>
          </a:p>
        </p:txBody>
      </p:sp>
      <p:sp>
        <p:nvSpPr>
          <p:cNvPr id="13" name="Овал 12"/>
          <p:cNvSpPr/>
          <p:nvPr/>
        </p:nvSpPr>
        <p:spPr bwMode="auto">
          <a:xfrm>
            <a:off x="2267744" y="3717032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141578"/>
                </a:solidFill>
              </a:rPr>
              <a:t>К</a:t>
            </a:r>
          </a:p>
        </p:txBody>
      </p:sp>
      <p:sp>
        <p:nvSpPr>
          <p:cNvPr id="14" name="Овал 13"/>
          <p:cNvSpPr/>
          <p:nvPr/>
        </p:nvSpPr>
        <p:spPr bwMode="auto">
          <a:xfrm>
            <a:off x="179512" y="3933056"/>
            <a:ext cx="936104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800" dirty="0">
                <a:solidFill>
                  <a:srgbClr val="141578"/>
                </a:solidFill>
                <a:latin typeface="+mn-lt"/>
                <a:cs typeface="+mn-cs"/>
              </a:rPr>
              <a:t>C</a:t>
            </a:r>
            <a:endParaRPr lang="ru-RU" sz="2800" dirty="0">
              <a:solidFill>
                <a:srgbClr val="141578"/>
              </a:solidFill>
              <a:latin typeface="+mn-lt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187624" y="4365104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141578"/>
                </a:solidFill>
              </a:rPr>
              <a:t>В</a:t>
            </a:r>
            <a:r>
              <a:rPr kumimoji="0" lang="ru-RU" sz="2800" baseline="-25000">
                <a:solidFill>
                  <a:srgbClr val="141578"/>
                </a:solidFill>
              </a:rPr>
              <a:t>6</a:t>
            </a:r>
          </a:p>
        </p:txBody>
      </p:sp>
      <p:sp>
        <p:nvSpPr>
          <p:cNvPr id="16" name="Овал 15"/>
          <p:cNvSpPr/>
          <p:nvPr/>
        </p:nvSpPr>
        <p:spPr bwMode="auto">
          <a:xfrm>
            <a:off x="611560" y="5517232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141578"/>
                </a:solidFill>
              </a:rPr>
              <a:t>В</a:t>
            </a:r>
            <a:r>
              <a:rPr kumimoji="0" lang="ru-RU" sz="2800" baseline="-25000">
                <a:solidFill>
                  <a:srgbClr val="141578"/>
                </a:solidFill>
              </a:rPr>
              <a:t>12</a:t>
            </a:r>
          </a:p>
        </p:txBody>
      </p:sp>
      <p:sp>
        <p:nvSpPr>
          <p:cNvPr id="17" name="Овал 16"/>
          <p:cNvSpPr/>
          <p:nvPr/>
        </p:nvSpPr>
        <p:spPr bwMode="auto">
          <a:xfrm>
            <a:off x="2195736" y="4869160"/>
            <a:ext cx="1944216" cy="1728192"/>
          </a:xfrm>
          <a:prstGeom prst="ellipse">
            <a:avLst/>
          </a:prstGeom>
          <a:gradFill flip="none" rotWithShape="1">
            <a:gsLst>
              <a:gs pos="0">
                <a:srgbClr val="66CC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 anchor="ctr" anchorCtr="1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000" dirty="0" err="1" smtClean="0">
                <a:solidFill>
                  <a:srgbClr val="141578"/>
                </a:solidFill>
              </a:rPr>
              <a:t>Фолієва</a:t>
            </a:r>
            <a:r>
              <a:rPr kumimoji="0" lang="ru-RU" sz="2000" dirty="0" smtClean="0">
                <a:solidFill>
                  <a:srgbClr val="141578"/>
                </a:solidFill>
              </a:rPr>
              <a:t> </a:t>
            </a:r>
            <a:r>
              <a:rPr kumimoji="0" lang="ru-RU" sz="2000" dirty="0">
                <a:solidFill>
                  <a:srgbClr val="141578"/>
                </a:solidFill>
              </a:rPr>
              <a:t>кислота</a:t>
            </a:r>
          </a:p>
        </p:txBody>
      </p:sp>
      <p:sp>
        <p:nvSpPr>
          <p:cNvPr id="18" name="Овал 17"/>
          <p:cNvSpPr/>
          <p:nvPr/>
        </p:nvSpPr>
        <p:spPr bwMode="auto">
          <a:xfrm>
            <a:off x="5004048" y="2780928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800000"/>
                </a:solidFill>
              </a:rPr>
              <a:t>В</a:t>
            </a:r>
            <a:r>
              <a:rPr kumimoji="0" lang="ru-RU" sz="2800" baseline="-2500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9" name="Овал 18"/>
          <p:cNvSpPr/>
          <p:nvPr/>
        </p:nvSpPr>
        <p:spPr bwMode="auto">
          <a:xfrm>
            <a:off x="7668344" y="3212976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800000"/>
                </a:solidFill>
              </a:rPr>
              <a:t>В</a:t>
            </a:r>
            <a:r>
              <a:rPr kumimoji="0" lang="ru-RU" sz="2800" baseline="-25000">
                <a:solidFill>
                  <a:srgbClr val="800000"/>
                </a:solidFill>
              </a:rPr>
              <a:t>3</a:t>
            </a:r>
          </a:p>
        </p:txBody>
      </p:sp>
      <p:sp>
        <p:nvSpPr>
          <p:cNvPr id="20" name="Овал 19"/>
          <p:cNvSpPr/>
          <p:nvPr/>
        </p:nvSpPr>
        <p:spPr bwMode="auto">
          <a:xfrm>
            <a:off x="6308576" y="2636912"/>
            <a:ext cx="999728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800000"/>
                </a:solidFill>
              </a:rPr>
              <a:t>В</a:t>
            </a:r>
            <a:r>
              <a:rPr kumimoji="0" lang="ru-RU" sz="2800" baseline="-2500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 bwMode="auto">
          <a:xfrm>
            <a:off x="6732240" y="4221088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800000"/>
                </a:solidFill>
              </a:rPr>
              <a:t>С</a:t>
            </a:r>
          </a:p>
        </p:txBody>
      </p:sp>
      <p:sp>
        <p:nvSpPr>
          <p:cNvPr id="22" name="Овал 21"/>
          <p:cNvSpPr/>
          <p:nvPr/>
        </p:nvSpPr>
        <p:spPr bwMode="auto">
          <a:xfrm>
            <a:off x="5364088" y="4149080"/>
            <a:ext cx="936104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800000"/>
                </a:solidFill>
              </a:rPr>
              <a:t>В</a:t>
            </a:r>
            <a:r>
              <a:rPr kumimoji="0" lang="ru-RU" sz="2800" baseline="-25000">
                <a:solidFill>
                  <a:srgbClr val="800000"/>
                </a:solidFill>
              </a:rPr>
              <a:t>5</a:t>
            </a:r>
          </a:p>
        </p:txBody>
      </p:sp>
      <p:sp>
        <p:nvSpPr>
          <p:cNvPr id="23" name="Овал 22"/>
          <p:cNvSpPr/>
          <p:nvPr/>
        </p:nvSpPr>
        <p:spPr bwMode="auto">
          <a:xfrm>
            <a:off x="5292080" y="5589240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2800">
                <a:solidFill>
                  <a:srgbClr val="800000"/>
                </a:solidFill>
              </a:rPr>
              <a:t>В</a:t>
            </a:r>
            <a:r>
              <a:rPr kumimoji="0" lang="ru-RU" sz="2800" baseline="-25000">
                <a:solidFill>
                  <a:srgbClr val="800000"/>
                </a:solidFill>
              </a:rPr>
              <a:t>6</a:t>
            </a:r>
          </a:p>
        </p:txBody>
      </p:sp>
      <p:sp>
        <p:nvSpPr>
          <p:cNvPr id="32" name="Овал 31"/>
          <p:cNvSpPr/>
          <p:nvPr/>
        </p:nvSpPr>
        <p:spPr bwMode="auto">
          <a:xfrm>
            <a:off x="7380312" y="5301208"/>
            <a:ext cx="1008112" cy="936104"/>
          </a:xfrm>
          <a:prstGeom prst="ellipse">
            <a:avLst/>
          </a:prstGeom>
          <a:gradFill flip="none" rotWithShape="1">
            <a:gsLst>
              <a:gs pos="0">
                <a:srgbClr val="FF666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800" dirty="0">
                <a:solidFill>
                  <a:srgbClr val="800000"/>
                </a:solidFill>
                <a:latin typeface="+mn-lt"/>
                <a:cs typeface="+mn-cs"/>
              </a:rPr>
              <a:t>F</a:t>
            </a:r>
            <a:endParaRPr lang="ru-RU" sz="2800" dirty="0">
              <a:solidFill>
                <a:srgbClr val="8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Стрелка вниз 6"/>
          <p:cNvSpPr>
            <a:spLocks noChangeArrowheads="1"/>
          </p:cNvSpPr>
          <p:nvPr/>
        </p:nvSpPr>
        <p:spPr bwMode="auto">
          <a:xfrm>
            <a:off x="3929063" y="2968625"/>
            <a:ext cx="1069975" cy="504825"/>
          </a:xfrm>
          <a:prstGeom prst="downArrow">
            <a:avLst>
              <a:gd name="adj1" fmla="val 49907"/>
              <a:gd name="adj2" fmla="val 69616"/>
            </a:avLst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0909FF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1600">
              <a:solidFill>
                <a:srgbClr val="000090"/>
              </a:solidFill>
              <a:latin typeface="Times New Roman" pitchFamily="18" charset="0"/>
            </a:endParaRPr>
          </a:p>
        </p:txBody>
      </p:sp>
      <p:sp>
        <p:nvSpPr>
          <p:cNvPr id="148482" name="Rectangle 3"/>
          <p:cNvSpPr>
            <a:spLocks noChangeArrowheads="1"/>
          </p:cNvSpPr>
          <p:nvPr/>
        </p:nvSpPr>
        <p:spPr bwMode="auto">
          <a:xfrm>
            <a:off x="3203575" y="3452813"/>
            <a:ext cx="2520950" cy="863600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0909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000090"/>
                </a:solidFill>
                <a:latin typeface="Times New Roman" pitchFamily="18" charset="0"/>
              </a:rPr>
              <a:t>Тривожно-депресивні</a:t>
            </a:r>
            <a:r>
              <a:rPr lang="ru-RU" sz="1600" b="1" dirty="0" smtClean="0">
                <a:solidFill>
                  <a:srgbClr val="000090"/>
                </a:solidFill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latin typeface="Times New Roman" pitchFamily="18" charset="0"/>
              </a:rPr>
              <a:t>стани</a:t>
            </a:r>
            <a:endParaRPr lang="ru-RU" sz="1600" b="1" dirty="0">
              <a:solidFill>
                <a:srgbClr val="000090"/>
              </a:solidFill>
              <a:latin typeface="Times New Roman" pitchFamily="18" charset="0"/>
            </a:endParaRPr>
          </a:p>
        </p:txBody>
      </p:sp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6372225" y="3422650"/>
            <a:ext cx="2519363" cy="862013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</a:rPr>
              <a:t>Паніко-фобічні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</a:rPr>
              <a:t>реакції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Стрелка вниз 6"/>
          <p:cNvSpPr>
            <a:spLocks noChangeArrowheads="1"/>
          </p:cNvSpPr>
          <p:nvPr/>
        </p:nvSpPr>
        <p:spPr bwMode="auto">
          <a:xfrm>
            <a:off x="7031038" y="2938463"/>
            <a:ext cx="1069975" cy="504825"/>
          </a:xfrm>
          <a:prstGeom prst="downArrow">
            <a:avLst>
              <a:gd name="adj1" fmla="val 49906"/>
              <a:gd name="adj2" fmla="val 69614"/>
            </a:avLst>
          </a:prstGeom>
          <a:gradFill flip="none" rotWithShape="1">
            <a:gsLst>
              <a:gs pos="0">
                <a:srgbClr val="FFAEB4"/>
              </a:gs>
              <a:gs pos="100000">
                <a:srgbClr val="FFFFFF"/>
              </a:gs>
            </a:gsLst>
            <a:lin ang="0" scaled="1"/>
            <a:tileRect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13" name="Oval 5" descr="Водяные капли"/>
          <p:cNvSpPr>
            <a:spLocks noChangeArrowheads="1"/>
          </p:cNvSpPr>
          <p:nvPr/>
        </p:nvSpPr>
        <p:spPr bwMode="auto">
          <a:xfrm>
            <a:off x="3203575" y="2068513"/>
            <a:ext cx="2520950" cy="90011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909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Ваготонічна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стайєри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486" name="Oval 6" descr="Розовая тисненая бумага"/>
          <p:cNvSpPr>
            <a:spLocks noChangeArrowheads="1"/>
          </p:cNvSpPr>
          <p:nvPr/>
        </p:nvSpPr>
        <p:spPr bwMode="auto">
          <a:xfrm>
            <a:off x="6372225" y="2016125"/>
            <a:ext cx="2519363" cy="90011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Симпатотонічна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спринтери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48503" y="1395949"/>
            <a:ext cx="2606650" cy="576064"/>
          </a:xfrm>
          <a:prstGeom prst="roundRect">
            <a:avLst>
              <a:gd name="adj" fmla="val 50000"/>
            </a:avLst>
          </a:prstGeom>
          <a:noFill/>
          <a:ln>
            <a:gradFill>
              <a:gsLst>
                <a:gs pos="0">
                  <a:srgbClr val="0000EE"/>
                </a:gs>
                <a:gs pos="100000">
                  <a:srgbClr val="FF0000"/>
                </a:gs>
              </a:gsLst>
              <a:lin ang="5400000" scaled="0"/>
            </a:gra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 smtClean="0">
                <a:gradFill flip="none" rotWithShape="1">
                  <a:gsLst>
                    <a:gs pos="0">
                      <a:srgbClr val="0000EE"/>
                    </a:gs>
                    <a:gs pos="100000">
                      <a:srgbClr val="FF0000"/>
                    </a:gs>
                  </a:gsLst>
                  <a:lin ang="2700000" scaled="1"/>
                  <a:tileRect/>
                </a:gra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Соматогенії</a:t>
            </a:r>
            <a:endParaRPr lang="ru-RU" sz="1600" b="1" dirty="0">
              <a:gradFill flip="none" rotWithShape="1">
                <a:gsLst>
                  <a:gs pos="0">
                    <a:srgbClr val="0000EE"/>
                  </a:gs>
                  <a:gs pos="100000">
                    <a:srgbClr val="FF0000"/>
                  </a:gs>
                </a:gsLst>
                <a:lin ang="2700000" scaled="1"/>
                <a:tileRect/>
              </a:gradFill>
              <a:effectLst>
                <a:glow rad="1270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6"/>
          <p:cNvSpPr>
            <a:spLocks noChangeArrowheads="1"/>
          </p:cNvSpPr>
          <p:nvPr/>
        </p:nvSpPr>
        <p:spPr bwMode="auto">
          <a:xfrm rot="10800000">
            <a:off x="3929063" y="4311650"/>
            <a:ext cx="1069975" cy="504825"/>
          </a:xfrm>
          <a:prstGeom prst="downArrow">
            <a:avLst>
              <a:gd name="adj1" fmla="val 49906"/>
              <a:gd name="adj2" fmla="val 69614"/>
            </a:avLst>
          </a:prstGeom>
          <a:gradFill flip="none" rotWithShape="1">
            <a:gsLst>
              <a:gs pos="0">
                <a:srgbClr val="FFAEB4"/>
              </a:gs>
              <a:gs pos="100000">
                <a:srgbClr val="FFFFFF"/>
              </a:gs>
            </a:gsLst>
            <a:lin ang="0" scaled="1"/>
            <a:tileRect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148492" name="Стрелка вниз 6"/>
          <p:cNvSpPr>
            <a:spLocks noChangeArrowheads="1"/>
          </p:cNvSpPr>
          <p:nvPr/>
        </p:nvSpPr>
        <p:spPr bwMode="auto">
          <a:xfrm rot="10800000">
            <a:off x="7164388" y="4316413"/>
            <a:ext cx="1068387" cy="504825"/>
          </a:xfrm>
          <a:prstGeom prst="downArrow">
            <a:avLst>
              <a:gd name="adj1" fmla="val 49907"/>
              <a:gd name="adj2" fmla="val 69616"/>
            </a:avLst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0909FF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1600">
              <a:solidFill>
                <a:srgbClr val="000090"/>
              </a:solidFill>
              <a:latin typeface="Times New Roman" pitchFamily="18" charset="0"/>
            </a:endParaRPr>
          </a:p>
        </p:txBody>
      </p:sp>
      <p:sp>
        <p:nvSpPr>
          <p:cNvPr id="148493" name="Oval 6" descr="Розовая тисненая бумага"/>
          <p:cNvSpPr>
            <a:spLocks noChangeArrowheads="1"/>
          </p:cNvSpPr>
          <p:nvPr/>
        </p:nvSpPr>
        <p:spPr bwMode="auto">
          <a:xfrm>
            <a:off x="3203575" y="4821238"/>
            <a:ext cx="2520950" cy="90011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Психостимуляція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5" descr="Водяные капли"/>
          <p:cNvSpPr>
            <a:spLocks noChangeArrowheads="1"/>
          </p:cNvSpPr>
          <p:nvPr/>
        </p:nvSpPr>
        <p:spPr bwMode="auto">
          <a:xfrm>
            <a:off x="6372225" y="4816475"/>
            <a:ext cx="2519363" cy="90011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909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Психоседатація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и документы\Кафедра\Становление реабилитации\psihiatr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07504" y="2518377"/>
            <a:ext cx="2857500" cy="2752236"/>
          </a:xfrm>
          <a:prstGeom prst="rect">
            <a:avLst/>
          </a:prstGeom>
          <a:noFill/>
          <a:ln w="31750">
            <a:solidFill>
              <a:srgbClr val="0000EE"/>
            </a:solidFill>
          </a:ln>
          <a:effectLst>
            <a:glow rad="63500">
              <a:schemeClr val="bg1"/>
            </a:glow>
          </a:effectLst>
          <a:extLst/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2128942" y="720502"/>
            <a:ext cx="4032448" cy="3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Психологічна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реабілітація</a:t>
            </a:r>
            <a:endParaRPr lang="ru-RU" sz="2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gray">
          <a:xfrm>
            <a:off x="542699" y="61350"/>
            <a:ext cx="8295332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АДАПТАЦІЙНА ГОМЕОКІНЕТИЧНА ТЕРАПІЯ І РЕАБІЛІТАЦІЯ </a:t>
            </a:r>
            <a:endParaRPr lang="ru-RU" sz="1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0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7360" y="1987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/>
              <a:t>Стаціонарне</a:t>
            </a:r>
            <a:r>
              <a:rPr lang="ru-RU" sz="2400" b="1" dirty="0"/>
              <a:t> </a:t>
            </a:r>
            <a:r>
              <a:rPr lang="ru-RU" sz="2400" b="1" dirty="0" err="1"/>
              <a:t>лікування</a:t>
            </a:r>
            <a:r>
              <a:rPr lang="ru-RU" sz="2400" b="1" dirty="0"/>
              <a:t>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2900" y="764704"/>
            <a:ext cx="828092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низькомолекулярних</a:t>
            </a:r>
            <a:r>
              <a:rPr lang="ru-RU" dirty="0"/>
              <a:t> </a:t>
            </a:r>
            <a:r>
              <a:rPr lang="ru-RU" dirty="0" err="1"/>
              <a:t>гепаринів</a:t>
            </a:r>
            <a:r>
              <a:rPr lang="ru-RU" dirty="0"/>
              <a:t> (НМГ),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 smtClean="0"/>
              <a:t>протипоказано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Варіанти</a:t>
            </a:r>
            <a:r>
              <a:rPr lang="ru-RU" b="1" dirty="0"/>
              <a:t> </a:t>
            </a:r>
            <a:r>
              <a:rPr lang="ru-RU" b="1" dirty="0" err="1"/>
              <a:t>додаткової</a:t>
            </a:r>
            <a:r>
              <a:rPr lang="ru-RU" b="1" dirty="0"/>
              <a:t> </a:t>
            </a:r>
            <a:r>
              <a:rPr lang="ru-RU" b="1" dirty="0" err="1"/>
              <a:t>терапії</a:t>
            </a:r>
            <a:r>
              <a:rPr lang="ru-RU" b="1" dirty="0"/>
              <a:t> (за </a:t>
            </a:r>
            <a:r>
              <a:rPr lang="ru-RU" b="1" dirty="0" err="1"/>
              <a:t>клінічними</a:t>
            </a:r>
            <a:r>
              <a:rPr lang="ru-RU" b="1" dirty="0"/>
              <a:t> </a:t>
            </a:r>
            <a:r>
              <a:rPr lang="ru-RU" b="1" dirty="0" err="1"/>
              <a:t>показаннями</a:t>
            </a:r>
            <a:r>
              <a:rPr lang="ru-RU" b="1" dirty="0"/>
              <a:t>):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1)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ремдесивір</a:t>
            </a:r>
            <a:r>
              <a:rPr lang="ru-RU" dirty="0" smtClean="0"/>
              <a:t>. </a:t>
            </a:r>
            <a:r>
              <a:rPr lang="ru-RU" dirty="0" err="1"/>
              <a:t>Ремдесивір</a:t>
            </a:r>
            <a:r>
              <a:rPr lang="ru-RU" dirty="0"/>
              <a:t> </a:t>
            </a:r>
            <a:r>
              <a:rPr lang="ru-RU" dirty="0" err="1"/>
              <a:t>найкраще</a:t>
            </a:r>
            <a:r>
              <a:rPr lang="ru-RU" dirty="0"/>
              <a:t> </a:t>
            </a:r>
            <a:r>
              <a:rPr lang="ru-RU" dirty="0" err="1"/>
              <a:t>призначати</a:t>
            </a:r>
            <a:r>
              <a:rPr lang="ru-RU" dirty="0"/>
              <a:t> у </a:t>
            </a:r>
            <a:r>
              <a:rPr lang="ru-RU" dirty="0" err="1"/>
              <a:t>перші</a:t>
            </a:r>
            <a:r>
              <a:rPr lang="ru-RU" dirty="0"/>
              <a:t> 5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появи</a:t>
            </a:r>
            <a:r>
              <a:rPr lang="ru-RU" dirty="0"/>
              <a:t> перших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. </a:t>
            </a:r>
            <a:r>
              <a:rPr lang="ru-RU" dirty="0"/>
              <a:t>У перший день - </a:t>
            </a:r>
            <a:r>
              <a:rPr lang="ru-RU" dirty="0" err="1"/>
              <a:t>навантажувальна</a:t>
            </a:r>
            <a:r>
              <a:rPr lang="ru-RU" dirty="0"/>
              <a:t> доза 200 мг один раз на </a:t>
            </a:r>
            <a:r>
              <a:rPr lang="ru-RU" dirty="0" err="1"/>
              <a:t>добу</a:t>
            </a:r>
            <a:r>
              <a:rPr lang="ru-RU" dirty="0"/>
              <a:t> (в/в </a:t>
            </a:r>
            <a:r>
              <a:rPr lang="ru-RU" dirty="0" err="1"/>
              <a:t>протягом</a:t>
            </a:r>
            <a:r>
              <a:rPr lang="ru-RU" dirty="0"/>
              <a:t> 30-120 </a:t>
            </a:r>
            <a:r>
              <a:rPr lang="ru-RU" dirty="0" err="1"/>
              <a:t>хв</a:t>
            </a:r>
            <a:r>
              <a:rPr lang="ru-RU" dirty="0"/>
              <a:t>), з другого дня - </a:t>
            </a:r>
            <a:r>
              <a:rPr lang="ru-RU" dirty="0" err="1"/>
              <a:t>підтримуюча</a:t>
            </a:r>
            <a:r>
              <a:rPr lang="ru-RU" dirty="0"/>
              <a:t> доза 100 мг один раз на </a:t>
            </a:r>
            <a:r>
              <a:rPr lang="ru-RU" dirty="0" err="1"/>
              <a:t>добу</a:t>
            </a:r>
            <a:r>
              <a:rPr lang="ru-RU" dirty="0"/>
              <a:t> (в/в </a:t>
            </a:r>
            <a:r>
              <a:rPr lang="ru-RU" dirty="0" err="1"/>
              <a:t>протягом</a:t>
            </a:r>
            <a:r>
              <a:rPr lang="ru-RU" dirty="0"/>
              <a:t> 30-120 </a:t>
            </a:r>
            <a:r>
              <a:rPr lang="ru-RU" dirty="0" err="1"/>
              <a:t>хв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5 </a:t>
            </a:r>
            <a:r>
              <a:rPr lang="ru-RU" dirty="0" err="1"/>
              <a:t>днів</a:t>
            </a:r>
            <a:r>
              <a:rPr lang="ru-RU" dirty="0" smtClean="0"/>
              <a:t>. </a:t>
            </a:r>
            <a:r>
              <a:rPr lang="ru-RU" b="1" dirty="0">
                <a:solidFill>
                  <a:srgbClr val="FFC000"/>
                </a:solidFill>
              </a:rPr>
              <a:t>Не дозволено </a:t>
            </a:r>
            <a:r>
              <a:rPr lang="ru-RU" b="1" dirty="0" err="1">
                <a:solidFill>
                  <a:srgbClr val="FFC000"/>
                </a:solidFill>
              </a:rPr>
              <a:t>застосування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ремдесивіру</a:t>
            </a:r>
            <a:r>
              <a:rPr lang="ru-RU" b="1" dirty="0">
                <a:solidFill>
                  <a:srgbClr val="FFC000"/>
                </a:solidFill>
              </a:rPr>
              <a:t> поза межами </a:t>
            </a:r>
            <a:r>
              <a:rPr lang="ru-RU" b="1" dirty="0" err="1" smtClean="0">
                <a:solidFill>
                  <a:srgbClr val="FFC000"/>
                </a:solidFill>
              </a:rPr>
              <a:t>стаціонару</a:t>
            </a:r>
            <a:r>
              <a:rPr lang="ru-RU" b="1" dirty="0" smtClean="0">
                <a:solidFill>
                  <a:srgbClr val="FFC000"/>
                </a:solidFill>
              </a:rPr>
              <a:t>. Контролю АЛТ!</a:t>
            </a:r>
          </a:p>
          <a:p>
            <a:r>
              <a:rPr lang="ru-RU" dirty="0" smtClean="0"/>
              <a:t>2</a:t>
            </a:r>
            <a:r>
              <a:rPr lang="ru-RU" dirty="0"/>
              <a:t>) </a:t>
            </a:r>
            <a:r>
              <a:rPr lang="ru-RU" b="1" dirty="0" err="1">
                <a:solidFill>
                  <a:srgbClr val="FFC000"/>
                </a:solidFill>
              </a:rPr>
              <a:t>розгляньте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фавіпіравір</a:t>
            </a:r>
            <a:r>
              <a:rPr lang="ru-RU" dirty="0" smtClean="0"/>
              <a:t>. </a:t>
            </a:r>
            <a:r>
              <a:rPr lang="ru-RU" dirty="0"/>
              <a:t>у перший день - </a:t>
            </a:r>
            <a:r>
              <a:rPr lang="ru-RU" dirty="0" err="1"/>
              <a:t>навантажувальна</a:t>
            </a:r>
            <a:r>
              <a:rPr lang="ru-RU" dirty="0"/>
              <a:t> доза по 1600 мг 2 рази на </a:t>
            </a:r>
            <a:r>
              <a:rPr lang="ru-RU" dirty="0" err="1"/>
              <a:t>добу</a:t>
            </a:r>
            <a:r>
              <a:rPr lang="ru-RU" dirty="0"/>
              <a:t>, </a:t>
            </a:r>
            <a:r>
              <a:rPr lang="ru-RU" dirty="0" err="1"/>
              <a:t>надалі</a:t>
            </a:r>
            <a:r>
              <a:rPr lang="ru-RU" dirty="0"/>
              <a:t> - по 600 мг 2 рази на </a:t>
            </a:r>
            <a:r>
              <a:rPr lang="ru-RU" dirty="0" err="1"/>
              <a:t>добу</a:t>
            </a:r>
            <a:r>
              <a:rPr lang="ru-RU" dirty="0"/>
              <a:t>.</a:t>
            </a:r>
            <a:br>
              <a:rPr lang="ru-RU" dirty="0"/>
            </a:br>
            <a:r>
              <a:rPr lang="ru-RU" b="1" dirty="0" err="1">
                <a:solidFill>
                  <a:srgbClr val="FFC000"/>
                </a:solidFill>
              </a:rPr>
              <a:t>Фавіпіравір</a:t>
            </a:r>
            <a:r>
              <a:rPr lang="ru-RU" dirty="0"/>
              <a:t> рекомендовано </a:t>
            </a:r>
            <a:r>
              <a:rPr lang="ru-RU" dirty="0" err="1"/>
              <a:t>призначати</a:t>
            </a:r>
            <a:r>
              <a:rPr lang="ru-RU" dirty="0"/>
              <a:t> у </a:t>
            </a:r>
            <a:r>
              <a:rPr lang="ru-RU" dirty="0" err="1"/>
              <a:t>перші</a:t>
            </a:r>
            <a:r>
              <a:rPr lang="ru-RU" dirty="0"/>
              <a:t> 5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появи</a:t>
            </a:r>
            <a:r>
              <a:rPr lang="ru-RU" dirty="0"/>
              <a:t> перших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. </a:t>
            </a:r>
            <a:r>
              <a:rPr lang="ru-RU" dirty="0" err="1" smtClean="0"/>
              <a:t>Тривалість</a:t>
            </a:r>
            <a:r>
              <a:rPr lang="ru-RU" dirty="0" smtClean="0"/>
              <a:t> </a:t>
            </a:r>
            <a:r>
              <a:rPr lang="ru-RU" dirty="0" err="1"/>
              <a:t>лікування</a:t>
            </a:r>
            <a:r>
              <a:rPr lang="ru-RU" dirty="0"/>
              <a:t> 5-14 </a:t>
            </a:r>
            <a:r>
              <a:rPr lang="ru-RU" dirty="0" err="1"/>
              <a:t>днів</a:t>
            </a:r>
            <a:r>
              <a:rPr lang="ru-RU" dirty="0"/>
              <a:t>.</a:t>
            </a:r>
            <a:br>
              <a:rPr lang="ru-RU" dirty="0"/>
            </a:br>
            <a:r>
              <a:rPr lang="ru-RU" i="1" dirty="0" err="1"/>
              <a:t>Застереження</a:t>
            </a:r>
            <a:r>
              <a:rPr lang="ru-RU" i="1" dirty="0"/>
              <a:t>:</a:t>
            </a:r>
            <a:r>
              <a:rPr lang="ru-RU" dirty="0"/>
              <a:t> </a:t>
            </a:r>
            <a:r>
              <a:rPr lang="ru-RU" dirty="0" err="1"/>
              <a:t>Фавіпіравір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тератогенну</a:t>
            </a:r>
            <a:r>
              <a:rPr lang="ru-RU" dirty="0"/>
              <a:t> </a:t>
            </a:r>
            <a:r>
              <a:rPr lang="ru-RU" dirty="0" err="1"/>
              <a:t>дію</a:t>
            </a:r>
            <a:r>
              <a:rPr lang="ru-RU" dirty="0"/>
              <a:t> на </a:t>
            </a:r>
            <a:r>
              <a:rPr lang="ru-RU" dirty="0" err="1"/>
              <a:t>плід</a:t>
            </a:r>
            <a:r>
              <a:rPr lang="ru-RU" dirty="0"/>
              <a:t>, тому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протипоказаний</a:t>
            </a:r>
            <a:r>
              <a:rPr lang="ru-RU" dirty="0"/>
              <a:t> при </a:t>
            </a:r>
            <a:r>
              <a:rPr lang="ru-RU" dirty="0" err="1" smtClean="0"/>
              <a:t>вагітності</a:t>
            </a:r>
            <a:r>
              <a:rPr lang="ru-RU" dirty="0" smtClean="0"/>
              <a:t>, при </a:t>
            </a:r>
            <a:r>
              <a:rPr lang="ru-RU" dirty="0" err="1"/>
              <a:t>лактації</a:t>
            </a:r>
            <a:r>
              <a:rPr lang="ru-RU" dirty="0"/>
              <a:t> та </a:t>
            </a:r>
            <a:r>
              <a:rPr lang="ru-RU" dirty="0" err="1"/>
              <a:t>гіперчутливості</a:t>
            </a:r>
            <a:r>
              <a:rPr lang="ru-RU" dirty="0"/>
              <a:t> до </a:t>
            </a:r>
            <a:r>
              <a:rPr lang="ru-RU" dirty="0" err="1"/>
              <a:t>компонентів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до складу </a:t>
            </a:r>
            <a:r>
              <a:rPr lang="ru-RU" dirty="0" err="1"/>
              <a:t>даного</a:t>
            </a:r>
            <a:r>
              <a:rPr lang="ru-RU" dirty="0"/>
              <a:t> </a:t>
            </a:r>
            <a:r>
              <a:rPr lang="ru-RU" dirty="0" err="1"/>
              <a:t>лікарського</a:t>
            </a:r>
            <a:r>
              <a:rPr lang="ru-RU" dirty="0"/>
              <a:t> </a:t>
            </a:r>
            <a:r>
              <a:rPr lang="ru-RU" dirty="0" err="1"/>
              <a:t>засобу</a:t>
            </a:r>
            <a:r>
              <a:rPr lang="ru-RU" dirty="0"/>
              <a:t>. Препарат </a:t>
            </a:r>
            <a:r>
              <a:rPr lang="ru-RU" dirty="0" err="1"/>
              <a:t>заборонений</a:t>
            </a:r>
            <a:r>
              <a:rPr lang="ru-RU" dirty="0"/>
              <a:t> для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жінкам</a:t>
            </a:r>
            <a:r>
              <a:rPr lang="ru-RU" dirty="0"/>
              <a:t> і </a:t>
            </a:r>
            <a:r>
              <a:rPr lang="ru-RU" dirty="0" err="1"/>
              <a:t>чоловіками</a:t>
            </a:r>
            <a:r>
              <a:rPr lang="ru-RU" dirty="0"/>
              <a:t> без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</a:t>
            </a:r>
            <a:r>
              <a:rPr lang="ru-RU" dirty="0" err="1"/>
              <a:t>контрацепції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5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23850" y="2492375"/>
            <a:ext cx="4103688" cy="3529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180975" indent="-180975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ru-RU" sz="20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" name="Стрелка вниз 6"/>
          <p:cNvSpPr>
            <a:spLocks noChangeArrowheads="1"/>
          </p:cNvSpPr>
          <p:nvPr/>
        </p:nvSpPr>
        <p:spPr bwMode="auto">
          <a:xfrm>
            <a:off x="3635375" y="2190750"/>
            <a:ext cx="1604963" cy="504825"/>
          </a:xfrm>
          <a:prstGeom prst="downArrow">
            <a:avLst>
              <a:gd name="adj1" fmla="val 49906"/>
              <a:gd name="adj2" fmla="val 69614"/>
            </a:avLst>
          </a:prstGeom>
          <a:gradFill flip="none" rotWithShape="1">
            <a:gsLst>
              <a:gs pos="0">
                <a:srgbClr val="FFAEB4"/>
              </a:gs>
              <a:gs pos="100000">
                <a:srgbClr val="FFFFFF"/>
              </a:gs>
            </a:gsLst>
            <a:lin ang="0" scaled="1"/>
            <a:tileRect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2544816" y="1196752"/>
            <a:ext cx="3600000" cy="900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>
            <a:glow rad="127000">
              <a:schemeClr val="bg1"/>
            </a:glo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Психостимуляція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4356" y="2708920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7630" y="3430042"/>
            <a:ext cx="8280922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Психостимулювальна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дієта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0607" y="3790603"/>
            <a:ext cx="8280919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Збуджуючі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амінокислоти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9938" y="4151164"/>
            <a:ext cx="8280919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Жиророзчинні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вітаміни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А,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9939" y="4515862"/>
            <a:ext cx="8280919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Гіпоксикаційна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дихальна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гімнастика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22281" y="3069481"/>
            <a:ext cx="8280919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Діуретичний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безсольовий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питний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режим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11737" y="4852610"/>
            <a:ext cx="8332803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Ізотонічна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гімнастика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0607" y="5236984"/>
            <a:ext cx="8280919" cy="504056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Психостимулювальна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адаптаційна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гомеокінетична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фізіо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кінезо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фармакотерапія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3850" y="5841107"/>
            <a:ext cx="8280719" cy="360561"/>
          </a:xfrm>
          <a:prstGeom prst="roundRect">
            <a:avLst>
              <a:gd name="adj" fmla="val 50000"/>
            </a:avLst>
          </a:prstGeom>
          <a:solidFill>
            <a:srgbClr val="FFD1FC"/>
          </a:solidFill>
          <a:ln w="38100">
            <a:solidFill>
              <a:srgbClr val="FF0000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Стимулювальна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психотерапія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2128942" y="720502"/>
            <a:ext cx="4032448" cy="3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0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Психологічна</a:t>
            </a:r>
            <a:r>
              <a:rPr lang="ru-RU" sz="2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реабілітація</a:t>
            </a:r>
            <a:endParaRPr lang="ru-RU" sz="2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542699" y="61350"/>
            <a:ext cx="8295332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АДАПТАЦІЙНА ГОМЕОКІНЕТИЧНА ТЕРАПІЯ І РЕАБІЛІТАЦІЯ </a:t>
            </a:r>
            <a:endParaRPr lang="ru-RU" sz="1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23850" y="2492375"/>
            <a:ext cx="4103688" cy="3529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180975" indent="-180975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ru-RU" sz="20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2578" name="Стрелка вниз 6"/>
          <p:cNvSpPr>
            <a:spLocks noChangeArrowheads="1"/>
          </p:cNvSpPr>
          <p:nvPr/>
        </p:nvSpPr>
        <p:spPr bwMode="auto">
          <a:xfrm>
            <a:off x="3416300" y="1841500"/>
            <a:ext cx="1606550" cy="612775"/>
          </a:xfrm>
          <a:prstGeom prst="downArrow">
            <a:avLst>
              <a:gd name="adj1" fmla="val 49907"/>
              <a:gd name="adj2" fmla="val 69616"/>
            </a:avLst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rgbClr val="0909FF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400">
              <a:solidFill>
                <a:srgbClr val="000090"/>
              </a:solidFill>
              <a:latin typeface="Times New Roman" pitchFamily="18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2555776" y="1154200"/>
            <a:ext cx="3178780" cy="6873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909FF"/>
            </a:solidFill>
            <a:round/>
            <a:headEnd/>
            <a:tailEnd/>
          </a:ln>
          <a:effectLst>
            <a:glow rad="127000">
              <a:schemeClr val="bg1"/>
            </a:glo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Психоседатація</a:t>
            </a:r>
            <a:endParaRPr lang="ru-RU" sz="24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9957" y="2458781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Активний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9957" y="2819342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Нелімітоване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вдень 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9957" y="3279270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Седативна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дієта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39957" y="3685205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Тормозні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амінокислоти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9957" y="4073978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Вітаміни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9957" y="4475005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Гіпервентиляційна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дыхальна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гімнастика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9957" y="4835566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Ізометрична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гімнастика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9957" y="5267614"/>
            <a:ext cx="8298844" cy="598753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Седативна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адаптаційна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гомеокінетична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фізіо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кінезо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фармакотерапія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39957" y="5915686"/>
            <a:ext cx="8298844" cy="360561"/>
          </a:xfrm>
          <a:prstGeom prst="roundRect">
            <a:avLst>
              <a:gd name="adj" fmla="val 50000"/>
            </a:avLst>
          </a:prstGeom>
          <a:solidFill>
            <a:srgbClr val="D2E7FE"/>
          </a:solidFill>
          <a:ln w="38100">
            <a:solidFill>
              <a:srgbClr val="0000EE"/>
            </a:solidFill>
          </a:ln>
          <a:effectLst>
            <a:glow rad="88900">
              <a:schemeClr val="bg1">
                <a:alpha val="5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Релаксаційна</a:t>
            </a:r>
            <a:r>
              <a:rPr lang="ru-RU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психотерапія</a:t>
            </a:r>
            <a:endParaRPr lang="ru-RU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gray">
          <a:xfrm>
            <a:off x="542699" y="61350"/>
            <a:ext cx="8295332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АДАПТАЦІЙНА ГОМЕОКІНЕТИЧНА ТЕРАПІЯ І РЕАБІЛІТАЦІЯ </a:t>
            </a:r>
            <a:endParaRPr lang="ru-RU" sz="1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2128942" y="720502"/>
            <a:ext cx="4032448" cy="3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0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Психологічна</a:t>
            </a:r>
            <a:r>
              <a:rPr lang="ru-RU" sz="2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реабілітація</a:t>
            </a:r>
            <a:endParaRPr lang="ru-RU" sz="2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508F0-B482-4575-BF43-BB83509A2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67" y="341195"/>
            <a:ext cx="8238983" cy="58357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Реабілітація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en-US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коронавірусної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/>
              <a:t>і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нфекції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продовжуватися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декількох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мясяців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40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року.</a:t>
            </a:r>
            <a:endParaRPr lang="en-US" sz="4000" b="1" i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ru-RU" b="1" dirty="0" err="1"/>
              <a:t>Зазначається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з точки </a:t>
            </a:r>
            <a:r>
              <a:rPr lang="ru-RU" b="1" dirty="0" err="1"/>
              <a:t>зору</a:t>
            </a:r>
            <a:r>
              <a:rPr lang="ru-RU" b="1" dirty="0"/>
              <a:t> </a:t>
            </a:r>
            <a:r>
              <a:rPr lang="ru-RU" b="1" dirty="0" err="1"/>
              <a:t>медичної</a:t>
            </a:r>
            <a:r>
              <a:rPr lang="ru-RU" b="1" dirty="0"/>
              <a:t> практики, </a:t>
            </a:r>
            <a:r>
              <a:rPr lang="ru-RU" b="1" dirty="0" err="1"/>
              <a:t>продовжуваний</a:t>
            </a:r>
            <a:r>
              <a:rPr lang="ru-RU" b="1" dirty="0"/>
              <a:t> і </a:t>
            </a:r>
            <a:r>
              <a:rPr lang="ru-RU" b="1" dirty="0" err="1"/>
              <a:t>хронічний</a:t>
            </a:r>
            <a:r>
              <a:rPr lang="ru-RU" b="1" dirty="0"/>
              <a:t> </a:t>
            </a:r>
            <a:r>
              <a:rPr lang="en-US" b="1" dirty="0"/>
              <a:t>COVID 19 </a:t>
            </a:r>
            <a:r>
              <a:rPr lang="ru-RU" b="1" dirty="0"/>
              <a:t>як </a:t>
            </a:r>
            <a:r>
              <a:rPr lang="ru-RU" b="1" dirty="0" err="1"/>
              <a:t>мультисистемне</a:t>
            </a:r>
            <a:r>
              <a:rPr lang="ru-RU" b="1" dirty="0"/>
              <a:t> </a:t>
            </a:r>
            <a:r>
              <a:rPr lang="ru-RU" b="1" dirty="0" err="1"/>
              <a:t>ускладнення</a:t>
            </a:r>
            <a:r>
              <a:rPr lang="ru-RU" b="1" dirty="0"/>
              <a:t> </a:t>
            </a:r>
            <a:r>
              <a:rPr lang="ru-RU" b="1" dirty="0" err="1" smtClean="0"/>
              <a:t>вимагає</a:t>
            </a:r>
            <a:r>
              <a:rPr lang="ru-RU" b="1" dirty="0" smtClean="0"/>
              <a:t>  </a:t>
            </a:r>
            <a:r>
              <a:rPr lang="ru-RU" b="1" dirty="0" err="1"/>
              <a:t>багатостороннього</a:t>
            </a:r>
            <a:r>
              <a:rPr lang="ru-RU" b="1" dirty="0"/>
              <a:t> </a:t>
            </a:r>
            <a:r>
              <a:rPr lang="ru-RU" b="1" dirty="0" err="1"/>
              <a:t>підходу</a:t>
            </a:r>
            <a:r>
              <a:rPr lang="ru-RU" b="1" dirty="0"/>
              <a:t> до </a:t>
            </a:r>
            <a:r>
              <a:rPr lang="ru-RU" b="1" dirty="0" err="1"/>
              <a:t>пацієнта</a:t>
            </a:r>
            <a:r>
              <a:rPr lang="ru-RU" b="1" dirty="0"/>
              <a:t> та </a:t>
            </a:r>
            <a:r>
              <a:rPr lang="ru-RU" b="1" dirty="0" err="1"/>
              <a:t>уваги</a:t>
            </a:r>
            <a:r>
              <a:rPr lang="ru-RU" b="1" dirty="0"/>
              <a:t> не </a:t>
            </a:r>
            <a:r>
              <a:rPr lang="ru-RU" b="1" dirty="0" err="1"/>
              <a:t>тільки</a:t>
            </a:r>
            <a:r>
              <a:rPr lang="ru-RU" b="1" dirty="0"/>
              <a:t> до </a:t>
            </a:r>
            <a:r>
              <a:rPr lang="ru-RU" b="1" dirty="0" err="1"/>
              <a:t>фізичної</a:t>
            </a:r>
            <a:r>
              <a:rPr lang="ru-RU" b="1" dirty="0"/>
              <a:t> </a:t>
            </a:r>
            <a:r>
              <a:rPr lang="ru-RU" b="1" dirty="0" err="1"/>
              <a:t>сторони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здоров'я</a:t>
            </a:r>
            <a:r>
              <a:rPr lang="ru-RU" b="1" dirty="0"/>
              <a:t>, але й </a:t>
            </a:r>
            <a:r>
              <a:rPr lang="ru-RU" b="1" dirty="0" err="1"/>
              <a:t>когнітивної</a:t>
            </a:r>
            <a:r>
              <a:rPr lang="ru-RU" b="1" dirty="0"/>
              <a:t>, </a:t>
            </a:r>
            <a:r>
              <a:rPr lang="ru-RU" b="1" dirty="0" err="1"/>
              <a:t>психологічної</a:t>
            </a:r>
            <a:r>
              <a:rPr lang="ru-RU" b="1" dirty="0"/>
              <a:t>, </a:t>
            </a:r>
            <a:r>
              <a:rPr lang="ru-RU" b="1" dirty="0" err="1"/>
              <a:t>соціальної</a:t>
            </a:r>
            <a:r>
              <a:rPr lang="ru-RU" b="1" dirty="0"/>
              <a:t> та </a:t>
            </a:r>
            <a:r>
              <a:rPr lang="ru-RU" b="1" dirty="0" err="1"/>
              <a:t>професійної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/>
              <a:t>       </a:t>
            </a:r>
            <a:r>
              <a:rPr lang="ru-RU" b="1" dirty="0" err="1"/>
              <a:t>Передбачається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пацієнти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перенесли </a:t>
            </a:r>
            <a:r>
              <a:rPr lang="en-US" b="1" dirty="0"/>
              <a:t>COVID 19 , </a:t>
            </a:r>
            <a:r>
              <a:rPr lang="ru-RU" b="1" dirty="0" err="1"/>
              <a:t>будуть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наглядом</a:t>
            </a:r>
            <a:r>
              <a:rPr lang="ru-RU" b="1" dirty="0"/>
              <a:t> </a:t>
            </a:r>
            <a:r>
              <a:rPr lang="ru-RU" b="1" dirty="0" err="1"/>
              <a:t>сімейного</a:t>
            </a:r>
            <a:r>
              <a:rPr lang="ru-RU" b="1" dirty="0"/>
              <a:t> </a:t>
            </a:r>
            <a:r>
              <a:rPr lang="ru-RU" b="1" dirty="0" err="1"/>
              <a:t>лікаря</a:t>
            </a:r>
            <a:r>
              <a:rPr lang="ru-RU" b="1" dirty="0"/>
              <a:t>, і </a:t>
            </a:r>
            <a:r>
              <a:rPr lang="ru-RU" b="1" dirty="0" err="1"/>
              <a:t>рішення</a:t>
            </a:r>
            <a:r>
              <a:rPr lang="ru-RU" b="1" dirty="0"/>
              <a:t> про тип </a:t>
            </a:r>
            <a:r>
              <a:rPr lang="ru-RU" b="1" dirty="0" err="1"/>
              <a:t>лабораторних</a:t>
            </a:r>
            <a:r>
              <a:rPr lang="ru-RU" b="1" dirty="0"/>
              <a:t> та </a:t>
            </a:r>
            <a:r>
              <a:rPr lang="ru-RU" b="1" dirty="0" err="1"/>
              <a:t>візуалізуючих</a:t>
            </a:r>
            <a:r>
              <a:rPr lang="ru-RU" b="1" dirty="0"/>
              <a:t> </a:t>
            </a:r>
            <a:r>
              <a:rPr lang="ru-RU" b="1" dirty="0" err="1"/>
              <a:t>досліджень</a:t>
            </a:r>
            <a:r>
              <a:rPr lang="ru-RU" b="1" dirty="0"/>
              <a:t> та </a:t>
            </a:r>
            <a:r>
              <a:rPr lang="ru-RU" b="1" dirty="0" err="1"/>
              <a:t>консультацій</a:t>
            </a:r>
            <a:r>
              <a:rPr lang="ru-RU" b="1" dirty="0"/>
              <a:t> </a:t>
            </a:r>
            <a:r>
              <a:rPr lang="ru-RU" b="1" dirty="0" err="1"/>
              <a:t>фахівців</a:t>
            </a:r>
            <a:r>
              <a:rPr lang="ru-RU" b="1" dirty="0"/>
              <a:t> </a:t>
            </a:r>
            <a:r>
              <a:rPr lang="ru-RU" b="1" dirty="0" err="1"/>
              <a:t>ґрунтуватиметься</a:t>
            </a:r>
            <a:r>
              <a:rPr lang="ru-RU" b="1" dirty="0"/>
              <a:t> на </a:t>
            </a:r>
            <a:r>
              <a:rPr lang="ru-RU" b="1" dirty="0" err="1"/>
              <a:t>інформації</a:t>
            </a:r>
            <a:r>
              <a:rPr lang="ru-RU" b="1" dirty="0"/>
              <a:t>, </a:t>
            </a:r>
            <a:r>
              <a:rPr lang="ru-RU" b="1" dirty="0" err="1"/>
              <a:t>отриманій</a:t>
            </a:r>
            <a:r>
              <a:rPr lang="ru-RU" b="1" dirty="0"/>
              <a:t> </a:t>
            </a:r>
            <a:r>
              <a:rPr lang="ru-RU" b="1" dirty="0" err="1"/>
              <a:t>внаслідок</a:t>
            </a:r>
            <a:r>
              <a:rPr lang="ru-RU" b="1" dirty="0"/>
              <a:t> </a:t>
            </a:r>
            <a:r>
              <a:rPr lang="ru-RU" b="1" dirty="0" err="1"/>
              <a:t>об'єктивного</a:t>
            </a:r>
            <a:r>
              <a:rPr lang="ru-RU" b="1" dirty="0"/>
              <a:t> </a:t>
            </a:r>
            <a:r>
              <a:rPr lang="ru-RU" b="1" dirty="0" err="1"/>
              <a:t>обстеження</a:t>
            </a:r>
            <a:r>
              <a:rPr lang="ru-RU" b="1" dirty="0"/>
              <a:t>.</a:t>
            </a:r>
          </a:p>
          <a:p>
            <a:pPr marL="0" indent="0">
              <a:buNone/>
            </a:pPr>
            <a:r>
              <a:rPr lang="ru-RU" b="1" dirty="0"/>
              <a:t>       </a:t>
            </a:r>
            <a:r>
              <a:rPr lang="ru-RU" b="1" dirty="0" err="1"/>
              <a:t>Додаткові</a:t>
            </a:r>
            <a:r>
              <a:rPr lang="ru-RU" b="1" dirty="0"/>
              <a:t> </a:t>
            </a:r>
            <a:r>
              <a:rPr lang="ru-RU" b="1" dirty="0" err="1"/>
              <a:t>дослідження</a:t>
            </a:r>
            <a:r>
              <a:rPr lang="ru-RU" b="1" dirty="0"/>
              <a:t> не </a:t>
            </a:r>
            <a:r>
              <a:rPr lang="ru-RU" b="1" dirty="0" err="1"/>
              <a:t>завжди</a:t>
            </a:r>
            <a:r>
              <a:rPr lang="ru-RU" b="1" dirty="0"/>
              <a:t> </a:t>
            </a:r>
            <a:r>
              <a:rPr lang="ru-RU" b="1" dirty="0" err="1" smtClean="0"/>
              <a:t>необхідні</a:t>
            </a:r>
            <a:r>
              <a:rPr lang="ru-RU" b="1" dirty="0" smtClean="0"/>
              <a:t>  і  </a:t>
            </a:r>
            <a:r>
              <a:rPr lang="ru-RU" b="1" dirty="0" err="1"/>
              <a:t>можуть</a:t>
            </a:r>
            <a:r>
              <a:rPr lang="ru-RU" b="1" dirty="0"/>
              <a:t> </a:t>
            </a:r>
            <a:r>
              <a:rPr lang="ru-RU" b="1" dirty="0" err="1"/>
              <a:t>допомогти</a:t>
            </a:r>
            <a:r>
              <a:rPr lang="ru-RU" b="1" dirty="0"/>
              <a:t> </a:t>
            </a:r>
            <a:r>
              <a:rPr lang="ru-RU" b="1" dirty="0" err="1"/>
              <a:t>визначити</a:t>
            </a:r>
            <a:r>
              <a:rPr lang="ru-RU" b="1" dirty="0"/>
              <a:t> причину </a:t>
            </a:r>
            <a:r>
              <a:rPr lang="ru-RU" b="1" dirty="0" err="1"/>
              <a:t>симптомів</a:t>
            </a:r>
            <a:r>
              <a:rPr lang="ru-RU" b="1" dirty="0"/>
              <a:t> та </a:t>
            </a:r>
            <a:r>
              <a:rPr lang="ru-RU" b="1" dirty="0" err="1"/>
              <a:t>виключити</a:t>
            </a:r>
            <a:r>
              <a:rPr lang="ru-RU" b="1" dirty="0"/>
              <a:t> </a:t>
            </a:r>
            <a:r>
              <a:rPr lang="ru-RU" b="1" dirty="0" err="1"/>
              <a:t>тяжкі</a:t>
            </a:r>
            <a:r>
              <a:rPr lang="ru-RU" b="1" dirty="0"/>
              <a:t> </a:t>
            </a:r>
            <a:r>
              <a:rPr lang="ru-RU" b="1" dirty="0" err="1"/>
              <a:t>ускладнення</a:t>
            </a:r>
            <a:r>
              <a:rPr lang="ru-RU" b="1" dirty="0"/>
              <a:t>, </a:t>
            </a:r>
            <a:r>
              <a:rPr lang="ru-RU" b="1" dirty="0" err="1"/>
              <a:t>такі</a:t>
            </a:r>
            <a:r>
              <a:rPr lang="ru-RU" b="1" dirty="0"/>
              <a:t>, як </a:t>
            </a:r>
            <a:r>
              <a:rPr lang="ru-RU" b="1" dirty="0" err="1"/>
              <a:t>інфаркт</a:t>
            </a:r>
            <a:r>
              <a:rPr lang="ru-RU" b="1" dirty="0"/>
              <a:t> </a:t>
            </a:r>
            <a:r>
              <a:rPr lang="ru-RU" b="1" dirty="0" err="1"/>
              <a:t>міокарда</a:t>
            </a:r>
            <a:r>
              <a:rPr lang="ru-RU" b="1" dirty="0"/>
              <a:t>, </a:t>
            </a:r>
            <a:r>
              <a:rPr lang="ru-RU" b="1" dirty="0" err="1"/>
              <a:t>тромбоемболія</a:t>
            </a:r>
            <a:r>
              <a:rPr lang="ru-RU" b="1" dirty="0"/>
              <a:t> </a:t>
            </a:r>
            <a:r>
              <a:rPr lang="ru-RU" b="1" dirty="0" err="1"/>
              <a:t>тощо</a:t>
            </a:r>
            <a:r>
              <a:rPr lang="ru-RU" b="1" dirty="0"/>
              <a:t>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208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DD9BC6-F916-489C-B7F6-E40787DE96B4}"/>
              </a:ext>
            </a:extLst>
          </p:cNvPr>
          <p:cNvSpPr/>
          <p:nvPr/>
        </p:nvSpPr>
        <p:spPr>
          <a:xfrm>
            <a:off x="1251222" y="5382988"/>
            <a:ext cx="6641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ДЯКУЮ ЗА УВАГУ</a:t>
            </a:r>
            <a:endParaRPr lang="fr-FR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59ED5F-7322-4017-8F6E-63518BD6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7" y="229537"/>
            <a:ext cx="6796585" cy="51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28803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тяжкий </a:t>
            </a:r>
            <a:r>
              <a:rPr lang="ru-RU" sz="2000" b="1" dirty="0" err="1"/>
              <a:t>перебіг</a:t>
            </a:r>
            <a:r>
              <a:rPr lang="ru-RU" sz="2000" b="1" dirty="0"/>
              <a:t> </a:t>
            </a:r>
            <a:r>
              <a:rPr lang="ru-RU" sz="2000" b="1" dirty="0" err="1" smtClean="0"/>
              <a:t>захворювання</a:t>
            </a:r>
            <a:endParaRPr lang="ru-RU" sz="2000" b="1" dirty="0" smtClean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≥</a:t>
            </a:r>
            <a:r>
              <a:rPr lang="ru-RU" dirty="0"/>
              <a:t>1 з </a:t>
            </a:r>
            <a:r>
              <a:rPr lang="ru-RU" dirty="0" err="1"/>
              <a:t>наступного</a:t>
            </a:r>
            <a:r>
              <a:rPr lang="ru-RU" dirty="0" smtClean="0"/>
              <a:t>: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частота </a:t>
            </a:r>
            <a:r>
              <a:rPr lang="ru-RU" dirty="0" err="1"/>
              <a:t>дихання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≥</a:t>
            </a:r>
            <a:r>
              <a:rPr lang="ru-RU" dirty="0"/>
              <a:t>30/</a:t>
            </a:r>
            <a:r>
              <a:rPr lang="ru-RU" dirty="0" err="1"/>
              <a:t>хв</a:t>
            </a:r>
            <a:r>
              <a:rPr lang="ru-RU" dirty="0"/>
              <a:t> (</a:t>
            </a:r>
            <a:r>
              <a:rPr lang="ru-RU" dirty="0" err="1"/>
              <a:t>дорослі</a:t>
            </a:r>
            <a:r>
              <a:rPr lang="ru-RU" dirty="0" smtClean="0"/>
              <a:t>);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≥</a:t>
            </a:r>
            <a:r>
              <a:rPr lang="ru-RU" dirty="0"/>
              <a:t>40/</a:t>
            </a:r>
            <a:r>
              <a:rPr lang="ru-RU" dirty="0" err="1"/>
              <a:t>хв</a:t>
            </a:r>
            <a:r>
              <a:rPr lang="ru-RU" dirty="0"/>
              <a:t> (</a:t>
            </a:r>
            <a:r>
              <a:rPr lang="ru-RU" dirty="0" err="1"/>
              <a:t>діти</a:t>
            </a:r>
            <a:r>
              <a:rPr lang="ru-RU" dirty="0"/>
              <a:t> &lt;5</a:t>
            </a:r>
            <a:r>
              <a:rPr lang="ru-RU" dirty="0" smtClean="0"/>
              <a:t>).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Насичення</a:t>
            </a:r>
            <a:r>
              <a:rPr lang="ru-RU" dirty="0"/>
              <a:t> киснем </a:t>
            </a:r>
            <a:r>
              <a:rPr lang="ru-RU" dirty="0" err="1"/>
              <a:t>крові</a:t>
            </a:r>
            <a:r>
              <a:rPr lang="ru-RU" dirty="0"/>
              <a:t> </a:t>
            </a:r>
            <a:r>
              <a:rPr lang="ru-RU" b="1" dirty="0"/>
              <a:t>≤</a:t>
            </a:r>
            <a:r>
              <a:rPr lang="ru-RU" dirty="0"/>
              <a:t>93 </a:t>
            </a:r>
            <a:r>
              <a:rPr lang="ru-RU" dirty="0" smtClean="0"/>
              <a:t>%;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PaO</a:t>
            </a:r>
            <a:r>
              <a:rPr lang="ru-RU" b="1" baseline="-25000" dirty="0" err="1"/>
              <a:t>2</a:t>
            </a:r>
            <a:r>
              <a:rPr lang="ru-RU" dirty="0"/>
              <a:t>/</a:t>
            </a:r>
            <a:r>
              <a:rPr lang="ru-RU" dirty="0" err="1"/>
              <a:t>FiO</a:t>
            </a:r>
            <a:r>
              <a:rPr lang="ru-RU" b="1" baseline="-25000" dirty="0" err="1"/>
              <a:t>2</a:t>
            </a:r>
            <a:r>
              <a:rPr lang="ru-RU" dirty="0"/>
              <a:t> &lt;300</a:t>
            </a:r>
            <a:r>
              <a:rPr lang="ru-RU" dirty="0" smtClean="0"/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Інфільтрати</a:t>
            </a:r>
            <a:r>
              <a:rPr lang="ru-RU" dirty="0"/>
              <a:t> в </a:t>
            </a:r>
            <a:r>
              <a:rPr lang="ru-RU" dirty="0" err="1"/>
              <a:t>легенях</a:t>
            </a:r>
            <a:r>
              <a:rPr lang="ru-RU" dirty="0"/>
              <a:t> &gt;50 % </a:t>
            </a:r>
            <a:r>
              <a:rPr lang="ru-RU" dirty="0" err="1"/>
              <a:t>легеневого</a:t>
            </a:r>
            <a:r>
              <a:rPr lang="ru-RU" dirty="0"/>
              <a:t> поля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88640"/>
            <a:ext cx="6031313" cy="674030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оптимальна </a:t>
            </a:r>
            <a:r>
              <a:rPr lang="ru-RU" dirty="0" err="1"/>
              <a:t>підтримуюча</a:t>
            </a:r>
            <a:r>
              <a:rPr lang="ru-RU" dirty="0"/>
              <a:t> </a:t>
            </a:r>
            <a:r>
              <a:rPr lang="ru-RU" dirty="0" err="1"/>
              <a:t>терапія</a:t>
            </a:r>
            <a:r>
              <a:rPr lang="ru-RU" dirty="0"/>
              <a:t> в </a:t>
            </a:r>
            <a:r>
              <a:rPr lang="ru-RU" dirty="0" err="1"/>
              <a:t>лікарняній</a:t>
            </a:r>
            <a:r>
              <a:rPr lang="ru-RU" dirty="0"/>
              <a:t> </a:t>
            </a:r>
            <a:r>
              <a:rPr lang="ru-RU" dirty="0" err="1"/>
              <a:t>палаті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відділенні</a:t>
            </a:r>
            <a:r>
              <a:rPr lang="ru-RU" dirty="0"/>
              <a:t>/</a:t>
            </a:r>
            <a:r>
              <a:rPr lang="ru-RU" dirty="0" err="1"/>
              <a:t>палаті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);</a:t>
            </a:r>
            <a:br>
              <a:rPr lang="ru-RU" dirty="0"/>
            </a:br>
            <a:r>
              <a:rPr lang="ru-RU" dirty="0"/>
              <a:t>2) </a:t>
            </a:r>
            <a:r>
              <a:rPr lang="ru-RU" b="1" dirty="0" err="1">
                <a:solidFill>
                  <a:srgbClr val="FFC000"/>
                </a:solidFill>
              </a:rPr>
              <a:t>киснева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підтримка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3) </a:t>
            </a:r>
            <a:r>
              <a:rPr lang="ru-RU" b="1" dirty="0" err="1">
                <a:solidFill>
                  <a:srgbClr val="FFC000"/>
                </a:solidFill>
              </a:rPr>
              <a:t>системні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кортикостероїди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перорально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внутрішньовенно</a:t>
            </a:r>
            <a:r>
              <a:rPr lang="ru-RU" dirty="0"/>
              <a:t>.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застосовуватися</a:t>
            </a:r>
            <a:r>
              <a:rPr lang="ru-RU" dirty="0"/>
              <a:t> </a:t>
            </a:r>
            <a:r>
              <a:rPr lang="ru-RU" dirty="0" err="1"/>
              <a:t>дексаметазон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кортикостероїди</a:t>
            </a:r>
            <a:r>
              <a:rPr lang="ru-RU" dirty="0"/>
              <a:t>, </a:t>
            </a:r>
            <a:r>
              <a:rPr lang="ru-RU" dirty="0" err="1"/>
              <a:t>такі</a:t>
            </a:r>
            <a:r>
              <a:rPr lang="ru-RU" dirty="0"/>
              <a:t> як </a:t>
            </a:r>
            <a:r>
              <a:rPr lang="ru-RU" dirty="0" err="1"/>
              <a:t>гідрокортизон</a:t>
            </a:r>
            <a:r>
              <a:rPr lang="ru-RU" dirty="0"/>
              <a:t>, </a:t>
            </a:r>
            <a:r>
              <a:rPr lang="ru-RU" dirty="0" err="1"/>
              <a:t>метилпреднізолон</a:t>
            </a:r>
            <a:r>
              <a:rPr lang="ru-RU" dirty="0" smtClean="0"/>
              <a:t>.</a:t>
            </a:r>
          </a:p>
          <a:p>
            <a:r>
              <a:rPr lang="ru-RU" dirty="0"/>
              <a:t>4)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низькомолекулярних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гепаринів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(НМГ),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протипоказано</a:t>
            </a:r>
            <a:r>
              <a:rPr lang="ru-RU" dirty="0"/>
              <a:t> (</a:t>
            </a:r>
            <a:r>
              <a:rPr lang="ru-RU" dirty="0" err="1"/>
              <a:t>детальніше</a:t>
            </a:r>
            <a:r>
              <a:rPr lang="ru-RU" dirty="0"/>
              <a:t> - див. пункт 3 </a:t>
            </a:r>
            <a:r>
              <a:rPr lang="ru-RU" dirty="0" err="1"/>
              <a:t>частини</a:t>
            </a:r>
            <a:r>
              <a:rPr lang="ru-RU" dirty="0"/>
              <a:t> III);</a:t>
            </a:r>
            <a:br>
              <a:rPr lang="ru-RU" dirty="0"/>
            </a:br>
            <a:r>
              <a:rPr lang="ru-RU" dirty="0"/>
              <a:t>5) 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бактеріальної</a:t>
            </a:r>
            <a:r>
              <a:rPr lang="ru-RU" dirty="0"/>
              <a:t> </a:t>
            </a:r>
            <a:r>
              <a:rPr lang="ru-RU" dirty="0" err="1"/>
              <a:t>флори</a:t>
            </a:r>
            <a:r>
              <a:rPr lang="ru-RU" dirty="0"/>
              <a:t> </a:t>
            </a:r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антибактеріальних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або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протигрибкових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засобів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endParaRPr lang="ru-RU" b="1" dirty="0" smtClean="0">
              <a:solidFill>
                <a:srgbClr val="FFC000"/>
              </a:solidFill>
            </a:endParaRPr>
          </a:p>
          <a:p>
            <a:endParaRPr lang="uk-UA" dirty="0"/>
          </a:p>
          <a:p>
            <a:r>
              <a:rPr lang="ru-RU" b="1" u="sng" dirty="0" err="1"/>
              <a:t>Варіанти</a:t>
            </a:r>
            <a:r>
              <a:rPr lang="ru-RU" b="1" u="sng" dirty="0"/>
              <a:t> </a:t>
            </a:r>
            <a:r>
              <a:rPr lang="ru-RU" b="1" u="sng" dirty="0" err="1"/>
              <a:t>додаткової</a:t>
            </a:r>
            <a:r>
              <a:rPr lang="ru-RU" b="1" u="sng" dirty="0"/>
              <a:t> </a:t>
            </a:r>
            <a:r>
              <a:rPr lang="ru-RU" b="1" u="sng" dirty="0" err="1"/>
              <a:t>терапії</a:t>
            </a:r>
            <a:r>
              <a:rPr lang="ru-RU" b="1" u="sng" dirty="0"/>
              <a:t> </a:t>
            </a:r>
            <a:r>
              <a:rPr lang="ru-RU" b="1" dirty="0"/>
              <a:t>(за </a:t>
            </a:r>
            <a:r>
              <a:rPr lang="ru-RU" b="1" dirty="0" err="1"/>
              <a:t>клінічними</a:t>
            </a:r>
            <a:r>
              <a:rPr lang="ru-RU" b="1" dirty="0"/>
              <a:t> </a:t>
            </a:r>
            <a:r>
              <a:rPr lang="ru-RU" b="1" dirty="0" err="1"/>
              <a:t>показаннями</a:t>
            </a:r>
            <a:r>
              <a:rPr lang="ru-RU" b="1" dirty="0"/>
              <a:t>):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1)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ремдесивір</a:t>
            </a:r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dirty="0"/>
              <a:t>2) </a:t>
            </a:r>
            <a:r>
              <a:rPr lang="ru-RU" dirty="0" err="1"/>
              <a:t>розгляньте</a:t>
            </a:r>
            <a:r>
              <a:rPr lang="ru-RU" dirty="0"/>
              <a:t> 10 % </a:t>
            </a:r>
            <a:r>
              <a:rPr lang="ru-RU" b="1" dirty="0" err="1">
                <a:solidFill>
                  <a:srgbClr val="FFC000"/>
                </a:solidFill>
              </a:rPr>
              <a:t>імуноглобулін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нормальний</a:t>
            </a:r>
            <a:r>
              <a:rPr lang="ru-RU" dirty="0"/>
              <a:t> для </a:t>
            </a:r>
            <a:r>
              <a:rPr lang="ru-RU" dirty="0" err="1"/>
              <a:t>внутрішньовенного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комплексної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</a:t>
            </a:r>
            <a:r>
              <a:rPr lang="ru-RU" dirty="0" err="1"/>
              <a:t>дорослих</a:t>
            </a:r>
            <a:r>
              <a:rPr lang="ru-RU" dirty="0"/>
              <a:t> </a:t>
            </a:r>
            <a:r>
              <a:rPr lang="ru-RU" dirty="0" err="1"/>
              <a:t>пацієнтів</a:t>
            </a:r>
            <a:r>
              <a:rPr lang="ru-RU" dirty="0"/>
              <a:t> з тяжкою </a:t>
            </a:r>
            <a:r>
              <a:rPr lang="ru-RU" dirty="0" err="1"/>
              <a:t>пневмонією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/>
              <a:t>3)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тоцилізумаб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6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2592288" cy="470898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u="sng" dirty="0" err="1">
                <a:solidFill>
                  <a:srgbClr val="FFC000"/>
                </a:solidFill>
              </a:rPr>
              <a:t>критичний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перебіг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захворювання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≥</a:t>
            </a:r>
            <a:r>
              <a:rPr lang="ru-RU" sz="2000" dirty="0"/>
              <a:t>1 з </a:t>
            </a:r>
            <a:r>
              <a:rPr lang="ru-RU" sz="2000" dirty="0" err="1"/>
              <a:t>наступного</a:t>
            </a:r>
            <a:r>
              <a:rPr lang="ru-RU" sz="2000" dirty="0" smtClean="0"/>
              <a:t>: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гострий</a:t>
            </a:r>
            <a:r>
              <a:rPr lang="ru-RU" sz="2000" dirty="0"/>
              <a:t> </a:t>
            </a:r>
            <a:r>
              <a:rPr lang="ru-RU" sz="2000" dirty="0" err="1"/>
              <a:t>респіраторний</a:t>
            </a:r>
            <a:r>
              <a:rPr lang="ru-RU" sz="2000" dirty="0"/>
              <a:t> </a:t>
            </a:r>
            <a:r>
              <a:rPr lang="ru-RU" sz="2000" dirty="0" err="1"/>
              <a:t>дистрес</a:t>
            </a:r>
            <a:r>
              <a:rPr lang="ru-RU" sz="2000" dirty="0"/>
              <a:t> синдром</a:t>
            </a:r>
            <a:r>
              <a:rPr lang="ru-RU" sz="2000" dirty="0" smtClean="0"/>
              <a:t>;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сепсис</a:t>
            </a:r>
            <a:r>
              <a:rPr lang="ru-RU" sz="2000" dirty="0" smtClean="0"/>
              <a:t>;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змінена</a:t>
            </a:r>
            <a:r>
              <a:rPr lang="ru-RU" sz="2000" dirty="0"/>
              <a:t> </a:t>
            </a:r>
            <a:r>
              <a:rPr lang="ru-RU" sz="2000" dirty="0" err="1"/>
              <a:t>свідомість</a:t>
            </a:r>
            <a:r>
              <a:rPr lang="ru-RU" sz="2000" dirty="0" smtClean="0"/>
              <a:t>;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поліорганна</a:t>
            </a:r>
            <a:r>
              <a:rPr lang="ru-RU" sz="2000" dirty="0"/>
              <a:t> </a:t>
            </a:r>
            <a:r>
              <a:rPr lang="ru-RU" sz="2000" dirty="0" err="1"/>
              <a:t>недостатність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52516"/>
            <a:ext cx="594541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1.) </a:t>
            </a:r>
            <a:r>
              <a:rPr lang="ru-RU" dirty="0"/>
              <a:t>оптимальна </a:t>
            </a:r>
            <a:r>
              <a:rPr lang="ru-RU" dirty="0" err="1"/>
              <a:t>підтримуюча</a:t>
            </a:r>
            <a:r>
              <a:rPr lang="ru-RU" dirty="0"/>
              <a:t> </a:t>
            </a:r>
            <a:r>
              <a:rPr lang="ru-RU" dirty="0" err="1"/>
              <a:t>терапія</a:t>
            </a:r>
            <a:r>
              <a:rPr lang="ru-RU" dirty="0"/>
              <a:t> у </a:t>
            </a:r>
            <a:r>
              <a:rPr lang="ru-RU" dirty="0" err="1" smtClean="0"/>
              <a:t>відділенні</a:t>
            </a:r>
            <a:r>
              <a:rPr lang="ru-RU" dirty="0" smtClean="0"/>
              <a:t> /</a:t>
            </a:r>
            <a:r>
              <a:rPr lang="ru-RU" dirty="0" err="1"/>
              <a:t>палаті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2) </a:t>
            </a:r>
            <a:r>
              <a:rPr lang="ru-RU" dirty="0" err="1"/>
              <a:t>механічна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вентиляція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3)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низькомолекулярних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гепаринів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(НМГ), </a:t>
            </a:r>
            <a:endParaRPr lang="ru-RU" dirty="0" smtClean="0"/>
          </a:p>
          <a:p>
            <a:r>
              <a:rPr lang="ru-RU" dirty="0"/>
              <a:t>4) </a:t>
            </a:r>
            <a:r>
              <a:rPr lang="ru-RU" dirty="0" err="1"/>
              <a:t>системні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кортикостероїди</a:t>
            </a:r>
            <a:r>
              <a:rPr lang="ru-RU" dirty="0"/>
              <a:t> </a:t>
            </a:r>
            <a:r>
              <a:rPr lang="ru-RU" dirty="0" err="1"/>
              <a:t>внутрішньовенно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5) </a:t>
            </a:r>
            <a:r>
              <a:rPr lang="ru-RU" dirty="0" err="1"/>
              <a:t>спеціальна</a:t>
            </a:r>
            <a:r>
              <a:rPr lang="ru-RU" dirty="0"/>
              <a:t> </a:t>
            </a:r>
            <a:r>
              <a:rPr lang="ru-RU" dirty="0" err="1">
                <a:solidFill>
                  <a:srgbClr val="FFC000"/>
                </a:solidFill>
              </a:rPr>
              <a:t>профілактика</a:t>
            </a:r>
            <a:r>
              <a:rPr lang="ru-RU" dirty="0">
                <a:solidFill>
                  <a:srgbClr val="FFC000"/>
                </a:solidFill>
              </a:rPr>
              <a:t> та </a:t>
            </a:r>
            <a:r>
              <a:rPr lang="ru-RU" dirty="0" err="1">
                <a:solidFill>
                  <a:srgbClr val="FFC000"/>
                </a:solidFill>
              </a:rPr>
              <a:t>лікування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гострого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респіраторного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дистрес</a:t>
            </a:r>
            <a:r>
              <a:rPr lang="ru-RU" dirty="0" smtClean="0">
                <a:solidFill>
                  <a:srgbClr val="FFC000"/>
                </a:solidFill>
              </a:rPr>
              <a:t>-синдрому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6)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err="1"/>
              <a:t>фіброзу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7) 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приєднання</a:t>
            </a:r>
            <a:r>
              <a:rPr lang="ru-RU" dirty="0"/>
              <a:t> </a:t>
            </a:r>
            <a:r>
              <a:rPr lang="ru-RU" dirty="0" err="1"/>
              <a:t>бактеріальної</a:t>
            </a:r>
            <a:r>
              <a:rPr lang="ru-RU" dirty="0"/>
              <a:t> </a:t>
            </a:r>
            <a:r>
              <a:rPr lang="ru-RU" dirty="0" err="1"/>
              <a:t>флори</a:t>
            </a:r>
            <a:r>
              <a:rPr lang="ru-RU" dirty="0"/>
              <a:t> </a:t>
            </a:r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антибактеріальних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або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протигрибкових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засобів</a:t>
            </a:r>
            <a:endParaRPr lang="ru-RU" b="1" dirty="0" smtClean="0">
              <a:solidFill>
                <a:srgbClr val="FFC000"/>
              </a:solidFill>
            </a:endParaRPr>
          </a:p>
          <a:p>
            <a:endParaRPr lang="uk-UA" dirty="0"/>
          </a:p>
          <a:p>
            <a:r>
              <a:rPr lang="ru-RU" b="1" dirty="0" err="1"/>
              <a:t>Варіанти</a:t>
            </a:r>
            <a:r>
              <a:rPr lang="ru-RU" b="1" dirty="0"/>
              <a:t> </a:t>
            </a:r>
            <a:r>
              <a:rPr lang="ru-RU" b="1" dirty="0" err="1"/>
              <a:t>додаткової</a:t>
            </a:r>
            <a:r>
              <a:rPr lang="ru-RU" b="1" dirty="0"/>
              <a:t> </a:t>
            </a:r>
            <a:r>
              <a:rPr lang="ru-RU" b="1" dirty="0" err="1"/>
              <a:t>терапії</a:t>
            </a:r>
            <a:r>
              <a:rPr lang="ru-RU" b="1" dirty="0"/>
              <a:t> (за </a:t>
            </a:r>
            <a:r>
              <a:rPr lang="ru-RU" b="1" dirty="0" err="1"/>
              <a:t>клінічними</a:t>
            </a:r>
            <a:r>
              <a:rPr lang="ru-RU" b="1" dirty="0"/>
              <a:t> </a:t>
            </a:r>
            <a:r>
              <a:rPr lang="ru-RU" b="1" dirty="0" err="1"/>
              <a:t>показаннями</a:t>
            </a:r>
            <a:r>
              <a:rPr lang="ru-RU" b="1" dirty="0"/>
              <a:t>):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1)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dirty="0" err="1"/>
              <a:t>тоцилізумаб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2) </a:t>
            </a:r>
            <a:r>
              <a:rPr lang="ru-RU" dirty="0" err="1" smtClean="0"/>
              <a:t>Розгляньте</a:t>
            </a:r>
            <a:r>
              <a:rPr lang="ru-RU" dirty="0" smtClean="0"/>
              <a:t> </a:t>
            </a:r>
            <a:r>
              <a:rPr lang="ru-RU" dirty="0"/>
              <a:t>10 % </a:t>
            </a:r>
            <a:r>
              <a:rPr lang="ru-RU" dirty="0" err="1"/>
              <a:t>імуноглобулін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нормальний</a:t>
            </a:r>
            <a:r>
              <a:rPr lang="ru-RU" dirty="0"/>
              <a:t> для </a:t>
            </a:r>
            <a:r>
              <a:rPr lang="ru-RU" dirty="0" err="1"/>
              <a:t>внутрішньовенного</a:t>
            </a:r>
            <a:r>
              <a:rPr lang="ru-RU" dirty="0"/>
              <a:t> </a:t>
            </a:r>
            <a:r>
              <a:rPr lang="ru-RU" dirty="0" err="1" smtClean="0"/>
              <a:t>введення</a:t>
            </a:r>
            <a:r>
              <a:rPr lang="ru-RU" dirty="0" smtClean="0"/>
              <a:t>.  </a:t>
            </a:r>
            <a:r>
              <a:rPr lang="ru-RU" sz="1600" b="1" dirty="0"/>
              <a:t>Для </a:t>
            </a:r>
            <a:r>
              <a:rPr lang="ru-RU" sz="1600" b="1" dirty="0" err="1"/>
              <a:t>пацієнтів</a:t>
            </a:r>
            <a:r>
              <a:rPr lang="ru-RU" sz="1600" b="1" dirty="0"/>
              <a:t> з </a:t>
            </a:r>
            <a:r>
              <a:rPr lang="ru-RU" sz="1600" b="1" dirty="0" err="1"/>
              <a:t>ризиком</a:t>
            </a:r>
            <a:r>
              <a:rPr lang="ru-RU" sz="1600" b="1" dirty="0"/>
              <a:t> </a:t>
            </a:r>
            <a:r>
              <a:rPr lang="ru-RU" sz="1600" b="1" dirty="0" err="1"/>
              <a:t>виникнення</a:t>
            </a:r>
            <a:r>
              <a:rPr lang="ru-RU" sz="1600" b="1" dirty="0"/>
              <a:t> тромбозу </a:t>
            </a:r>
            <a:r>
              <a:rPr lang="ru-RU" sz="1600" b="1" dirty="0" err="1"/>
              <a:t>практикується</a:t>
            </a:r>
            <a:r>
              <a:rPr lang="ru-RU" sz="1600" b="1" dirty="0"/>
              <a:t> </a:t>
            </a:r>
            <a:r>
              <a:rPr lang="ru-RU" sz="1600" b="1" dirty="0" err="1"/>
              <a:t>введення</a:t>
            </a:r>
            <a:r>
              <a:rPr lang="ru-RU" sz="1600" b="1" dirty="0"/>
              <a:t> </a:t>
            </a:r>
            <a:r>
              <a:rPr lang="ru-RU" sz="1600" b="1" dirty="0" err="1"/>
              <a:t>препаратів</a:t>
            </a:r>
            <a:r>
              <a:rPr lang="ru-RU" sz="1600" b="1" dirty="0"/>
              <a:t> </a:t>
            </a:r>
            <a:r>
              <a:rPr lang="ru-RU" sz="1600" b="1" dirty="0" err="1"/>
              <a:t>імуноглобуліну</a:t>
            </a:r>
            <a:r>
              <a:rPr lang="ru-RU" sz="1600" b="1" dirty="0"/>
              <a:t> у </a:t>
            </a:r>
            <a:r>
              <a:rPr lang="ru-RU" sz="1600" b="1" dirty="0" err="1"/>
              <a:t>мінімальних</a:t>
            </a:r>
            <a:r>
              <a:rPr lang="ru-RU" sz="1600" b="1" dirty="0"/>
              <a:t> дозах та з </a:t>
            </a:r>
            <a:r>
              <a:rPr lang="ru-RU" sz="1600" b="1" dirty="0" err="1"/>
              <a:t>мінімальною</a:t>
            </a:r>
            <a:r>
              <a:rPr lang="ru-RU" sz="1600" b="1" dirty="0"/>
              <a:t> </a:t>
            </a:r>
            <a:r>
              <a:rPr lang="ru-RU" sz="1600" b="1" dirty="0" err="1"/>
              <a:t>швидкістю</a:t>
            </a:r>
            <a:r>
              <a:rPr lang="ru-RU" sz="1600" b="1" dirty="0"/>
              <a:t> </a:t>
            </a:r>
            <a:r>
              <a:rPr lang="ru-RU" sz="1600" b="1" dirty="0" err="1"/>
              <a:t>інфузії</a:t>
            </a:r>
            <a:r>
              <a:rPr lang="ru-RU" sz="1600" b="1" dirty="0"/>
              <a:t>. Перед </a:t>
            </a:r>
            <a:r>
              <a:rPr lang="ru-RU" sz="1600" b="1" dirty="0" err="1"/>
              <a:t>застосуванням</a:t>
            </a:r>
            <a:r>
              <a:rPr lang="ru-RU" sz="1600" b="1" dirty="0"/>
              <a:t> препарату </a:t>
            </a:r>
            <a:r>
              <a:rPr lang="ru-RU" sz="1600" b="1" dirty="0" err="1"/>
              <a:t>слід</a:t>
            </a:r>
            <a:r>
              <a:rPr lang="ru-RU" sz="1600" b="1" dirty="0"/>
              <a:t> </a:t>
            </a:r>
            <a:r>
              <a:rPr lang="ru-RU" sz="1600" b="1" dirty="0" err="1"/>
              <a:t>переконатися</a:t>
            </a:r>
            <a:r>
              <a:rPr lang="ru-RU" sz="1600" b="1" dirty="0"/>
              <a:t> у </a:t>
            </a:r>
            <a:r>
              <a:rPr lang="ru-RU" sz="1600" b="1" dirty="0" err="1"/>
              <a:t>належному</a:t>
            </a:r>
            <a:r>
              <a:rPr lang="ru-RU" sz="1600" b="1" dirty="0"/>
              <a:t> </a:t>
            </a:r>
            <a:r>
              <a:rPr lang="ru-RU" sz="1600" b="1" dirty="0" err="1"/>
              <a:t>рівні</a:t>
            </a:r>
            <a:r>
              <a:rPr lang="ru-RU" sz="1600" b="1" dirty="0"/>
              <a:t> </a:t>
            </a:r>
            <a:r>
              <a:rPr lang="ru-RU" sz="1600" b="1" dirty="0" err="1"/>
              <a:t>гідратації</a:t>
            </a:r>
            <a:r>
              <a:rPr lang="ru-RU" sz="1600" b="1" dirty="0"/>
              <a:t> </a:t>
            </a:r>
            <a:r>
              <a:rPr lang="ru-RU" sz="1600" b="1" dirty="0" err="1"/>
              <a:t>пацієнта</a:t>
            </a:r>
            <a:r>
              <a:rPr lang="ru-RU" sz="1600" b="1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331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11965"/>
            <a:ext cx="3429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3276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981200"/>
            <a:ext cx="3276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Freeform 4"/>
          <p:cNvSpPr>
            <a:spLocks noChangeArrowheads="1"/>
          </p:cNvSpPr>
          <p:nvPr/>
        </p:nvSpPr>
        <p:spPr bwMode="auto">
          <a:xfrm>
            <a:off x="566738" y="2500313"/>
            <a:ext cx="1182687" cy="3784600"/>
          </a:xfrm>
          <a:custGeom>
            <a:avLst/>
            <a:gdLst>
              <a:gd name="T0" fmla="*/ 0 w 745"/>
              <a:gd name="T1" fmla="*/ 0 h 2384"/>
              <a:gd name="T2" fmla="*/ 73 w 745"/>
              <a:gd name="T3" fmla="*/ 43 h 2384"/>
              <a:gd name="T4" fmla="*/ 95 w 745"/>
              <a:gd name="T5" fmla="*/ 58 h 2384"/>
              <a:gd name="T6" fmla="*/ 241 w 745"/>
              <a:gd name="T7" fmla="*/ 146 h 2384"/>
              <a:gd name="T8" fmla="*/ 263 w 745"/>
              <a:gd name="T9" fmla="*/ 167 h 2384"/>
              <a:gd name="T10" fmla="*/ 285 w 745"/>
              <a:gd name="T11" fmla="*/ 175 h 2384"/>
              <a:gd name="T12" fmla="*/ 328 w 745"/>
              <a:gd name="T13" fmla="*/ 204 h 2384"/>
              <a:gd name="T14" fmla="*/ 358 w 745"/>
              <a:gd name="T15" fmla="*/ 240 h 2384"/>
              <a:gd name="T16" fmla="*/ 372 w 745"/>
              <a:gd name="T17" fmla="*/ 262 h 2384"/>
              <a:gd name="T18" fmla="*/ 416 w 745"/>
              <a:gd name="T19" fmla="*/ 291 h 2384"/>
              <a:gd name="T20" fmla="*/ 467 w 745"/>
              <a:gd name="T21" fmla="*/ 350 h 2384"/>
              <a:gd name="T22" fmla="*/ 554 w 745"/>
              <a:gd name="T23" fmla="*/ 488 h 2384"/>
              <a:gd name="T24" fmla="*/ 591 w 745"/>
              <a:gd name="T25" fmla="*/ 568 h 2384"/>
              <a:gd name="T26" fmla="*/ 664 w 745"/>
              <a:gd name="T27" fmla="*/ 722 h 2384"/>
              <a:gd name="T28" fmla="*/ 678 w 745"/>
              <a:gd name="T29" fmla="*/ 751 h 2384"/>
              <a:gd name="T30" fmla="*/ 708 w 745"/>
              <a:gd name="T31" fmla="*/ 794 h 2384"/>
              <a:gd name="T32" fmla="*/ 700 w 745"/>
              <a:gd name="T33" fmla="*/ 1400 h 2384"/>
              <a:gd name="T34" fmla="*/ 686 w 745"/>
              <a:gd name="T35" fmla="*/ 1633 h 2384"/>
              <a:gd name="T36" fmla="*/ 547 w 745"/>
              <a:gd name="T37" fmla="*/ 1903 h 2384"/>
              <a:gd name="T38" fmla="*/ 467 w 745"/>
              <a:gd name="T39" fmla="*/ 2005 h 2384"/>
              <a:gd name="T40" fmla="*/ 438 w 745"/>
              <a:gd name="T41" fmla="*/ 2041 h 2384"/>
              <a:gd name="T42" fmla="*/ 387 w 745"/>
              <a:gd name="T43" fmla="*/ 2100 h 2384"/>
              <a:gd name="T44" fmla="*/ 292 w 745"/>
              <a:gd name="T45" fmla="*/ 2202 h 2384"/>
              <a:gd name="T46" fmla="*/ 263 w 745"/>
              <a:gd name="T47" fmla="*/ 2231 h 2384"/>
              <a:gd name="T48" fmla="*/ 219 w 745"/>
              <a:gd name="T49" fmla="*/ 2275 h 2384"/>
              <a:gd name="T50" fmla="*/ 81 w 745"/>
              <a:gd name="T51" fmla="*/ 2347 h 2384"/>
              <a:gd name="T52" fmla="*/ 8 w 745"/>
              <a:gd name="T53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45" h="2384">
                <a:moveTo>
                  <a:pt x="0" y="0"/>
                </a:moveTo>
                <a:cubicBezTo>
                  <a:pt x="43" y="21"/>
                  <a:pt x="22" y="9"/>
                  <a:pt x="73" y="43"/>
                </a:cubicBezTo>
                <a:cubicBezTo>
                  <a:pt x="80" y="48"/>
                  <a:pt x="95" y="58"/>
                  <a:pt x="95" y="58"/>
                </a:cubicBezTo>
                <a:cubicBezTo>
                  <a:pt x="119" y="93"/>
                  <a:pt x="199" y="131"/>
                  <a:pt x="241" y="146"/>
                </a:cubicBezTo>
                <a:cubicBezTo>
                  <a:pt x="248" y="153"/>
                  <a:pt x="255" y="161"/>
                  <a:pt x="263" y="167"/>
                </a:cubicBezTo>
                <a:cubicBezTo>
                  <a:pt x="270" y="171"/>
                  <a:pt x="279" y="171"/>
                  <a:pt x="285" y="175"/>
                </a:cubicBezTo>
                <a:cubicBezTo>
                  <a:pt x="337" y="211"/>
                  <a:pt x="279" y="188"/>
                  <a:pt x="328" y="204"/>
                </a:cubicBezTo>
                <a:cubicBezTo>
                  <a:pt x="344" y="249"/>
                  <a:pt x="323" y="205"/>
                  <a:pt x="358" y="240"/>
                </a:cubicBezTo>
                <a:cubicBezTo>
                  <a:pt x="364" y="246"/>
                  <a:pt x="365" y="256"/>
                  <a:pt x="372" y="262"/>
                </a:cubicBezTo>
                <a:cubicBezTo>
                  <a:pt x="385" y="274"/>
                  <a:pt x="416" y="291"/>
                  <a:pt x="416" y="291"/>
                </a:cubicBezTo>
                <a:cubicBezTo>
                  <a:pt x="450" y="342"/>
                  <a:pt x="430" y="325"/>
                  <a:pt x="467" y="350"/>
                </a:cubicBezTo>
                <a:cubicBezTo>
                  <a:pt x="497" y="395"/>
                  <a:pt x="525" y="442"/>
                  <a:pt x="554" y="488"/>
                </a:cubicBezTo>
                <a:cubicBezTo>
                  <a:pt x="562" y="519"/>
                  <a:pt x="573" y="542"/>
                  <a:pt x="591" y="568"/>
                </a:cubicBezTo>
                <a:cubicBezTo>
                  <a:pt x="609" y="625"/>
                  <a:pt x="633" y="672"/>
                  <a:pt x="664" y="722"/>
                </a:cubicBezTo>
                <a:cubicBezTo>
                  <a:pt x="670" y="731"/>
                  <a:pt x="672" y="742"/>
                  <a:pt x="678" y="751"/>
                </a:cubicBezTo>
                <a:cubicBezTo>
                  <a:pt x="687" y="766"/>
                  <a:pt x="708" y="794"/>
                  <a:pt x="708" y="794"/>
                </a:cubicBezTo>
                <a:cubicBezTo>
                  <a:pt x="745" y="989"/>
                  <a:pt x="731" y="1202"/>
                  <a:pt x="700" y="1400"/>
                </a:cubicBezTo>
                <a:cubicBezTo>
                  <a:pt x="699" y="1430"/>
                  <a:pt x="693" y="1585"/>
                  <a:pt x="686" y="1633"/>
                </a:cubicBezTo>
                <a:cubicBezTo>
                  <a:pt x="672" y="1737"/>
                  <a:pt x="604" y="1819"/>
                  <a:pt x="547" y="1903"/>
                </a:cubicBezTo>
                <a:cubicBezTo>
                  <a:pt x="533" y="1946"/>
                  <a:pt x="504" y="1980"/>
                  <a:pt x="467" y="2005"/>
                </a:cubicBezTo>
                <a:cubicBezTo>
                  <a:pt x="451" y="2055"/>
                  <a:pt x="474" y="2001"/>
                  <a:pt x="438" y="2041"/>
                </a:cubicBezTo>
                <a:cubicBezTo>
                  <a:pt x="376" y="2112"/>
                  <a:pt x="438" y="2065"/>
                  <a:pt x="387" y="2100"/>
                </a:cubicBezTo>
                <a:cubicBezTo>
                  <a:pt x="359" y="2139"/>
                  <a:pt x="332" y="2175"/>
                  <a:pt x="292" y="2202"/>
                </a:cubicBezTo>
                <a:cubicBezTo>
                  <a:pt x="277" y="2249"/>
                  <a:pt x="298" y="2204"/>
                  <a:pt x="263" y="2231"/>
                </a:cubicBezTo>
                <a:cubicBezTo>
                  <a:pt x="247" y="2244"/>
                  <a:pt x="236" y="2264"/>
                  <a:pt x="219" y="2275"/>
                </a:cubicBezTo>
                <a:cubicBezTo>
                  <a:pt x="172" y="2306"/>
                  <a:pt x="136" y="2334"/>
                  <a:pt x="81" y="2347"/>
                </a:cubicBezTo>
                <a:cubicBezTo>
                  <a:pt x="17" y="2379"/>
                  <a:pt x="42" y="2367"/>
                  <a:pt x="8" y="2384"/>
                </a:cubicBezTo>
              </a:path>
            </a:pathLst>
          </a:custGeom>
          <a:noFill/>
          <a:ln w="57240" cap="sq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Freeform 5"/>
          <p:cNvSpPr>
            <a:spLocks noChangeArrowheads="1"/>
          </p:cNvSpPr>
          <p:nvPr/>
        </p:nvSpPr>
        <p:spPr bwMode="auto">
          <a:xfrm>
            <a:off x="914400" y="4953000"/>
            <a:ext cx="7975600" cy="1482725"/>
          </a:xfrm>
          <a:custGeom>
            <a:avLst/>
            <a:gdLst>
              <a:gd name="T0" fmla="*/ 0 w 5024"/>
              <a:gd name="T1" fmla="*/ 934 h 934"/>
              <a:gd name="T2" fmla="*/ 44 w 5024"/>
              <a:gd name="T3" fmla="*/ 912 h 934"/>
              <a:gd name="T4" fmla="*/ 95 w 5024"/>
              <a:gd name="T5" fmla="*/ 861 h 934"/>
              <a:gd name="T6" fmla="*/ 117 w 5024"/>
              <a:gd name="T7" fmla="*/ 846 h 934"/>
              <a:gd name="T8" fmla="*/ 270 w 5024"/>
              <a:gd name="T9" fmla="*/ 730 h 934"/>
              <a:gd name="T10" fmla="*/ 306 w 5024"/>
              <a:gd name="T11" fmla="*/ 686 h 934"/>
              <a:gd name="T12" fmla="*/ 335 w 5024"/>
              <a:gd name="T13" fmla="*/ 671 h 934"/>
              <a:gd name="T14" fmla="*/ 365 w 5024"/>
              <a:gd name="T15" fmla="*/ 642 h 934"/>
              <a:gd name="T16" fmla="*/ 510 w 5024"/>
              <a:gd name="T17" fmla="*/ 555 h 934"/>
              <a:gd name="T18" fmla="*/ 627 w 5024"/>
              <a:gd name="T19" fmla="*/ 482 h 934"/>
              <a:gd name="T20" fmla="*/ 817 w 5024"/>
              <a:gd name="T21" fmla="*/ 380 h 934"/>
              <a:gd name="T22" fmla="*/ 941 w 5024"/>
              <a:gd name="T23" fmla="*/ 329 h 934"/>
              <a:gd name="T24" fmla="*/ 1057 w 5024"/>
              <a:gd name="T25" fmla="*/ 278 h 934"/>
              <a:gd name="T26" fmla="*/ 1130 w 5024"/>
              <a:gd name="T27" fmla="*/ 241 h 934"/>
              <a:gd name="T28" fmla="*/ 1560 w 5024"/>
              <a:gd name="T29" fmla="*/ 139 h 934"/>
              <a:gd name="T30" fmla="*/ 1779 w 5024"/>
              <a:gd name="T31" fmla="*/ 110 h 934"/>
              <a:gd name="T32" fmla="*/ 1998 w 5024"/>
              <a:gd name="T33" fmla="*/ 66 h 934"/>
              <a:gd name="T34" fmla="*/ 2428 w 5024"/>
              <a:gd name="T35" fmla="*/ 22 h 934"/>
              <a:gd name="T36" fmla="*/ 2785 w 5024"/>
              <a:gd name="T37" fmla="*/ 0 h 934"/>
              <a:gd name="T38" fmla="*/ 2982 w 5024"/>
              <a:gd name="T39" fmla="*/ 8 h 934"/>
              <a:gd name="T40" fmla="*/ 3143 w 5024"/>
              <a:gd name="T41" fmla="*/ 22 h 934"/>
              <a:gd name="T42" fmla="*/ 3420 w 5024"/>
              <a:gd name="T43" fmla="*/ 52 h 934"/>
              <a:gd name="T44" fmla="*/ 3638 w 5024"/>
              <a:gd name="T45" fmla="*/ 88 h 934"/>
              <a:gd name="T46" fmla="*/ 3697 w 5024"/>
              <a:gd name="T47" fmla="*/ 103 h 934"/>
              <a:gd name="T48" fmla="*/ 3799 w 5024"/>
              <a:gd name="T49" fmla="*/ 117 h 934"/>
              <a:gd name="T50" fmla="*/ 4025 w 5024"/>
              <a:gd name="T51" fmla="*/ 183 h 934"/>
              <a:gd name="T52" fmla="*/ 4127 w 5024"/>
              <a:gd name="T53" fmla="*/ 205 h 934"/>
              <a:gd name="T54" fmla="*/ 4171 w 5024"/>
              <a:gd name="T55" fmla="*/ 219 h 934"/>
              <a:gd name="T56" fmla="*/ 4484 w 5024"/>
              <a:gd name="T57" fmla="*/ 292 h 934"/>
              <a:gd name="T58" fmla="*/ 4608 w 5024"/>
              <a:gd name="T59" fmla="*/ 358 h 934"/>
              <a:gd name="T60" fmla="*/ 4659 w 5024"/>
              <a:gd name="T61" fmla="*/ 387 h 934"/>
              <a:gd name="T62" fmla="*/ 4681 w 5024"/>
              <a:gd name="T63" fmla="*/ 409 h 934"/>
              <a:gd name="T64" fmla="*/ 4790 w 5024"/>
              <a:gd name="T65" fmla="*/ 453 h 934"/>
              <a:gd name="T66" fmla="*/ 4907 w 5024"/>
              <a:gd name="T67" fmla="*/ 496 h 934"/>
              <a:gd name="T68" fmla="*/ 4980 w 5024"/>
              <a:gd name="T69" fmla="*/ 540 h 934"/>
              <a:gd name="T70" fmla="*/ 5024 w 5024"/>
              <a:gd name="T71" fmla="*/ 598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24" h="934">
                <a:moveTo>
                  <a:pt x="0" y="934"/>
                </a:moveTo>
                <a:cubicBezTo>
                  <a:pt x="14" y="925"/>
                  <a:pt x="31" y="922"/>
                  <a:pt x="44" y="912"/>
                </a:cubicBezTo>
                <a:cubicBezTo>
                  <a:pt x="63" y="897"/>
                  <a:pt x="78" y="878"/>
                  <a:pt x="95" y="861"/>
                </a:cubicBezTo>
                <a:cubicBezTo>
                  <a:pt x="101" y="855"/>
                  <a:pt x="110" y="851"/>
                  <a:pt x="117" y="846"/>
                </a:cubicBezTo>
                <a:cubicBezTo>
                  <a:pt x="153" y="789"/>
                  <a:pt x="224" y="776"/>
                  <a:pt x="270" y="730"/>
                </a:cubicBezTo>
                <a:cubicBezTo>
                  <a:pt x="283" y="717"/>
                  <a:pt x="292" y="698"/>
                  <a:pt x="306" y="686"/>
                </a:cubicBezTo>
                <a:cubicBezTo>
                  <a:pt x="314" y="679"/>
                  <a:pt x="326" y="678"/>
                  <a:pt x="335" y="671"/>
                </a:cubicBezTo>
                <a:cubicBezTo>
                  <a:pt x="346" y="663"/>
                  <a:pt x="354" y="651"/>
                  <a:pt x="365" y="642"/>
                </a:cubicBezTo>
                <a:cubicBezTo>
                  <a:pt x="410" y="607"/>
                  <a:pt x="459" y="580"/>
                  <a:pt x="510" y="555"/>
                </a:cubicBezTo>
                <a:cubicBezTo>
                  <a:pt x="549" y="535"/>
                  <a:pt x="589" y="505"/>
                  <a:pt x="627" y="482"/>
                </a:cubicBezTo>
                <a:cubicBezTo>
                  <a:pt x="687" y="446"/>
                  <a:pt x="750" y="401"/>
                  <a:pt x="817" y="380"/>
                </a:cubicBezTo>
                <a:cubicBezTo>
                  <a:pt x="853" y="355"/>
                  <a:pt x="899" y="339"/>
                  <a:pt x="941" y="329"/>
                </a:cubicBezTo>
                <a:cubicBezTo>
                  <a:pt x="975" y="303"/>
                  <a:pt x="1015" y="288"/>
                  <a:pt x="1057" y="278"/>
                </a:cubicBezTo>
                <a:cubicBezTo>
                  <a:pt x="1082" y="265"/>
                  <a:pt x="1103" y="250"/>
                  <a:pt x="1130" y="241"/>
                </a:cubicBezTo>
                <a:cubicBezTo>
                  <a:pt x="1256" y="155"/>
                  <a:pt x="1412" y="145"/>
                  <a:pt x="1560" y="139"/>
                </a:cubicBezTo>
                <a:cubicBezTo>
                  <a:pt x="1629" y="117"/>
                  <a:pt x="1707" y="117"/>
                  <a:pt x="1779" y="110"/>
                </a:cubicBezTo>
                <a:cubicBezTo>
                  <a:pt x="1851" y="93"/>
                  <a:pt x="1924" y="74"/>
                  <a:pt x="1998" y="66"/>
                </a:cubicBezTo>
                <a:cubicBezTo>
                  <a:pt x="2131" y="24"/>
                  <a:pt x="2292" y="27"/>
                  <a:pt x="2428" y="22"/>
                </a:cubicBezTo>
                <a:cubicBezTo>
                  <a:pt x="2547" y="9"/>
                  <a:pt x="2670" y="32"/>
                  <a:pt x="2785" y="0"/>
                </a:cubicBezTo>
                <a:cubicBezTo>
                  <a:pt x="2851" y="3"/>
                  <a:pt x="2916" y="4"/>
                  <a:pt x="2982" y="8"/>
                </a:cubicBezTo>
                <a:cubicBezTo>
                  <a:pt x="3036" y="11"/>
                  <a:pt x="3143" y="22"/>
                  <a:pt x="3143" y="22"/>
                </a:cubicBezTo>
                <a:cubicBezTo>
                  <a:pt x="3224" y="53"/>
                  <a:pt x="3342" y="48"/>
                  <a:pt x="3420" y="52"/>
                </a:cubicBezTo>
                <a:cubicBezTo>
                  <a:pt x="3490" y="75"/>
                  <a:pt x="3566" y="76"/>
                  <a:pt x="3638" y="88"/>
                </a:cubicBezTo>
                <a:cubicBezTo>
                  <a:pt x="3658" y="91"/>
                  <a:pt x="3677" y="99"/>
                  <a:pt x="3697" y="103"/>
                </a:cubicBezTo>
                <a:cubicBezTo>
                  <a:pt x="3731" y="109"/>
                  <a:pt x="3765" y="112"/>
                  <a:pt x="3799" y="117"/>
                </a:cubicBezTo>
                <a:cubicBezTo>
                  <a:pt x="3875" y="141"/>
                  <a:pt x="3946" y="169"/>
                  <a:pt x="4025" y="183"/>
                </a:cubicBezTo>
                <a:cubicBezTo>
                  <a:pt x="4080" y="193"/>
                  <a:pt x="4064" y="187"/>
                  <a:pt x="4127" y="205"/>
                </a:cubicBezTo>
                <a:cubicBezTo>
                  <a:pt x="4142" y="209"/>
                  <a:pt x="4171" y="219"/>
                  <a:pt x="4171" y="219"/>
                </a:cubicBezTo>
                <a:cubicBezTo>
                  <a:pt x="4255" y="279"/>
                  <a:pt x="4384" y="282"/>
                  <a:pt x="4484" y="292"/>
                </a:cubicBezTo>
                <a:cubicBezTo>
                  <a:pt x="4533" y="309"/>
                  <a:pt x="4568" y="330"/>
                  <a:pt x="4608" y="358"/>
                </a:cubicBezTo>
                <a:cubicBezTo>
                  <a:pt x="4662" y="396"/>
                  <a:pt x="4614" y="349"/>
                  <a:pt x="4659" y="387"/>
                </a:cubicBezTo>
                <a:cubicBezTo>
                  <a:pt x="4667" y="394"/>
                  <a:pt x="4672" y="404"/>
                  <a:pt x="4681" y="409"/>
                </a:cubicBezTo>
                <a:cubicBezTo>
                  <a:pt x="4697" y="419"/>
                  <a:pt x="4775" y="447"/>
                  <a:pt x="4790" y="453"/>
                </a:cubicBezTo>
                <a:cubicBezTo>
                  <a:pt x="4852" y="515"/>
                  <a:pt x="4780" y="455"/>
                  <a:pt x="4907" y="496"/>
                </a:cubicBezTo>
                <a:cubicBezTo>
                  <a:pt x="4934" y="505"/>
                  <a:pt x="4955" y="527"/>
                  <a:pt x="4980" y="540"/>
                </a:cubicBezTo>
                <a:cubicBezTo>
                  <a:pt x="5013" y="590"/>
                  <a:pt x="4996" y="572"/>
                  <a:pt x="5024" y="598"/>
                </a:cubicBezTo>
              </a:path>
            </a:pathLst>
          </a:custGeom>
          <a:noFill/>
          <a:ln w="57240" cap="sq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1273477" y="2025650"/>
            <a:ext cx="5989637" cy="3797300"/>
          </a:xfrm>
          <a:custGeom>
            <a:avLst/>
            <a:gdLst>
              <a:gd name="T0" fmla="*/ 3350 w 3773"/>
              <a:gd name="T1" fmla="*/ 122 h 2392"/>
              <a:gd name="T2" fmla="*/ 3358 w 3773"/>
              <a:gd name="T3" fmla="*/ 101 h 2392"/>
              <a:gd name="T4" fmla="*/ 3000 w 3773"/>
              <a:gd name="T5" fmla="*/ 239 h 2392"/>
              <a:gd name="T6" fmla="*/ 2760 w 3773"/>
              <a:gd name="T7" fmla="*/ 356 h 2392"/>
              <a:gd name="T8" fmla="*/ 2658 w 3773"/>
              <a:gd name="T9" fmla="*/ 385 h 2392"/>
              <a:gd name="T10" fmla="*/ 2082 w 3773"/>
              <a:gd name="T11" fmla="*/ 480 h 2392"/>
              <a:gd name="T12" fmla="*/ 1702 w 3773"/>
              <a:gd name="T13" fmla="*/ 538 h 2392"/>
              <a:gd name="T14" fmla="*/ 1630 w 3773"/>
              <a:gd name="T15" fmla="*/ 560 h 2392"/>
              <a:gd name="T16" fmla="*/ 871 w 3773"/>
              <a:gd name="T17" fmla="*/ 567 h 2392"/>
              <a:gd name="T18" fmla="*/ 623 w 3773"/>
              <a:gd name="T19" fmla="*/ 516 h 2392"/>
              <a:gd name="T20" fmla="*/ 303 w 3773"/>
              <a:gd name="T21" fmla="*/ 414 h 2392"/>
              <a:gd name="T22" fmla="*/ 33 w 3773"/>
              <a:gd name="T23" fmla="*/ 414 h 2392"/>
              <a:gd name="T24" fmla="*/ 33 w 3773"/>
              <a:gd name="T25" fmla="*/ 596 h 2392"/>
              <a:gd name="T26" fmla="*/ 120 w 3773"/>
              <a:gd name="T27" fmla="*/ 713 h 2392"/>
              <a:gd name="T28" fmla="*/ 215 w 3773"/>
              <a:gd name="T29" fmla="*/ 822 h 2392"/>
              <a:gd name="T30" fmla="*/ 310 w 3773"/>
              <a:gd name="T31" fmla="*/ 976 h 2392"/>
              <a:gd name="T32" fmla="*/ 332 w 3773"/>
              <a:gd name="T33" fmla="*/ 1019 h 2392"/>
              <a:gd name="T34" fmla="*/ 375 w 3773"/>
              <a:gd name="T35" fmla="*/ 1172 h 2392"/>
              <a:gd name="T36" fmla="*/ 368 w 3773"/>
              <a:gd name="T37" fmla="*/ 1624 h 2392"/>
              <a:gd name="T38" fmla="*/ 222 w 3773"/>
              <a:gd name="T39" fmla="*/ 2142 h 2392"/>
              <a:gd name="T40" fmla="*/ 157 w 3773"/>
              <a:gd name="T41" fmla="*/ 2273 h 2392"/>
              <a:gd name="T42" fmla="*/ 281 w 3773"/>
              <a:gd name="T43" fmla="*/ 2324 h 2392"/>
              <a:gd name="T44" fmla="*/ 324 w 3773"/>
              <a:gd name="T45" fmla="*/ 2295 h 2392"/>
              <a:gd name="T46" fmla="*/ 390 w 3773"/>
              <a:gd name="T47" fmla="*/ 2251 h 2392"/>
              <a:gd name="T48" fmla="*/ 565 w 3773"/>
              <a:gd name="T49" fmla="*/ 2135 h 2392"/>
              <a:gd name="T50" fmla="*/ 857 w 3773"/>
              <a:gd name="T51" fmla="*/ 2004 h 2392"/>
              <a:gd name="T52" fmla="*/ 1790 w 3773"/>
              <a:gd name="T53" fmla="*/ 1850 h 2392"/>
              <a:gd name="T54" fmla="*/ 2402 w 3773"/>
              <a:gd name="T55" fmla="*/ 1785 h 2392"/>
              <a:gd name="T56" fmla="*/ 2905 w 3773"/>
              <a:gd name="T57" fmla="*/ 1829 h 2392"/>
              <a:gd name="T58" fmla="*/ 3430 w 3773"/>
              <a:gd name="T59" fmla="*/ 1894 h 2392"/>
              <a:gd name="T60" fmla="*/ 3773 w 3773"/>
              <a:gd name="T61" fmla="*/ 1887 h 2392"/>
              <a:gd name="T62" fmla="*/ 3678 w 3773"/>
              <a:gd name="T63" fmla="*/ 1712 h 2392"/>
              <a:gd name="T64" fmla="*/ 3576 w 3773"/>
              <a:gd name="T65" fmla="*/ 1377 h 2392"/>
              <a:gd name="T66" fmla="*/ 3503 w 3773"/>
              <a:gd name="T67" fmla="*/ 516 h 2392"/>
              <a:gd name="T68" fmla="*/ 3533 w 3773"/>
              <a:gd name="T69" fmla="*/ 35 h 2392"/>
              <a:gd name="T70" fmla="*/ 3438 w 3773"/>
              <a:gd name="T71" fmla="*/ 71 h 2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73" h="2392">
                <a:moveTo>
                  <a:pt x="3438" y="71"/>
                </a:moveTo>
                <a:cubicBezTo>
                  <a:pt x="3378" y="90"/>
                  <a:pt x="3400" y="88"/>
                  <a:pt x="3350" y="122"/>
                </a:cubicBezTo>
                <a:cubicBezTo>
                  <a:pt x="3334" y="165"/>
                  <a:pt x="3304" y="96"/>
                  <a:pt x="3263" y="137"/>
                </a:cubicBezTo>
                <a:cubicBezTo>
                  <a:pt x="3239" y="161"/>
                  <a:pt x="3392" y="80"/>
                  <a:pt x="3358" y="101"/>
                </a:cubicBezTo>
                <a:cubicBezTo>
                  <a:pt x="3345" y="155"/>
                  <a:pt x="3111" y="157"/>
                  <a:pt x="3066" y="188"/>
                </a:cubicBezTo>
                <a:cubicBezTo>
                  <a:pt x="3047" y="216"/>
                  <a:pt x="3030" y="224"/>
                  <a:pt x="3000" y="239"/>
                </a:cubicBezTo>
                <a:cubicBezTo>
                  <a:pt x="2978" y="273"/>
                  <a:pt x="2934" y="287"/>
                  <a:pt x="2898" y="305"/>
                </a:cubicBezTo>
                <a:cubicBezTo>
                  <a:pt x="2854" y="327"/>
                  <a:pt x="2808" y="345"/>
                  <a:pt x="2760" y="356"/>
                </a:cubicBezTo>
                <a:cubicBezTo>
                  <a:pt x="2710" y="367"/>
                  <a:pt x="2738" y="357"/>
                  <a:pt x="2701" y="370"/>
                </a:cubicBezTo>
                <a:cubicBezTo>
                  <a:pt x="2687" y="375"/>
                  <a:pt x="2658" y="385"/>
                  <a:pt x="2658" y="385"/>
                </a:cubicBezTo>
                <a:cubicBezTo>
                  <a:pt x="2591" y="431"/>
                  <a:pt x="2487" y="448"/>
                  <a:pt x="2410" y="472"/>
                </a:cubicBezTo>
                <a:cubicBezTo>
                  <a:pt x="2306" y="505"/>
                  <a:pt x="2191" y="477"/>
                  <a:pt x="2082" y="480"/>
                </a:cubicBezTo>
                <a:cubicBezTo>
                  <a:pt x="2001" y="506"/>
                  <a:pt x="1928" y="517"/>
                  <a:pt x="1841" y="523"/>
                </a:cubicBezTo>
                <a:cubicBezTo>
                  <a:pt x="1757" y="546"/>
                  <a:pt x="1895" y="510"/>
                  <a:pt x="1702" y="538"/>
                </a:cubicBezTo>
                <a:cubicBezTo>
                  <a:pt x="1687" y="540"/>
                  <a:pt x="1674" y="549"/>
                  <a:pt x="1659" y="553"/>
                </a:cubicBezTo>
                <a:cubicBezTo>
                  <a:pt x="1649" y="555"/>
                  <a:pt x="1640" y="559"/>
                  <a:pt x="1630" y="560"/>
                </a:cubicBezTo>
                <a:cubicBezTo>
                  <a:pt x="1555" y="570"/>
                  <a:pt x="1479" y="576"/>
                  <a:pt x="1404" y="582"/>
                </a:cubicBezTo>
                <a:cubicBezTo>
                  <a:pt x="1226" y="579"/>
                  <a:pt x="1047" y="594"/>
                  <a:pt x="871" y="567"/>
                </a:cubicBezTo>
                <a:cubicBezTo>
                  <a:pt x="862" y="566"/>
                  <a:pt x="821" y="550"/>
                  <a:pt x="806" y="545"/>
                </a:cubicBezTo>
                <a:cubicBezTo>
                  <a:pt x="750" y="525"/>
                  <a:pt x="681" y="523"/>
                  <a:pt x="623" y="516"/>
                </a:cubicBezTo>
                <a:cubicBezTo>
                  <a:pt x="566" y="502"/>
                  <a:pt x="503" y="492"/>
                  <a:pt x="448" y="472"/>
                </a:cubicBezTo>
                <a:cubicBezTo>
                  <a:pt x="401" y="455"/>
                  <a:pt x="355" y="417"/>
                  <a:pt x="303" y="414"/>
                </a:cubicBezTo>
                <a:cubicBezTo>
                  <a:pt x="225" y="410"/>
                  <a:pt x="147" y="409"/>
                  <a:pt x="69" y="407"/>
                </a:cubicBezTo>
                <a:cubicBezTo>
                  <a:pt x="57" y="409"/>
                  <a:pt x="43" y="406"/>
                  <a:pt x="33" y="414"/>
                </a:cubicBezTo>
                <a:cubicBezTo>
                  <a:pt x="19" y="425"/>
                  <a:pt x="4" y="458"/>
                  <a:pt x="4" y="458"/>
                </a:cubicBezTo>
                <a:cubicBezTo>
                  <a:pt x="9" y="527"/>
                  <a:pt x="0" y="548"/>
                  <a:pt x="33" y="596"/>
                </a:cubicBezTo>
                <a:cubicBezTo>
                  <a:pt x="48" y="642"/>
                  <a:pt x="51" y="650"/>
                  <a:pt x="91" y="677"/>
                </a:cubicBezTo>
                <a:cubicBezTo>
                  <a:pt x="108" y="748"/>
                  <a:pt x="82" y="676"/>
                  <a:pt x="120" y="713"/>
                </a:cubicBezTo>
                <a:cubicBezTo>
                  <a:pt x="160" y="752"/>
                  <a:pt x="93" y="723"/>
                  <a:pt x="149" y="742"/>
                </a:cubicBezTo>
                <a:cubicBezTo>
                  <a:pt x="161" y="774"/>
                  <a:pt x="187" y="804"/>
                  <a:pt x="215" y="822"/>
                </a:cubicBezTo>
                <a:cubicBezTo>
                  <a:pt x="228" y="863"/>
                  <a:pt x="258" y="896"/>
                  <a:pt x="281" y="932"/>
                </a:cubicBezTo>
                <a:cubicBezTo>
                  <a:pt x="291" y="947"/>
                  <a:pt x="310" y="976"/>
                  <a:pt x="310" y="976"/>
                </a:cubicBezTo>
                <a:cubicBezTo>
                  <a:pt x="312" y="983"/>
                  <a:pt x="314" y="990"/>
                  <a:pt x="317" y="997"/>
                </a:cubicBezTo>
                <a:cubicBezTo>
                  <a:pt x="321" y="1005"/>
                  <a:pt x="328" y="1011"/>
                  <a:pt x="332" y="1019"/>
                </a:cubicBezTo>
                <a:cubicBezTo>
                  <a:pt x="348" y="1056"/>
                  <a:pt x="359" y="1105"/>
                  <a:pt x="368" y="1143"/>
                </a:cubicBezTo>
                <a:cubicBezTo>
                  <a:pt x="370" y="1153"/>
                  <a:pt x="373" y="1162"/>
                  <a:pt x="375" y="1172"/>
                </a:cubicBezTo>
                <a:cubicBezTo>
                  <a:pt x="378" y="1182"/>
                  <a:pt x="383" y="1202"/>
                  <a:pt x="383" y="1202"/>
                </a:cubicBezTo>
                <a:cubicBezTo>
                  <a:pt x="390" y="1335"/>
                  <a:pt x="399" y="1494"/>
                  <a:pt x="368" y="1624"/>
                </a:cubicBezTo>
                <a:cubicBezTo>
                  <a:pt x="359" y="1722"/>
                  <a:pt x="350" y="1828"/>
                  <a:pt x="324" y="1923"/>
                </a:cubicBezTo>
                <a:cubicBezTo>
                  <a:pt x="313" y="2012"/>
                  <a:pt x="276" y="2071"/>
                  <a:pt x="222" y="2142"/>
                </a:cubicBezTo>
                <a:cubicBezTo>
                  <a:pt x="208" y="2185"/>
                  <a:pt x="190" y="2215"/>
                  <a:pt x="164" y="2251"/>
                </a:cubicBezTo>
                <a:cubicBezTo>
                  <a:pt x="162" y="2258"/>
                  <a:pt x="157" y="2265"/>
                  <a:pt x="157" y="2273"/>
                </a:cubicBezTo>
                <a:cubicBezTo>
                  <a:pt x="157" y="2392"/>
                  <a:pt x="165" y="2362"/>
                  <a:pt x="259" y="2339"/>
                </a:cubicBezTo>
                <a:cubicBezTo>
                  <a:pt x="266" y="2334"/>
                  <a:pt x="273" y="2328"/>
                  <a:pt x="281" y="2324"/>
                </a:cubicBezTo>
                <a:cubicBezTo>
                  <a:pt x="288" y="2321"/>
                  <a:pt x="297" y="2321"/>
                  <a:pt x="303" y="2317"/>
                </a:cubicBezTo>
                <a:cubicBezTo>
                  <a:pt x="311" y="2311"/>
                  <a:pt x="316" y="2301"/>
                  <a:pt x="324" y="2295"/>
                </a:cubicBezTo>
                <a:cubicBezTo>
                  <a:pt x="338" y="2284"/>
                  <a:pt x="353" y="2276"/>
                  <a:pt x="368" y="2266"/>
                </a:cubicBezTo>
                <a:cubicBezTo>
                  <a:pt x="375" y="2261"/>
                  <a:pt x="390" y="2251"/>
                  <a:pt x="390" y="2251"/>
                </a:cubicBezTo>
                <a:cubicBezTo>
                  <a:pt x="418" y="2212"/>
                  <a:pt x="471" y="2192"/>
                  <a:pt x="514" y="2171"/>
                </a:cubicBezTo>
                <a:cubicBezTo>
                  <a:pt x="532" y="2162"/>
                  <a:pt x="549" y="2146"/>
                  <a:pt x="565" y="2135"/>
                </a:cubicBezTo>
                <a:cubicBezTo>
                  <a:pt x="614" y="2101"/>
                  <a:pt x="667" y="2069"/>
                  <a:pt x="725" y="2055"/>
                </a:cubicBezTo>
                <a:cubicBezTo>
                  <a:pt x="763" y="2017"/>
                  <a:pt x="803" y="2010"/>
                  <a:pt x="857" y="2004"/>
                </a:cubicBezTo>
                <a:cubicBezTo>
                  <a:pt x="951" y="1955"/>
                  <a:pt x="1059" y="1932"/>
                  <a:pt x="1163" y="1923"/>
                </a:cubicBezTo>
                <a:cubicBezTo>
                  <a:pt x="1366" y="1874"/>
                  <a:pt x="1582" y="1863"/>
                  <a:pt x="1790" y="1850"/>
                </a:cubicBezTo>
                <a:cubicBezTo>
                  <a:pt x="1936" y="1815"/>
                  <a:pt x="2092" y="1816"/>
                  <a:pt x="2242" y="1807"/>
                </a:cubicBezTo>
                <a:cubicBezTo>
                  <a:pt x="2295" y="1797"/>
                  <a:pt x="2349" y="1794"/>
                  <a:pt x="2402" y="1785"/>
                </a:cubicBezTo>
                <a:cubicBezTo>
                  <a:pt x="2529" y="1787"/>
                  <a:pt x="2655" y="1788"/>
                  <a:pt x="2782" y="1792"/>
                </a:cubicBezTo>
                <a:cubicBezTo>
                  <a:pt x="2822" y="1793"/>
                  <a:pt x="2865" y="1823"/>
                  <a:pt x="2905" y="1829"/>
                </a:cubicBezTo>
                <a:cubicBezTo>
                  <a:pt x="3030" y="1849"/>
                  <a:pt x="3150" y="1860"/>
                  <a:pt x="3277" y="1865"/>
                </a:cubicBezTo>
                <a:cubicBezTo>
                  <a:pt x="3329" y="1873"/>
                  <a:pt x="3377" y="1888"/>
                  <a:pt x="3430" y="1894"/>
                </a:cubicBezTo>
                <a:cubicBezTo>
                  <a:pt x="3516" y="1922"/>
                  <a:pt x="3610" y="1931"/>
                  <a:pt x="3700" y="1938"/>
                </a:cubicBezTo>
                <a:cubicBezTo>
                  <a:pt x="3763" y="1958"/>
                  <a:pt x="3761" y="1937"/>
                  <a:pt x="3773" y="1887"/>
                </a:cubicBezTo>
                <a:cubicBezTo>
                  <a:pt x="3762" y="1843"/>
                  <a:pt x="3765" y="1817"/>
                  <a:pt x="3729" y="1792"/>
                </a:cubicBezTo>
                <a:cubicBezTo>
                  <a:pt x="3710" y="1766"/>
                  <a:pt x="3696" y="1738"/>
                  <a:pt x="3678" y="1712"/>
                </a:cubicBezTo>
                <a:cubicBezTo>
                  <a:pt x="3660" y="1654"/>
                  <a:pt x="3634" y="1596"/>
                  <a:pt x="3620" y="1537"/>
                </a:cubicBezTo>
                <a:cubicBezTo>
                  <a:pt x="3607" y="1484"/>
                  <a:pt x="3596" y="1428"/>
                  <a:pt x="3576" y="1377"/>
                </a:cubicBezTo>
                <a:cubicBezTo>
                  <a:pt x="3566" y="1314"/>
                  <a:pt x="3552" y="1248"/>
                  <a:pt x="3533" y="1187"/>
                </a:cubicBezTo>
                <a:cubicBezTo>
                  <a:pt x="3514" y="965"/>
                  <a:pt x="3543" y="735"/>
                  <a:pt x="3503" y="516"/>
                </a:cubicBezTo>
                <a:cubicBezTo>
                  <a:pt x="3510" y="276"/>
                  <a:pt x="3490" y="407"/>
                  <a:pt x="3547" y="173"/>
                </a:cubicBezTo>
                <a:cubicBezTo>
                  <a:pt x="3545" y="158"/>
                  <a:pt x="3543" y="46"/>
                  <a:pt x="3533" y="35"/>
                </a:cubicBezTo>
                <a:cubicBezTo>
                  <a:pt x="3498" y="0"/>
                  <a:pt x="3513" y="60"/>
                  <a:pt x="3474" y="64"/>
                </a:cubicBezTo>
                <a:cubicBezTo>
                  <a:pt x="3414" y="81"/>
                  <a:pt x="3421" y="18"/>
                  <a:pt x="3438" y="71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8160" cap="sq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4829175" y="3067050"/>
            <a:ext cx="1479550" cy="1377950"/>
          </a:xfrm>
          <a:custGeom>
            <a:avLst/>
            <a:gdLst>
              <a:gd name="T0" fmla="*/ 501 w 932"/>
              <a:gd name="T1" fmla="*/ 58 h 868"/>
              <a:gd name="T2" fmla="*/ 370 w 932"/>
              <a:gd name="T3" fmla="*/ 88 h 868"/>
              <a:gd name="T4" fmla="*/ 261 w 932"/>
              <a:gd name="T5" fmla="*/ 168 h 868"/>
              <a:gd name="T6" fmla="*/ 195 w 932"/>
              <a:gd name="T7" fmla="*/ 212 h 868"/>
              <a:gd name="T8" fmla="*/ 173 w 932"/>
              <a:gd name="T9" fmla="*/ 226 h 868"/>
              <a:gd name="T10" fmla="*/ 159 w 932"/>
              <a:gd name="T11" fmla="*/ 270 h 868"/>
              <a:gd name="T12" fmla="*/ 130 w 932"/>
              <a:gd name="T13" fmla="*/ 314 h 868"/>
              <a:gd name="T14" fmla="*/ 100 w 932"/>
              <a:gd name="T15" fmla="*/ 379 h 868"/>
              <a:gd name="T16" fmla="*/ 79 w 932"/>
              <a:gd name="T17" fmla="*/ 423 h 868"/>
              <a:gd name="T18" fmla="*/ 49 w 932"/>
              <a:gd name="T19" fmla="*/ 525 h 868"/>
              <a:gd name="T20" fmla="*/ 79 w 932"/>
              <a:gd name="T21" fmla="*/ 795 h 868"/>
              <a:gd name="T22" fmla="*/ 224 w 932"/>
              <a:gd name="T23" fmla="*/ 868 h 868"/>
              <a:gd name="T24" fmla="*/ 458 w 932"/>
              <a:gd name="T25" fmla="*/ 861 h 868"/>
              <a:gd name="T26" fmla="*/ 698 w 932"/>
              <a:gd name="T27" fmla="*/ 678 h 868"/>
              <a:gd name="T28" fmla="*/ 771 w 932"/>
              <a:gd name="T29" fmla="*/ 562 h 868"/>
              <a:gd name="T30" fmla="*/ 800 w 932"/>
              <a:gd name="T31" fmla="*/ 518 h 868"/>
              <a:gd name="T32" fmla="*/ 830 w 932"/>
              <a:gd name="T33" fmla="*/ 445 h 868"/>
              <a:gd name="T34" fmla="*/ 888 w 932"/>
              <a:gd name="T35" fmla="*/ 372 h 868"/>
              <a:gd name="T36" fmla="*/ 932 w 932"/>
              <a:gd name="T37" fmla="*/ 285 h 868"/>
              <a:gd name="T38" fmla="*/ 757 w 932"/>
              <a:gd name="T39" fmla="*/ 0 h 868"/>
              <a:gd name="T40" fmla="*/ 553 w 932"/>
              <a:gd name="T41" fmla="*/ 22 h 868"/>
              <a:gd name="T42" fmla="*/ 501 w 932"/>
              <a:gd name="T43" fmla="*/ 58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32" h="868">
                <a:moveTo>
                  <a:pt x="501" y="58"/>
                </a:moveTo>
                <a:cubicBezTo>
                  <a:pt x="460" y="66"/>
                  <a:pt x="407" y="69"/>
                  <a:pt x="370" y="88"/>
                </a:cubicBezTo>
                <a:cubicBezTo>
                  <a:pt x="330" y="108"/>
                  <a:pt x="298" y="144"/>
                  <a:pt x="261" y="168"/>
                </a:cubicBezTo>
                <a:cubicBezTo>
                  <a:pt x="239" y="182"/>
                  <a:pt x="217" y="197"/>
                  <a:pt x="195" y="212"/>
                </a:cubicBezTo>
                <a:cubicBezTo>
                  <a:pt x="188" y="217"/>
                  <a:pt x="173" y="226"/>
                  <a:pt x="173" y="226"/>
                </a:cubicBezTo>
                <a:cubicBezTo>
                  <a:pt x="168" y="241"/>
                  <a:pt x="167" y="257"/>
                  <a:pt x="159" y="270"/>
                </a:cubicBezTo>
                <a:cubicBezTo>
                  <a:pt x="149" y="285"/>
                  <a:pt x="136" y="297"/>
                  <a:pt x="130" y="314"/>
                </a:cubicBezTo>
                <a:cubicBezTo>
                  <a:pt x="112" y="365"/>
                  <a:pt x="124" y="344"/>
                  <a:pt x="100" y="379"/>
                </a:cubicBezTo>
                <a:cubicBezTo>
                  <a:pt x="76" y="455"/>
                  <a:pt x="114" y="343"/>
                  <a:pt x="79" y="423"/>
                </a:cubicBezTo>
                <a:cubicBezTo>
                  <a:pt x="65" y="455"/>
                  <a:pt x="58" y="492"/>
                  <a:pt x="49" y="525"/>
                </a:cubicBezTo>
                <a:cubicBezTo>
                  <a:pt x="43" y="605"/>
                  <a:pt x="0" y="741"/>
                  <a:pt x="79" y="795"/>
                </a:cubicBezTo>
                <a:cubicBezTo>
                  <a:pt x="108" y="841"/>
                  <a:pt x="174" y="851"/>
                  <a:pt x="224" y="868"/>
                </a:cubicBezTo>
                <a:cubicBezTo>
                  <a:pt x="302" y="866"/>
                  <a:pt x="380" y="866"/>
                  <a:pt x="458" y="861"/>
                </a:cubicBezTo>
                <a:cubicBezTo>
                  <a:pt x="547" y="856"/>
                  <a:pt x="631" y="724"/>
                  <a:pt x="698" y="678"/>
                </a:cubicBezTo>
                <a:cubicBezTo>
                  <a:pt x="724" y="640"/>
                  <a:pt x="745" y="600"/>
                  <a:pt x="771" y="562"/>
                </a:cubicBezTo>
                <a:cubicBezTo>
                  <a:pt x="781" y="547"/>
                  <a:pt x="800" y="518"/>
                  <a:pt x="800" y="518"/>
                </a:cubicBezTo>
                <a:cubicBezTo>
                  <a:pt x="808" y="489"/>
                  <a:pt x="813" y="470"/>
                  <a:pt x="830" y="445"/>
                </a:cubicBezTo>
                <a:cubicBezTo>
                  <a:pt x="850" y="382"/>
                  <a:pt x="814" y="485"/>
                  <a:pt x="888" y="372"/>
                </a:cubicBezTo>
                <a:cubicBezTo>
                  <a:pt x="912" y="336"/>
                  <a:pt x="918" y="323"/>
                  <a:pt x="932" y="285"/>
                </a:cubicBezTo>
                <a:cubicBezTo>
                  <a:pt x="922" y="151"/>
                  <a:pt x="905" y="36"/>
                  <a:pt x="757" y="0"/>
                </a:cubicBezTo>
                <a:cubicBezTo>
                  <a:pt x="692" y="4"/>
                  <a:pt x="617" y="1"/>
                  <a:pt x="553" y="22"/>
                </a:cubicBezTo>
                <a:cubicBezTo>
                  <a:pt x="536" y="47"/>
                  <a:pt x="527" y="46"/>
                  <a:pt x="501" y="58"/>
                </a:cubicBezTo>
                <a:close/>
              </a:path>
            </a:pathLst>
          </a:custGeom>
          <a:solidFill>
            <a:srgbClr val="FFFFFF"/>
          </a:solidFill>
          <a:ln w="76320" cap="sq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7" y="3520666"/>
            <a:ext cx="2714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5143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52800"/>
            <a:ext cx="5143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5143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143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38600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20637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65262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297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13" name="Freeform 17"/>
          <p:cNvSpPr>
            <a:spLocks noChangeArrowheads="1"/>
          </p:cNvSpPr>
          <p:nvPr/>
        </p:nvSpPr>
        <p:spPr bwMode="auto">
          <a:xfrm>
            <a:off x="533400" y="609600"/>
            <a:ext cx="6818313" cy="2141538"/>
          </a:xfrm>
          <a:custGeom>
            <a:avLst/>
            <a:gdLst>
              <a:gd name="T0" fmla="*/ 4295 w 4295"/>
              <a:gd name="T1" fmla="*/ 0 h 1349"/>
              <a:gd name="T2" fmla="*/ 4222 w 4295"/>
              <a:gd name="T3" fmla="*/ 138 h 1349"/>
              <a:gd name="T4" fmla="*/ 4098 w 4295"/>
              <a:gd name="T5" fmla="*/ 299 h 1349"/>
              <a:gd name="T6" fmla="*/ 4061 w 4295"/>
              <a:gd name="T7" fmla="*/ 335 h 1349"/>
              <a:gd name="T8" fmla="*/ 3967 w 4295"/>
              <a:gd name="T9" fmla="*/ 452 h 1349"/>
              <a:gd name="T10" fmla="*/ 3923 w 4295"/>
              <a:gd name="T11" fmla="*/ 481 h 1349"/>
              <a:gd name="T12" fmla="*/ 3908 w 4295"/>
              <a:gd name="T13" fmla="*/ 503 h 1349"/>
              <a:gd name="T14" fmla="*/ 3886 w 4295"/>
              <a:gd name="T15" fmla="*/ 510 h 1349"/>
              <a:gd name="T16" fmla="*/ 3857 w 4295"/>
              <a:gd name="T17" fmla="*/ 539 h 1349"/>
              <a:gd name="T18" fmla="*/ 3733 w 4295"/>
              <a:gd name="T19" fmla="*/ 641 h 1349"/>
              <a:gd name="T20" fmla="*/ 3573 w 4295"/>
              <a:gd name="T21" fmla="*/ 773 h 1349"/>
              <a:gd name="T22" fmla="*/ 3485 w 4295"/>
              <a:gd name="T23" fmla="*/ 853 h 1349"/>
              <a:gd name="T24" fmla="*/ 3296 w 4295"/>
              <a:gd name="T25" fmla="*/ 1006 h 1349"/>
              <a:gd name="T26" fmla="*/ 3274 w 4295"/>
              <a:gd name="T27" fmla="*/ 1028 h 1349"/>
              <a:gd name="T28" fmla="*/ 3252 w 4295"/>
              <a:gd name="T29" fmla="*/ 1035 h 1349"/>
              <a:gd name="T30" fmla="*/ 3208 w 4295"/>
              <a:gd name="T31" fmla="*/ 1072 h 1349"/>
              <a:gd name="T32" fmla="*/ 3194 w 4295"/>
              <a:gd name="T33" fmla="*/ 1094 h 1349"/>
              <a:gd name="T34" fmla="*/ 3128 w 4295"/>
              <a:gd name="T35" fmla="*/ 1123 h 1349"/>
              <a:gd name="T36" fmla="*/ 2946 w 4295"/>
              <a:gd name="T37" fmla="*/ 1210 h 1349"/>
              <a:gd name="T38" fmla="*/ 2800 w 4295"/>
              <a:gd name="T39" fmla="*/ 1232 h 1349"/>
              <a:gd name="T40" fmla="*/ 2756 w 4295"/>
              <a:gd name="T41" fmla="*/ 1239 h 1349"/>
              <a:gd name="T42" fmla="*/ 2662 w 4295"/>
              <a:gd name="T43" fmla="*/ 1268 h 1349"/>
              <a:gd name="T44" fmla="*/ 2465 w 4295"/>
              <a:gd name="T45" fmla="*/ 1298 h 1349"/>
              <a:gd name="T46" fmla="*/ 2239 w 4295"/>
              <a:gd name="T47" fmla="*/ 1327 h 1349"/>
              <a:gd name="T48" fmla="*/ 2129 w 4295"/>
              <a:gd name="T49" fmla="*/ 1349 h 1349"/>
              <a:gd name="T50" fmla="*/ 1138 w 4295"/>
              <a:gd name="T51" fmla="*/ 1312 h 1349"/>
              <a:gd name="T52" fmla="*/ 890 w 4295"/>
              <a:gd name="T53" fmla="*/ 1276 h 1349"/>
              <a:gd name="T54" fmla="*/ 686 w 4295"/>
              <a:gd name="T55" fmla="*/ 1232 h 1349"/>
              <a:gd name="T56" fmla="*/ 358 w 4295"/>
              <a:gd name="T57" fmla="*/ 1152 h 1349"/>
              <a:gd name="T58" fmla="*/ 328 w 4295"/>
              <a:gd name="T59" fmla="*/ 1145 h 1349"/>
              <a:gd name="T60" fmla="*/ 270 w 4295"/>
              <a:gd name="T61" fmla="*/ 1115 h 1349"/>
              <a:gd name="T62" fmla="*/ 153 w 4295"/>
              <a:gd name="T63" fmla="*/ 1094 h 1349"/>
              <a:gd name="T64" fmla="*/ 44 w 4295"/>
              <a:gd name="T65" fmla="*/ 1057 h 1349"/>
              <a:gd name="T66" fmla="*/ 0 w 4295"/>
              <a:gd name="T67" fmla="*/ 1035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95" h="1349">
                <a:moveTo>
                  <a:pt x="4295" y="0"/>
                </a:moveTo>
                <a:cubicBezTo>
                  <a:pt x="4266" y="43"/>
                  <a:pt x="4249" y="93"/>
                  <a:pt x="4222" y="138"/>
                </a:cubicBezTo>
                <a:cubicBezTo>
                  <a:pt x="4188" y="197"/>
                  <a:pt x="4146" y="251"/>
                  <a:pt x="4098" y="299"/>
                </a:cubicBezTo>
                <a:cubicBezTo>
                  <a:pt x="4053" y="344"/>
                  <a:pt x="4115" y="300"/>
                  <a:pt x="4061" y="335"/>
                </a:cubicBezTo>
                <a:cubicBezTo>
                  <a:pt x="4040" y="368"/>
                  <a:pt x="3996" y="426"/>
                  <a:pt x="3967" y="452"/>
                </a:cubicBezTo>
                <a:cubicBezTo>
                  <a:pt x="3954" y="464"/>
                  <a:pt x="3923" y="481"/>
                  <a:pt x="3923" y="481"/>
                </a:cubicBezTo>
                <a:cubicBezTo>
                  <a:pt x="3918" y="488"/>
                  <a:pt x="3915" y="498"/>
                  <a:pt x="3908" y="503"/>
                </a:cubicBezTo>
                <a:cubicBezTo>
                  <a:pt x="3902" y="508"/>
                  <a:pt x="3891" y="505"/>
                  <a:pt x="3886" y="510"/>
                </a:cubicBezTo>
                <a:cubicBezTo>
                  <a:pt x="3847" y="549"/>
                  <a:pt x="3916" y="520"/>
                  <a:pt x="3857" y="539"/>
                </a:cubicBezTo>
                <a:cubicBezTo>
                  <a:pt x="3825" y="583"/>
                  <a:pt x="3779" y="612"/>
                  <a:pt x="3733" y="641"/>
                </a:cubicBezTo>
                <a:cubicBezTo>
                  <a:pt x="3692" y="697"/>
                  <a:pt x="3635" y="741"/>
                  <a:pt x="3573" y="773"/>
                </a:cubicBezTo>
                <a:cubicBezTo>
                  <a:pt x="3549" y="808"/>
                  <a:pt x="3511" y="821"/>
                  <a:pt x="3485" y="853"/>
                </a:cubicBezTo>
                <a:cubicBezTo>
                  <a:pt x="3437" y="912"/>
                  <a:pt x="3364" y="972"/>
                  <a:pt x="3296" y="1006"/>
                </a:cubicBezTo>
                <a:cubicBezTo>
                  <a:pt x="3287" y="1011"/>
                  <a:pt x="3283" y="1022"/>
                  <a:pt x="3274" y="1028"/>
                </a:cubicBezTo>
                <a:cubicBezTo>
                  <a:pt x="3268" y="1032"/>
                  <a:pt x="3259" y="1033"/>
                  <a:pt x="3252" y="1035"/>
                </a:cubicBezTo>
                <a:cubicBezTo>
                  <a:pt x="3238" y="1049"/>
                  <a:pt x="3221" y="1058"/>
                  <a:pt x="3208" y="1072"/>
                </a:cubicBezTo>
                <a:cubicBezTo>
                  <a:pt x="3202" y="1078"/>
                  <a:pt x="3201" y="1089"/>
                  <a:pt x="3194" y="1094"/>
                </a:cubicBezTo>
                <a:cubicBezTo>
                  <a:pt x="3184" y="1102"/>
                  <a:pt x="3141" y="1118"/>
                  <a:pt x="3128" y="1123"/>
                </a:cubicBezTo>
                <a:cubicBezTo>
                  <a:pt x="3078" y="1173"/>
                  <a:pt x="3014" y="1188"/>
                  <a:pt x="2946" y="1210"/>
                </a:cubicBezTo>
                <a:cubicBezTo>
                  <a:pt x="2899" y="1225"/>
                  <a:pt x="2849" y="1225"/>
                  <a:pt x="2800" y="1232"/>
                </a:cubicBezTo>
                <a:cubicBezTo>
                  <a:pt x="2785" y="1234"/>
                  <a:pt x="2756" y="1239"/>
                  <a:pt x="2756" y="1239"/>
                </a:cubicBezTo>
                <a:cubicBezTo>
                  <a:pt x="2724" y="1250"/>
                  <a:pt x="2694" y="1260"/>
                  <a:pt x="2662" y="1268"/>
                </a:cubicBezTo>
                <a:cubicBezTo>
                  <a:pt x="2603" y="1308"/>
                  <a:pt x="2538" y="1294"/>
                  <a:pt x="2465" y="1298"/>
                </a:cubicBezTo>
                <a:cubicBezTo>
                  <a:pt x="2389" y="1307"/>
                  <a:pt x="2314" y="1317"/>
                  <a:pt x="2239" y="1327"/>
                </a:cubicBezTo>
                <a:cubicBezTo>
                  <a:pt x="2202" y="1339"/>
                  <a:pt x="2168" y="1344"/>
                  <a:pt x="2129" y="1349"/>
                </a:cubicBezTo>
                <a:cubicBezTo>
                  <a:pt x="1795" y="1344"/>
                  <a:pt x="1469" y="1338"/>
                  <a:pt x="1138" y="1312"/>
                </a:cubicBezTo>
                <a:cubicBezTo>
                  <a:pt x="1057" y="1293"/>
                  <a:pt x="972" y="1293"/>
                  <a:pt x="890" y="1276"/>
                </a:cubicBezTo>
                <a:cubicBezTo>
                  <a:pt x="821" y="1261"/>
                  <a:pt x="756" y="1240"/>
                  <a:pt x="686" y="1232"/>
                </a:cubicBezTo>
                <a:cubicBezTo>
                  <a:pt x="579" y="1176"/>
                  <a:pt x="479" y="1164"/>
                  <a:pt x="358" y="1152"/>
                </a:cubicBezTo>
                <a:cubicBezTo>
                  <a:pt x="348" y="1150"/>
                  <a:pt x="337" y="1149"/>
                  <a:pt x="328" y="1145"/>
                </a:cubicBezTo>
                <a:cubicBezTo>
                  <a:pt x="308" y="1137"/>
                  <a:pt x="291" y="1120"/>
                  <a:pt x="270" y="1115"/>
                </a:cubicBezTo>
                <a:cubicBezTo>
                  <a:pt x="231" y="1106"/>
                  <a:pt x="192" y="1104"/>
                  <a:pt x="153" y="1094"/>
                </a:cubicBezTo>
                <a:cubicBezTo>
                  <a:pt x="95" y="1079"/>
                  <a:pt x="85" y="1081"/>
                  <a:pt x="44" y="1057"/>
                </a:cubicBezTo>
                <a:cubicBezTo>
                  <a:pt x="30" y="1049"/>
                  <a:pt x="0" y="1035"/>
                  <a:pt x="0" y="1035"/>
                </a:cubicBezTo>
              </a:path>
            </a:pathLst>
          </a:custGeom>
          <a:noFill/>
          <a:ln w="57240" cap="sq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4" name="Freeform 18"/>
          <p:cNvSpPr>
            <a:spLocks noChangeArrowheads="1"/>
          </p:cNvSpPr>
          <p:nvPr/>
        </p:nvSpPr>
        <p:spPr bwMode="auto">
          <a:xfrm>
            <a:off x="7050088" y="647700"/>
            <a:ext cx="1681162" cy="4994275"/>
          </a:xfrm>
          <a:custGeom>
            <a:avLst/>
            <a:gdLst>
              <a:gd name="T0" fmla="*/ 255 w 1059"/>
              <a:gd name="T1" fmla="*/ 0 h 3146"/>
              <a:gd name="T2" fmla="*/ 218 w 1059"/>
              <a:gd name="T3" fmla="*/ 102 h 3146"/>
              <a:gd name="T4" fmla="*/ 189 w 1059"/>
              <a:gd name="T5" fmla="*/ 182 h 3146"/>
              <a:gd name="T6" fmla="*/ 145 w 1059"/>
              <a:gd name="T7" fmla="*/ 321 h 3146"/>
              <a:gd name="T8" fmla="*/ 43 w 1059"/>
              <a:gd name="T9" fmla="*/ 554 h 3146"/>
              <a:gd name="T10" fmla="*/ 14 w 1059"/>
              <a:gd name="T11" fmla="*/ 642 h 3146"/>
              <a:gd name="T12" fmla="*/ 7 w 1059"/>
              <a:gd name="T13" fmla="*/ 1123 h 3146"/>
              <a:gd name="T14" fmla="*/ 50 w 1059"/>
              <a:gd name="T15" fmla="*/ 2202 h 3146"/>
              <a:gd name="T16" fmla="*/ 174 w 1059"/>
              <a:gd name="T17" fmla="*/ 2537 h 3146"/>
              <a:gd name="T18" fmla="*/ 240 w 1059"/>
              <a:gd name="T19" fmla="*/ 2596 h 3146"/>
              <a:gd name="T20" fmla="*/ 291 w 1059"/>
              <a:gd name="T21" fmla="*/ 2654 h 3146"/>
              <a:gd name="T22" fmla="*/ 386 w 1059"/>
              <a:gd name="T23" fmla="*/ 2698 h 3146"/>
              <a:gd name="T24" fmla="*/ 517 w 1059"/>
              <a:gd name="T25" fmla="*/ 2742 h 3146"/>
              <a:gd name="T26" fmla="*/ 568 w 1059"/>
              <a:gd name="T27" fmla="*/ 2771 h 3146"/>
              <a:gd name="T28" fmla="*/ 685 w 1059"/>
              <a:gd name="T29" fmla="*/ 2836 h 3146"/>
              <a:gd name="T30" fmla="*/ 779 w 1059"/>
              <a:gd name="T31" fmla="*/ 2887 h 3146"/>
              <a:gd name="T32" fmla="*/ 874 w 1059"/>
              <a:gd name="T33" fmla="*/ 2938 h 3146"/>
              <a:gd name="T34" fmla="*/ 1027 w 1059"/>
              <a:gd name="T35" fmla="*/ 3055 h 3146"/>
              <a:gd name="T36" fmla="*/ 1035 w 1059"/>
              <a:gd name="T37" fmla="*/ 3099 h 3146"/>
              <a:gd name="T38" fmla="*/ 1057 w 1059"/>
              <a:gd name="T39" fmla="*/ 3121 h 3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59" h="3146">
                <a:moveTo>
                  <a:pt x="255" y="0"/>
                </a:moveTo>
                <a:cubicBezTo>
                  <a:pt x="242" y="35"/>
                  <a:pt x="235" y="69"/>
                  <a:pt x="218" y="102"/>
                </a:cubicBezTo>
                <a:cubicBezTo>
                  <a:pt x="201" y="169"/>
                  <a:pt x="214" y="144"/>
                  <a:pt x="189" y="182"/>
                </a:cubicBezTo>
                <a:cubicBezTo>
                  <a:pt x="178" y="230"/>
                  <a:pt x="157" y="273"/>
                  <a:pt x="145" y="321"/>
                </a:cubicBezTo>
                <a:cubicBezTo>
                  <a:pt x="137" y="390"/>
                  <a:pt x="93" y="504"/>
                  <a:pt x="43" y="554"/>
                </a:cubicBezTo>
                <a:cubicBezTo>
                  <a:pt x="29" y="583"/>
                  <a:pt x="22" y="610"/>
                  <a:pt x="14" y="642"/>
                </a:cubicBezTo>
                <a:cubicBezTo>
                  <a:pt x="7" y="841"/>
                  <a:pt x="0" y="910"/>
                  <a:pt x="7" y="1123"/>
                </a:cubicBezTo>
                <a:cubicBezTo>
                  <a:pt x="12" y="1485"/>
                  <a:pt x="17" y="1842"/>
                  <a:pt x="50" y="2202"/>
                </a:cubicBezTo>
                <a:cubicBezTo>
                  <a:pt x="60" y="2317"/>
                  <a:pt x="65" y="2468"/>
                  <a:pt x="174" y="2537"/>
                </a:cubicBezTo>
                <a:cubicBezTo>
                  <a:pt x="197" y="2583"/>
                  <a:pt x="209" y="2565"/>
                  <a:pt x="240" y="2596"/>
                </a:cubicBezTo>
                <a:cubicBezTo>
                  <a:pt x="284" y="2640"/>
                  <a:pt x="238" y="2612"/>
                  <a:pt x="291" y="2654"/>
                </a:cubicBezTo>
                <a:cubicBezTo>
                  <a:pt x="348" y="2700"/>
                  <a:pt x="320" y="2671"/>
                  <a:pt x="386" y="2698"/>
                </a:cubicBezTo>
                <a:cubicBezTo>
                  <a:pt x="447" y="2723"/>
                  <a:pt x="454" y="2732"/>
                  <a:pt x="517" y="2742"/>
                </a:cubicBezTo>
                <a:cubicBezTo>
                  <a:pt x="533" y="2754"/>
                  <a:pt x="553" y="2759"/>
                  <a:pt x="568" y="2771"/>
                </a:cubicBezTo>
                <a:cubicBezTo>
                  <a:pt x="659" y="2841"/>
                  <a:pt x="557" y="2799"/>
                  <a:pt x="685" y="2836"/>
                </a:cubicBezTo>
                <a:cubicBezTo>
                  <a:pt x="728" y="2865"/>
                  <a:pt x="723" y="2878"/>
                  <a:pt x="779" y="2887"/>
                </a:cubicBezTo>
                <a:cubicBezTo>
                  <a:pt x="809" y="2917"/>
                  <a:pt x="834" y="2925"/>
                  <a:pt x="874" y="2938"/>
                </a:cubicBezTo>
                <a:cubicBezTo>
                  <a:pt x="925" y="2977"/>
                  <a:pt x="981" y="3007"/>
                  <a:pt x="1027" y="3055"/>
                </a:cubicBezTo>
                <a:cubicBezTo>
                  <a:pt x="1030" y="3070"/>
                  <a:pt x="1028" y="3086"/>
                  <a:pt x="1035" y="3099"/>
                </a:cubicBezTo>
                <a:cubicBezTo>
                  <a:pt x="1059" y="3146"/>
                  <a:pt x="1057" y="3095"/>
                  <a:pt x="1057" y="3121"/>
                </a:cubicBezTo>
              </a:path>
            </a:pathLst>
          </a:custGeom>
          <a:noFill/>
          <a:ln w="57240" cap="sq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-152400" y="0"/>
            <a:ext cx="9220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6000" b="1" i="1">
                <a:solidFill>
                  <a:srgbClr val="FF3300"/>
                </a:solidFill>
                <a:latin typeface="Times New Roman" pitchFamily="16" charset="0"/>
              </a:rPr>
              <a:t>ВОСПАЛЕНИЕ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-152400" y="0"/>
            <a:ext cx="9220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6000" b="1" i="1">
                <a:solidFill>
                  <a:srgbClr val="FF3300"/>
                </a:solidFill>
                <a:latin typeface="Times New Roman" pitchFamily="16" charset="0"/>
              </a:rPr>
              <a:t>ВОСПАЛЕНИЕ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-152400" y="0"/>
            <a:ext cx="9220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6000" b="1" i="1">
                <a:solidFill>
                  <a:srgbClr val="FF3300"/>
                </a:solidFill>
                <a:latin typeface="Times New Roman" pitchFamily="16" charset="0"/>
              </a:rPr>
              <a:t>ВОСПАЛЕНИЕ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-152400" y="0"/>
            <a:ext cx="9220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6000" b="1" i="1">
                <a:solidFill>
                  <a:srgbClr val="FF3300"/>
                </a:solidFill>
                <a:latin typeface="Times New Roman" pitchFamily="16" charset="0"/>
              </a:rPr>
              <a:t>ВОСПАЛЕНИЕ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-152400" y="0"/>
            <a:ext cx="9220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6000" b="1" i="1">
                <a:solidFill>
                  <a:srgbClr val="FF3300"/>
                </a:solidFill>
                <a:latin typeface="Times New Roman" pitchFamily="16" charset="0"/>
              </a:rPr>
              <a:t>ВОСПАЛЕНИЕ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8809038" y="6400800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8616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69" y="1316891"/>
            <a:ext cx="5554488" cy="5554488"/>
          </a:xfrm>
          <a:prstGeom prst="rect">
            <a:avLst/>
          </a:prstGeom>
          <a:noFill/>
        </p:spPr>
      </p:pic>
      <p:pic>
        <p:nvPicPr>
          <p:cNvPr id="3097" name="Picture 2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9" y="2613035"/>
            <a:ext cx="4696375" cy="264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 со стрелкой вниз 7"/>
          <p:cNvSpPr/>
          <p:nvPr/>
        </p:nvSpPr>
        <p:spPr>
          <a:xfrm>
            <a:off x="3210765" y="836712"/>
            <a:ext cx="2664296" cy="1393643"/>
          </a:xfrm>
          <a:prstGeom prst="downArrowCallout">
            <a:avLst>
              <a:gd name="adj1" fmla="val 117501"/>
              <a:gd name="adj2" fmla="val 80028"/>
              <a:gd name="adj3" fmla="val 24594"/>
              <a:gd name="adj4" fmla="val 568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Дисадаптаційно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-вегето-</a:t>
            </a:r>
            <a:r>
              <a:rPr lang="ru-RU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гомеокінетична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3005593" y="2302363"/>
            <a:ext cx="3074640" cy="914400"/>
          </a:xfrm>
          <a:prstGeom prst="upArrowCallout">
            <a:avLst>
              <a:gd name="adj1" fmla="val 25000"/>
              <a:gd name="adj2" fmla="val 51743"/>
              <a:gd name="adj3" fmla="val 28488"/>
              <a:gd name="adj4" fmla="val 5683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Клітинна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теорія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Вірхова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411760" y="149791"/>
            <a:ext cx="4464496" cy="51629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Теорії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патології</a:t>
            </a:r>
            <a:endParaRPr lang="ru-RU" sz="2400" b="1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2"/>
          <p:cNvSpPr>
            <a:spLocks noChangeArrowheads="1"/>
          </p:cNvSpPr>
          <p:nvPr/>
        </p:nvSpPr>
        <p:spPr bwMode="gray">
          <a:xfrm>
            <a:off x="2483768" y="19644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gray">
          <a:xfrm flipH="1">
            <a:off x="6444208" y="237879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032448" cy="346050"/>
          </a:xfrm>
          <a:solidFill>
            <a:schemeClr val="tx1"/>
          </a:solidFill>
          <a:effectLst>
            <a:glow rad="127000">
              <a:schemeClr val="bg1"/>
            </a:glow>
          </a:effectLst>
        </p:spPr>
        <p:txBody>
          <a:bodyPr/>
          <a:lstStyle/>
          <a:p>
            <a:r>
              <a:rPr lang="uk-UA" sz="2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Гомеокінез</a:t>
            </a:r>
            <a:r>
              <a:rPr lang="uk-UA" sz="2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ваготоніків</a:t>
            </a:r>
            <a:endParaRPr lang="ru-RU" sz="24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568952" cy="5616624"/>
          </a:xfrm>
          <a:prstGeom prst="ellipse">
            <a:avLst/>
          </a:prstGeom>
          <a:ln w="38100" cap="rnd">
            <a:solidFill>
              <a:srgbClr val="0000E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027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320480" cy="346050"/>
          </a:xfrm>
          <a:solidFill>
            <a:schemeClr val="tx1"/>
          </a:solidFill>
          <a:effectLst>
            <a:glow rad="127000">
              <a:schemeClr val="bg1"/>
            </a:glow>
          </a:effectLst>
        </p:spPr>
        <p:txBody>
          <a:bodyPr/>
          <a:lstStyle/>
          <a:p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Гомеокінез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симпатотоніків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424936" cy="5544616"/>
          </a:xfrm>
          <a:prstGeom prst="ellipse">
            <a:avLst/>
          </a:prstGeom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598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3924300"/>
            <a:ext cx="13033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875" y="304800"/>
            <a:ext cx="91535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indent="-342900" algn="ctr">
              <a:buClrTx/>
              <a:buFont typeface="Arial" charset="0"/>
              <a:buChar char="•"/>
            </a:pP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Співвідношення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компонент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в 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запальної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реакц</a:t>
            </a:r>
            <a:r>
              <a:rPr lang="uk-UA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ії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endParaRPr lang="uk-UA" altLang="ru-RU" sz="2400" b="1" i="1" dirty="0" smtClean="0">
              <a:solidFill>
                <a:srgbClr val="00FF00"/>
              </a:solidFill>
              <a:latin typeface="Tahoma" pitchFamily="32" charset="0"/>
            </a:endParaRPr>
          </a:p>
          <a:p>
            <a:pPr marL="342900" indent="-342900" algn="ctr">
              <a:buClrTx/>
              <a:buFont typeface="Arial" charset="0"/>
              <a:buChar char="•"/>
            </a:pP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за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: </a:t>
            </a:r>
            <a:r>
              <a:rPr lang="en-US" altLang="ru-RU" sz="2400" b="1" i="1" dirty="0" err="1">
                <a:solidFill>
                  <a:srgbClr val="00FF00"/>
                </a:solidFill>
                <a:latin typeface="Tahoma" pitchFamily="32" charset="0"/>
              </a:rPr>
              <a:t>А.Ш.Зайчик</a:t>
            </a:r>
            <a:r>
              <a:rPr lang="en-US" altLang="ru-RU" sz="2400" b="1" i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2400" b="1" i="1" dirty="0" err="1">
                <a:solidFill>
                  <a:srgbClr val="00FF00"/>
                </a:solidFill>
                <a:latin typeface="Tahoma" pitchFamily="32" charset="0"/>
              </a:rPr>
              <a:t>Л.П.Чурилов</a:t>
            </a:r>
            <a:r>
              <a:rPr lang="en-US" altLang="ru-RU" sz="2400" b="1" i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1219200" y="2590800"/>
            <a:ext cx="1588" cy="2482850"/>
          </a:xfrm>
          <a:prstGeom prst="line">
            <a:avLst/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219200" y="5073650"/>
            <a:ext cx="7467600" cy="1588"/>
          </a:xfrm>
          <a:prstGeom prst="line">
            <a:avLst/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571625" y="5607050"/>
            <a:ext cx="491382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1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 –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перви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а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альтерац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я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; 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2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 –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вторин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а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альтерац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6150" name="Freeform 6"/>
          <p:cNvSpPr>
            <a:spLocks noChangeArrowheads="1"/>
          </p:cNvSpPr>
          <p:nvPr/>
        </p:nvSpPr>
        <p:spPr bwMode="auto">
          <a:xfrm>
            <a:off x="1600200" y="3886200"/>
            <a:ext cx="5886450" cy="1168400"/>
          </a:xfrm>
          <a:custGeom>
            <a:avLst/>
            <a:gdLst>
              <a:gd name="T0" fmla="*/ 0 w 3708"/>
              <a:gd name="T1" fmla="*/ 716 h 736"/>
              <a:gd name="T2" fmla="*/ 51 w 3708"/>
              <a:gd name="T3" fmla="*/ 672 h 736"/>
              <a:gd name="T4" fmla="*/ 83 w 3708"/>
              <a:gd name="T5" fmla="*/ 615 h 736"/>
              <a:gd name="T6" fmla="*/ 133 w 3708"/>
              <a:gd name="T7" fmla="*/ 526 h 736"/>
              <a:gd name="T8" fmla="*/ 159 w 3708"/>
              <a:gd name="T9" fmla="*/ 495 h 736"/>
              <a:gd name="T10" fmla="*/ 209 w 3708"/>
              <a:gd name="T11" fmla="*/ 438 h 736"/>
              <a:gd name="T12" fmla="*/ 190 w 3708"/>
              <a:gd name="T13" fmla="*/ 450 h 736"/>
              <a:gd name="T14" fmla="*/ 209 w 3708"/>
              <a:gd name="T15" fmla="*/ 444 h 736"/>
              <a:gd name="T16" fmla="*/ 252 w 3708"/>
              <a:gd name="T17" fmla="*/ 400 h 736"/>
              <a:gd name="T18" fmla="*/ 323 w 3708"/>
              <a:gd name="T19" fmla="*/ 381 h 736"/>
              <a:gd name="T20" fmla="*/ 378 w 3708"/>
              <a:gd name="T21" fmla="*/ 356 h 736"/>
              <a:gd name="T22" fmla="*/ 435 w 3708"/>
              <a:gd name="T23" fmla="*/ 343 h 736"/>
              <a:gd name="T24" fmla="*/ 431 w 3708"/>
              <a:gd name="T25" fmla="*/ 343 h 736"/>
              <a:gd name="T26" fmla="*/ 473 w 3708"/>
              <a:gd name="T27" fmla="*/ 337 h 736"/>
              <a:gd name="T28" fmla="*/ 530 w 3708"/>
              <a:gd name="T29" fmla="*/ 343 h 736"/>
              <a:gd name="T30" fmla="*/ 640 w 3708"/>
              <a:gd name="T31" fmla="*/ 355 h 736"/>
              <a:gd name="T32" fmla="*/ 836 w 3708"/>
              <a:gd name="T33" fmla="*/ 381 h 736"/>
              <a:gd name="T34" fmla="*/ 982 w 3708"/>
              <a:gd name="T35" fmla="*/ 368 h 736"/>
              <a:gd name="T36" fmla="*/ 1001 w 3708"/>
              <a:gd name="T37" fmla="*/ 355 h 736"/>
              <a:gd name="T38" fmla="*/ 1013 w 3708"/>
              <a:gd name="T39" fmla="*/ 336 h 736"/>
              <a:gd name="T40" fmla="*/ 1089 w 3708"/>
              <a:gd name="T41" fmla="*/ 292 h 736"/>
              <a:gd name="T42" fmla="*/ 1127 w 3708"/>
              <a:gd name="T43" fmla="*/ 273 h 736"/>
              <a:gd name="T44" fmla="*/ 1140 w 3708"/>
              <a:gd name="T45" fmla="*/ 254 h 736"/>
              <a:gd name="T46" fmla="*/ 1216 w 3708"/>
              <a:gd name="T47" fmla="*/ 197 h 736"/>
              <a:gd name="T48" fmla="*/ 1273 w 3708"/>
              <a:gd name="T49" fmla="*/ 159 h 736"/>
              <a:gd name="T50" fmla="*/ 1292 w 3708"/>
              <a:gd name="T51" fmla="*/ 146 h 736"/>
              <a:gd name="T52" fmla="*/ 1361 w 3708"/>
              <a:gd name="T53" fmla="*/ 90 h 736"/>
              <a:gd name="T54" fmla="*/ 1684 w 3708"/>
              <a:gd name="T55" fmla="*/ 14 h 736"/>
              <a:gd name="T56" fmla="*/ 1836 w 3708"/>
              <a:gd name="T57" fmla="*/ 1 h 736"/>
              <a:gd name="T58" fmla="*/ 1975 w 3708"/>
              <a:gd name="T59" fmla="*/ 20 h 736"/>
              <a:gd name="T60" fmla="*/ 2083 w 3708"/>
              <a:gd name="T61" fmla="*/ 58 h 736"/>
              <a:gd name="T62" fmla="*/ 2134 w 3708"/>
              <a:gd name="T63" fmla="*/ 90 h 736"/>
              <a:gd name="T64" fmla="*/ 2159 w 3708"/>
              <a:gd name="T65" fmla="*/ 109 h 736"/>
              <a:gd name="T66" fmla="*/ 2197 w 3708"/>
              <a:gd name="T67" fmla="*/ 146 h 736"/>
              <a:gd name="T68" fmla="*/ 2203 w 3708"/>
              <a:gd name="T69" fmla="*/ 165 h 736"/>
              <a:gd name="T70" fmla="*/ 2209 w 3708"/>
              <a:gd name="T71" fmla="*/ 172 h 736"/>
              <a:gd name="T72" fmla="*/ 2241 w 3708"/>
              <a:gd name="T73" fmla="*/ 197 h 736"/>
              <a:gd name="T74" fmla="*/ 2266 w 3708"/>
              <a:gd name="T75" fmla="*/ 235 h 736"/>
              <a:gd name="T76" fmla="*/ 2285 w 3708"/>
              <a:gd name="T77" fmla="*/ 260 h 736"/>
              <a:gd name="T78" fmla="*/ 2323 w 3708"/>
              <a:gd name="T79" fmla="*/ 298 h 736"/>
              <a:gd name="T80" fmla="*/ 2361 w 3708"/>
              <a:gd name="T81" fmla="*/ 324 h 736"/>
              <a:gd name="T82" fmla="*/ 2387 w 3708"/>
              <a:gd name="T83" fmla="*/ 349 h 736"/>
              <a:gd name="T84" fmla="*/ 2412 w 3708"/>
              <a:gd name="T85" fmla="*/ 374 h 736"/>
              <a:gd name="T86" fmla="*/ 2437 w 3708"/>
              <a:gd name="T87" fmla="*/ 400 h 736"/>
              <a:gd name="T88" fmla="*/ 2463 w 3708"/>
              <a:gd name="T89" fmla="*/ 425 h 736"/>
              <a:gd name="T90" fmla="*/ 2507 w 3708"/>
              <a:gd name="T91" fmla="*/ 469 h 736"/>
              <a:gd name="T92" fmla="*/ 2634 w 3708"/>
              <a:gd name="T93" fmla="*/ 558 h 736"/>
              <a:gd name="T94" fmla="*/ 2653 w 3708"/>
              <a:gd name="T95" fmla="*/ 571 h 736"/>
              <a:gd name="T96" fmla="*/ 2691 w 3708"/>
              <a:gd name="T97" fmla="*/ 583 h 736"/>
              <a:gd name="T98" fmla="*/ 2969 w 3708"/>
              <a:gd name="T99" fmla="*/ 685 h 736"/>
              <a:gd name="T100" fmla="*/ 3170 w 3708"/>
              <a:gd name="T101" fmla="*/ 717 h 736"/>
              <a:gd name="T102" fmla="*/ 3380 w 3708"/>
              <a:gd name="T103" fmla="*/ 722 h 736"/>
              <a:gd name="T104" fmla="*/ 3475 w 3708"/>
              <a:gd name="T105" fmla="*/ 722 h 736"/>
              <a:gd name="T106" fmla="*/ 3708 w 3708"/>
              <a:gd name="T107" fmla="*/ 736 h 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08" h="736">
                <a:moveTo>
                  <a:pt x="0" y="716"/>
                </a:moveTo>
                <a:cubicBezTo>
                  <a:pt x="44" y="687"/>
                  <a:pt x="29" y="704"/>
                  <a:pt x="51" y="672"/>
                </a:cubicBezTo>
                <a:cubicBezTo>
                  <a:pt x="58" y="651"/>
                  <a:pt x="83" y="615"/>
                  <a:pt x="83" y="615"/>
                </a:cubicBezTo>
                <a:cubicBezTo>
                  <a:pt x="95" y="578"/>
                  <a:pt x="100" y="549"/>
                  <a:pt x="133" y="526"/>
                </a:cubicBezTo>
                <a:cubicBezTo>
                  <a:pt x="152" y="475"/>
                  <a:pt x="124" y="538"/>
                  <a:pt x="159" y="495"/>
                </a:cubicBezTo>
                <a:cubicBezTo>
                  <a:pt x="185" y="463"/>
                  <a:pt x="166" y="454"/>
                  <a:pt x="209" y="438"/>
                </a:cubicBezTo>
                <a:cubicBezTo>
                  <a:pt x="211" y="432"/>
                  <a:pt x="185" y="455"/>
                  <a:pt x="190" y="450"/>
                </a:cubicBezTo>
                <a:cubicBezTo>
                  <a:pt x="195" y="445"/>
                  <a:pt x="203" y="447"/>
                  <a:pt x="209" y="444"/>
                </a:cubicBezTo>
                <a:cubicBezTo>
                  <a:pt x="220" y="439"/>
                  <a:pt x="233" y="410"/>
                  <a:pt x="252" y="400"/>
                </a:cubicBezTo>
                <a:cubicBezTo>
                  <a:pt x="271" y="390"/>
                  <a:pt x="302" y="388"/>
                  <a:pt x="323" y="381"/>
                </a:cubicBezTo>
                <a:cubicBezTo>
                  <a:pt x="341" y="372"/>
                  <a:pt x="378" y="356"/>
                  <a:pt x="378" y="356"/>
                </a:cubicBezTo>
                <a:cubicBezTo>
                  <a:pt x="395" y="350"/>
                  <a:pt x="426" y="345"/>
                  <a:pt x="435" y="343"/>
                </a:cubicBezTo>
                <a:cubicBezTo>
                  <a:pt x="444" y="341"/>
                  <a:pt x="425" y="344"/>
                  <a:pt x="431" y="343"/>
                </a:cubicBezTo>
                <a:cubicBezTo>
                  <a:pt x="437" y="342"/>
                  <a:pt x="457" y="337"/>
                  <a:pt x="473" y="337"/>
                </a:cubicBezTo>
                <a:cubicBezTo>
                  <a:pt x="489" y="337"/>
                  <a:pt x="502" y="340"/>
                  <a:pt x="530" y="343"/>
                </a:cubicBezTo>
                <a:cubicBezTo>
                  <a:pt x="558" y="346"/>
                  <a:pt x="589" y="349"/>
                  <a:pt x="640" y="355"/>
                </a:cubicBezTo>
                <a:cubicBezTo>
                  <a:pt x="708" y="380"/>
                  <a:pt x="756" y="377"/>
                  <a:pt x="836" y="381"/>
                </a:cubicBezTo>
                <a:cubicBezTo>
                  <a:pt x="886" y="397"/>
                  <a:pt x="934" y="383"/>
                  <a:pt x="982" y="368"/>
                </a:cubicBezTo>
                <a:cubicBezTo>
                  <a:pt x="988" y="364"/>
                  <a:pt x="996" y="361"/>
                  <a:pt x="1001" y="355"/>
                </a:cubicBezTo>
                <a:cubicBezTo>
                  <a:pt x="1006" y="350"/>
                  <a:pt x="1007" y="341"/>
                  <a:pt x="1013" y="336"/>
                </a:cubicBezTo>
                <a:cubicBezTo>
                  <a:pt x="1034" y="317"/>
                  <a:pt x="1062" y="301"/>
                  <a:pt x="1089" y="292"/>
                </a:cubicBezTo>
                <a:cubicBezTo>
                  <a:pt x="1101" y="284"/>
                  <a:pt x="1116" y="282"/>
                  <a:pt x="1127" y="273"/>
                </a:cubicBezTo>
                <a:cubicBezTo>
                  <a:pt x="1133" y="268"/>
                  <a:pt x="1134" y="259"/>
                  <a:pt x="1140" y="254"/>
                </a:cubicBezTo>
                <a:cubicBezTo>
                  <a:pt x="1162" y="235"/>
                  <a:pt x="1193" y="215"/>
                  <a:pt x="1216" y="197"/>
                </a:cubicBezTo>
                <a:cubicBezTo>
                  <a:pt x="1234" y="183"/>
                  <a:pt x="1254" y="172"/>
                  <a:pt x="1273" y="159"/>
                </a:cubicBezTo>
                <a:cubicBezTo>
                  <a:pt x="1279" y="155"/>
                  <a:pt x="1292" y="146"/>
                  <a:pt x="1292" y="146"/>
                </a:cubicBezTo>
                <a:cubicBezTo>
                  <a:pt x="1308" y="122"/>
                  <a:pt x="1333" y="99"/>
                  <a:pt x="1361" y="90"/>
                </a:cubicBezTo>
                <a:cubicBezTo>
                  <a:pt x="1475" y="12"/>
                  <a:pt x="1535" y="19"/>
                  <a:pt x="1684" y="14"/>
                </a:cubicBezTo>
                <a:cubicBezTo>
                  <a:pt x="1761" y="0"/>
                  <a:pt x="1788" y="0"/>
                  <a:pt x="1836" y="1"/>
                </a:cubicBezTo>
                <a:cubicBezTo>
                  <a:pt x="1884" y="2"/>
                  <a:pt x="1934" y="11"/>
                  <a:pt x="1975" y="20"/>
                </a:cubicBezTo>
                <a:cubicBezTo>
                  <a:pt x="1994" y="33"/>
                  <a:pt x="2063" y="47"/>
                  <a:pt x="2083" y="58"/>
                </a:cubicBezTo>
                <a:cubicBezTo>
                  <a:pt x="2096" y="65"/>
                  <a:pt x="2121" y="82"/>
                  <a:pt x="2134" y="90"/>
                </a:cubicBezTo>
                <a:cubicBezTo>
                  <a:pt x="2141" y="95"/>
                  <a:pt x="2151" y="107"/>
                  <a:pt x="2159" y="109"/>
                </a:cubicBezTo>
                <a:cubicBezTo>
                  <a:pt x="2178" y="115"/>
                  <a:pt x="2179" y="137"/>
                  <a:pt x="2197" y="146"/>
                </a:cubicBezTo>
                <a:cubicBezTo>
                  <a:pt x="2203" y="155"/>
                  <a:pt x="2201" y="161"/>
                  <a:pt x="2203" y="165"/>
                </a:cubicBezTo>
                <a:cubicBezTo>
                  <a:pt x="2205" y="169"/>
                  <a:pt x="2203" y="167"/>
                  <a:pt x="2209" y="172"/>
                </a:cubicBezTo>
                <a:cubicBezTo>
                  <a:pt x="2221" y="180"/>
                  <a:pt x="2231" y="187"/>
                  <a:pt x="2241" y="197"/>
                </a:cubicBezTo>
                <a:cubicBezTo>
                  <a:pt x="2252" y="208"/>
                  <a:pt x="2253" y="227"/>
                  <a:pt x="2266" y="235"/>
                </a:cubicBezTo>
                <a:cubicBezTo>
                  <a:pt x="2279" y="243"/>
                  <a:pt x="2285" y="260"/>
                  <a:pt x="2285" y="260"/>
                </a:cubicBezTo>
                <a:cubicBezTo>
                  <a:pt x="2289" y="272"/>
                  <a:pt x="2313" y="289"/>
                  <a:pt x="2323" y="298"/>
                </a:cubicBezTo>
                <a:cubicBezTo>
                  <a:pt x="2334" y="308"/>
                  <a:pt x="2361" y="324"/>
                  <a:pt x="2361" y="324"/>
                </a:cubicBezTo>
                <a:cubicBezTo>
                  <a:pt x="2381" y="377"/>
                  <a:pt x="2351" y="313"/>
                  <a:pt x="2387" y="349"/>
                </a:cubicBezTo>
                <a:cubicBezTo>
                  <a:pt x="2420" y="382"/>
                  <a:pt x="2361" y="358"/>
                  <a:pt x="2412" y="374"/>
                </a:cubicBezTo>
                <a:cubicBezTo>
                  <a:pt x="2427" y="422"/>
                  <a:pt x="2404" y="367"/>
                  <a:pt x="2437" y="400"/>
                </a:cubicBezTo>
                <a:cubicBezTo>
                  <a:pt x="2470" y="433"/>
                  <a:pt x="2415" y="410"/>
                  <a:pt x="2463" y="425"/>
                </a:cubicBezTo>
                <a:cubicBezTo>
                  <a:pt x="2472" y="453"/>
                  <a:pt x="2487" y="446"/>
                  <a:pt x="2507" y="469"/>
                </a:cubicBezTo>
                <a:cubicBezTo>
                  <a:pt x="2537" y="504"/>
                  <a:pt x="2588" y="543"/>
                  <a:pt x="2634" y="558"/>
                </a:cubicBezTo>
                <a:cubicBezTo>
                  <a:pt x="2640" y="562"/>
                  <a:pt x="2646" y="568"/>
                  <a:pt x="2653" y="571"/>
                </a:cubicBezTo>
                <a:cubicBezTo>
                  <a:pt x="2665" y="576"/>
                  <a:pt x="2691" y="583"/>
                  <a:pt x="2691" y="583"/>
                </a:cubicBezTo>
                <a:cubicBezTo>
                  <a:pt x="2776" y="641"/>
                  <a:pt x="2868" y="666"/>
                  <a:pt x="2969" y="685"/>
                </a:cubicBezTo>
                <a:cubicBezTo>
                  <a:pt x="3032" y="691"/>
                  <a:pt x="3113" y="712"/>
                  <a:pt x="3170" y="717"/>
                </a:cubicBezTo>
                <a:cubicBezTo>
                  <a:pt x="3252" y="717"/>
                  <a:pt x="3289" y="719"/>
                  <a:pt x="3380" y="722"/>
                </a:cubicBezTo>
                <a:cubicBezTo>
                  <a:pt x="3435" y="729"/>
                  <a:pt x="3431" y="722"/>
                  <a:pt x="3475" y="722"/>
                </a:cubicBezTo>
                <a:cubicBezTo>
                  <a:pt x="3530" y="724"/>
                  <a:pt x="3673" y="736"/>
                  <a:pt x="3708" y="736"/>
                </a:cubicBezTo>
              </a:path>
            </a:pathLst>
          </a:custGeom>
          <a:noFill/>
          <a:ln w="57240" cap="sq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Freeform 7"/>
          <p:cNvSpPr>
            <a:spLocks noChangeArrowheads="1"/>
          </p:cNvSpPr>
          <p:nvPr/>
        </p:nvSpPr>
        <p:spPr bwMode="auto">
          <a:xfrm>
            <a:off x="1608138" y="2974975"/>
            <a:ext cx="6762750" cy="2089150"/>
          </a:xfrm>
          <a:custGeom>
            <a:avLst/>
            <a:gdLst>
              <a:gd name="T0" fmla="*/ 291 w 4260"/>
              <a:gd name="T1" fmla="*/ 1278 h 1316"/>
              <a:gd name="T2" fmla="*/ 436 w 4260"/>
              <a:gd name="T3" fmla="*/ 1228 h 1316"/>
              <a:gd name="T4" fmla="*/ 500 w 4260"/>
              <a:gd name="T5" fmla="*/ 1177 h 1316"/>
              <a:gd name="T6" fmla="*/ 626 w 4260"/>
              <a:gd name="T7" fmla="*/ 1088 h 1316"/>
              <a:gd name="T8" fmla="*/ 702 w 4260"/>
              <a:gd name="T9" fmla="*/ 1038 h 1316"/>
              <a:gd name="T10" fmla="*/ 785 w 4260"/>
              <a:gd name="T11" fmla="*/ 955 h 1316"/>
              <a:gd name="T12" fmla="*/ 873 w 4260"/>
              <a:gd name="T13" fmla="*/ 886 h 1316"/>
              <a:gd name="T14" fmla="*/ 949 w 4260"/>
              <a:gd name="T15" fmla="*/ 822 h 1316"/>
              <a:gd name="T16" fmla="*/ 1088 w 4260"/>
              <a:gd name="T17" fmla="*/ 715 h 1316"/>
              <a:gd name="T18" fmla="*/ 1139 w 4260"/>
              <a:gd name="T19" fmla="*/ 671 h 1316"/>
              <a:gd name="T20" fmla="*/ 1240 w 4260"/>
              <a:gd name="T21" fmla="*/ 588 h 1316"/>
              <a:gd name="T22" fmla="*/ 1278 w 4260"/>
              <a:gd name="T23" fmla="*/ 557 h 1316"/>
              <a:gd name="T24" fmla="*/ 1310 w 4260"/>
              <a:gd name="T25" fmla="*/ 519 h 1316"/>
              <a:gd name="T26" fmla="*/ 1380 w 4260"/>
              <a:gd name="T27" fmla="*/ 468 h 1316"/>
              <a:gd name="T28" fmla="*/ 1449 w 4260"/>
              <a:gd name="T29" fmla="*/ 405 h 1316"/>
              <a:gd name="T30" fmla="*/ 1519 w 4260"/>
              <a:gd name="T31" fmla="*/ 335 h 1316"/>
              <a:gd name="T32" fmla="*/ 1576 w 4260"/>
              <a:gd name="T33" fmla="*/ 272 h 1316"/>
              <a:gd name="T34" fmla="*/ 1658 w 4260"/>
              <a:gd name="T35" fmla="*/ 202 h 1316"/>
              <a:gd name="T36" fmla="*/ 1740 w 4260"/>
              <a:gd name="T37" fmla="*/ 133 h 1316"/>
              <a:gd name="T38" fmla="*/ 1854 w 4260"/>
              <a:gd name="T39" fmla="*/ 76 h 1316"/>
              <a:gd name="T40" fmla="*/ 2139 w 4260"/>
              <a:gd name="T41" fmla="*/ 6 h 1316"/>
              <a:gd name="T42" fmla="*/ 2342 w 4260"/>
              <a:gd name="T43" fmla="*/ 44 h 1316"/>
              <a:gd name="T44" fmla="*/ 2405 w 4260"/>
              <a:gd name="T45" fmla="*/ 76 h 1316"/>
              <a:gd name="T46" fmla="*/ 2494 w 4260"/>
              <a:gd name="T47" fmla="*/ 139 h 1316"/>
              <a:gd name="T48" fmla="*/ 2551 w 4260"/>
              <a:gd name="T49" fmla="*/ 170 h 1316"/>
              <a:gd name="T50" fmla="*/ 2614 w 4260"/>
              <a:gd name="T51" fmla="*/ 240 h 1316"/>
              <a:gd name="T52" fmla="*/ 2658 w 4260"/>
              <a:gd name="T53" fmla="*/ 284 h 1316"/>
              <a:gd name="T54" fmla="*/ 2734 w 4260"/>
              <a:gd name="T55" fmla="*/ 354 h 1316"/>
              <a:gd name="T56" fmla="*/ 2772 w 4260"/>
              <a:gd name="T57" fmla="*/ 417 h 1316"/>
              <a:gd name="T58" fmla="*/ 2703 w 4260"/>
              <a:gd name="T59" fmla="*/ 316 h 1316"/>
              <a:gd name="T60" fmla="*/ 2854 w 4260"/>
              <a:gd name="T61" fmla="*/ 519 h 1316"/>
              <a:gd name="T62" fmla="*/ 2918 w 4260"/>
              <a:gd name="T63" fmla="*/ 595 h 1316"/>
              <a:gd name="T64" fmla="*/ 3032 w 4260"/>
              <a:gd name="T65" fmla="*/ 696 h 1316"/>
              <a:gd name="T66" fmla="*/ 3070 w 4260"/>
              <a:gd name="T67" fmla="*/ 734 h 1316"/>
              <a:gd name="T68" fmla="*/ 3114 w 4260"/>
              <a:gd name="T69" fmla="*/ 778 h 1316"/>
              <a:gd name="T70" fmla="*/ 3101 w 4260"/>
              <a:gd name="T71" fmla="*/ 759 h 1316"/>
              <a:gd name="T72" fmla="*/ 3158 w 4260"/>
              <a:gd name="T73" fmla="*/ 816 h 1316"/>
              <a:gd name="T74" fmla="*/ 3241 w 4260"/>
              <a:gd name="T75" fmla="*/ 873 h 1316"/>
              <a:gd name="T76" fmla="*/ 3285 w 4260"/>
              <a:gd name="T77" fmla="*/ 917 h 1316"/>
              <a:gd name="T78" fmla="*/ 3361 w 4260"/>
              <a:gd name="T79" fmla="*/ 968 h 1316"/>
              <a:gd name="T80" fmla="*/ 3443 w 4260"/>
              <a:gd name="T81" fmla="*/ 1025 h 1316"/>
              <a:gd name="T82" fmla="*/ 3551 w 4260"/>
              <a:gd name="T83" fmla="*/ 1101 h 1316"/>
              <a:gd name="T84" fmla="*/ 3582 w 4260"/>
              <a:gd name="T85" fmla="*/ 1114 h 1316"/>
              <a:gd name="T86" fmla="*/ 3703 w 4260"/>
              <a:gd name="T87" fmla="*/ 1190 h 1316"/>
              <a:gd name="T88" fmla="*/ 4000 w 4260"/>
              <a:gd name="T89" fmla="*/ 1297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60" h="1316">
                <a:moveTo>
                  <a:pt x="0" y="1303"/>
                </a:moveTo>
                <a:cubicBezTo>
                  <a:pt x="156" y="1299"/>
                  <a:pt x="186" y="1313"/>
                  <a:pt x="291" y="1278"/>
                </a:cubicBezTo>
                <a:cubicBezTo>
                  <a:pt x="321" y="1268"/>
                  <a:pt x="349" y="1256"/>
                  <a:pt x="380" y="1247"/>
                </a:cubicBezTo>
                <a:cubicBezTo>
                  <a:pt x="399" y="1242"/>
                  <a:pt x="436" y="1228"/>
                  <a:pt x="436" y="1228"/>
                </a:cubicBezTo>
                <a:cubicBezTo>
                  <a:pt x="473" y="1174"/>
                  <a:pt x="424" y="1238"/>
                  <a:pt x="468" y="1202"/>
                </a:cubicBezTo>
                <a:cubicBezTo>
                  <a:pt x="507" y="1171"/>
                  <a:pt x="455" y="1191"/>
                  <a:pt x="500" y="1177"/>
                </a:cubicBezTo>
                <a:cubicBezTo>
                  <a:pt x="512" y="1167"/>
                  <a:pt x="542" y="1154"/>
                  <a:pt x="563" y="1139"/>
                </a:cubicBezTo>
                <a:cubicBezTo>
                  <a:pt x="584" y="1124"/>
                  <a:pt x="606" y="1103"/>
                  <a:pt x="626" y="1088"/>
                </a:cubicBezTo>
                <a:cubicBezTo>
                  <a:pt x="645" y="1075"/>
                  <a:pt x="664" y="1063"/>
                  <a:pt x="683" y="1050"/>
                </a:cubicBezTo>
                <a:cubicBezTo>
                  <a:pt x="689" y="1046"/>
                  <a:pt x="702" y="1038"/>
                  <a:pt x="702" y="1038"/>
                </a:cubicBezTo>
                <a:cubicBezTo>
                  <a:pt x="737" y="987"/>
                  <a:pt x="691" y="1049"/>
                  <a:pt x="734" y="1006"/>
                </a:cubicBezTo>
                <a:cubicBezTo>
                  <a:pt x="749" y="991"/>
                  <a:pt x="772" y="972"/>
                  <a:pt x="785" y="955"/>
                </a:cubicBezTo>
                <a:cubicBezTo>
                  <a:pt x="790" y="949"/>
                  <a:pt x="804" y="948"/>
                  <a:pt x="810" y="943"/>
                </a:cubicBezTo>
                <a:cubicBezTo>
                  <a:pt x="831" y="924"/>
                  <a:pt x="849" y="902"/>
                  <a:pt x="873" y="886"/>
                </a:cubicBezTo>
                <a:cubicBezTo>
                  <a:pt x="928" y="850"/>
                  <a:pt x="850" y="903"/>
                  <a:pt x="911" y="848"/>
                </a:cubicBezTo>
                <a:cubicBezTo>
                  <a:pt x="922" y="838"/>
                  <a:pt x="949" y="822"/>
                  <a:pt x="949" y="822"/>
                </a:cubicBezTo>
                <a:cubicBezTo>
                  <a:pt x="964" y="800"/>
                  <a:pt x="978" y="786"/>
                  <a:pt x="1000" y="772"/>
                </a:cubicBezTo>
                <a:cubicBezTo>
                  <a:pt x="1018" y="744"/>
                  <a:pt x="1055" y="725"/>
                  <a:pt x="1088" y="715"/>
                </a:cubicBezTo>
                <a:cubicBezTo>
                  <a:pt x="1092" y="709"/>
                  <a:pt x="1095" y="701"/>
                  <a:pt x="1101" y="696"/>
                </a:cubicBezTo>
                <a:cubicBezTo>
                  <a:pt x="1112" y="686"/>
                  <a:pt x="1139" y="671"/>
                  <a:pt x="1139" y="671"/>
                </a:cubicBezTo>
                <a:cubicBezTo>
                  <a:pt x="1153" y="650"/>
                  <a:pt x="1185" y="628"/>
                  <a:pt x="1209" y="620"/>
                </a:cubicBezTo>
                <a:cubicBezTo>
                  <a:pt x="1265" y="582"/>
                  <a:pt x="1194" y="634"/>
                  <a:pt x="1240" y="588"/>
                </a:cubicBezTo>
                <a:cubicBezTo>
                  <a:pt x="1248" y="581"/>
                  <a:pt x="1234" y="587"/>
                  <a:pt x="1240" y="582"/>
                </a:cubicBezTo>
                <a:cubicBezTo>
                  <a:pt x="1246" y="577"/>
                  <a:pt x="1269" y="566"/>
                  <a:pt x="1278" y="557"/>
                </a:cubicBezTo>
                <a:cubicBezTo>
                  <a:pt x="1287" y="546"/>
                  <a:pt x="1292" y="531"/>
                  <a:pt x="1297" y="525"/>
                </a:cubicBezTo>
                <a:cubicBezTo>
                  <a:pt x="1302" y="519"/>
                  <a:pt x="1303" y="524"/>
                  <a:pt x="1310" y="519"/>
                </a:cubicBezTo>
                <a:cubicBezTo>
                  <a:pt x="1316" y="513"/>
                  <a:pt x="1335" y="498"/>
                  <a:pt x="1342" y="493"/>
                </a:cubicBezTo>
                <a:cubicBezTo>
                  <a:pt x="1354" y="484"/>
                  <a:pt x="1380" y="468"/>
                  <a:pt x="1380" y="468"/>
                </a:cubicBezTo>
                <a:cubicBezTo>
                  <a:pt x="1391" y="450"/>
                  <a:pt x="1394" y="443"/>
                  <a:pt x="1411" y="430"/>
                </a:cubicBezTo>
                <a:cubicBezTo>
                  <a:pt x="1423" y="421"/>
                  <a:pt x="1449" y="405"/>
                  <a:pt x="1449" y="405"/>
                </a:cubicBezTo>
                <a:cubicBezTo>
                  <a:pt x="1459" y="396"/>
                  <a:pt x="1463" y="398"/>
                  <a:pt x="1475" y="386"/>
                </a:cubicBezTo>
                <a:cubicBezTo>
                  <a:pt x="1487" y="374"/>
                  <a:pt x="1508" y="349"/>
                  <a:pt x="1519" y="335"/>
                </a:cubicBezTo>
                <a:cubicBezTo>
                  <a:pt x="1532" y="294"/>
                  <a:pt x="1514" y="337"/>
                  <a:pt x="1544" y="303"/>
                </a:cubicBezTo>
                <a:cubicBezTo>
                  <a:pt x="1586" y="256"/>
                  <a:pt x="1538" y="285"/>
                  <a:pt x="1576" y="272"/>
                </a:cubicBezTo>
                <a:cubicBezTo>
                  <a:pt x="1598" y="240"/>
                  <a:pt x="1594" y="245"/>
                  <a:pt x="1639" y="215"/>
                </a:cubicBezTo>
                <a:cubicBezTo>
                  <a:pt x="1645" y="211"/>
                  <a:pt x="1658" y="202"/>
                  <a:pt x="1658" y="202"/>
                </a:cubicBezTo>
                <a:cubicBezTo>
                  <a:pt x="1670" y="190"/>
                  <a:pt x="1701" y="162"/>
                  <a:pt x="1715" y="151"/>
                </a:cubicBezTo>
                <a:cubicBezTo>
                  <a:pt x="1729" y="140"/>
                  <a:pt x="1723" y="143"/>
                  <a:pt x="1740" y="133"/>
                </a:cubicBezTo>
                <a:cubicBezTo>
                  <a:pt x="1765" y="116"/>
                  <a:pt x="1787" y="98"/>
                  <a:pt x="1816" y="88"/>
                </a:cubicBezTo>
                <a:cubicBezTo>
                  <a:pt x="1829" y="84"/>
                  <a:pt x="1854" y="76"/>
                  <a:pt x="1854" y="76"/>
                </a:cubicBezTo>
                <a:cubicBezTo>
                  <a:pt x="1903" y="42"/>
                  <a:pt x="1964" y="32"/>
                  <a:pt x="2019" y="12"/>
                </a:cubicBezTo>
                <a:cubicBezTo>
                  <a:pt x="2064" y="2"/>
                  <a:pt x="2111" y="5"/>
                  <a:pt x="2139" y="6"/>
                </a:cubicBezTo>
                <a:cubicBezTo>
                  <a:pt x="2172" y="5"/>
                  <a:pt x="2181" y="0"/>
                  <a:pt x="2215" y="6"/>
                </a:cubicBezTo>
                <a:cubicBezTo>
                  <a:pt x="2234" y="8"/>
                  <a:pt x="2326" y="40"/>
                  <a:pt x="2342" y="44"/>
                </a:cubicBezTo>
                <a:cubicBezTo>
                  <a:pt x="2358" y="48"/>
                  <a:pt x="2300" y="26"/>
                  <a:pt x="2310" y="31"/>
                </a:cubicBezTo>
                <a:cubicBezTo>
                  <a:pt x="2347" y="43"/>
                  <a:pt x="2371" y="57"/>
                  <a:pt x="2405" y="76"/>
                </a:cubicBezTo>
                <a:cubicBezTo>
                  <a:pt x="2433" y="92"/>
                  <a:pt x="2451" y="111"/>
                  <a:pt x="2481" y="120"/>
                </a:cubicBezTo>
                <a:cubicBezTo>
                  <a:pt x="2496" y="130"/>
                  <a:pt x="2488" y="135"/>
                  <a:pt x="2494" y="139"/>
                </a:cubicBezTo>
                <a:cubicBezTo>
                  <a:pt x="2500" y="143"/>
                  <a:pt x="2509" y="140"/>
                  <a:pt x="2519" y="145"/>
                </a:cubicBezTo>
                <a:cubicBezTo>
                  <a:pt x="2575" y="182"/>
                  <a:pt x="2491" y="151"/>
                  <a:pt x="2551" y="170"/>
                </a:cubicBezTo>
                <a:cubicBezTo>
                  <a:pt x="2592" y="234"/>
                  <a:pt x="2532" y="145"/>
                  <a:pt x="2582" y="202"/>
                </a:cubicBezTo>
                <a:cubicBezTo>
                  <a:pt x="2592" y="214"/>
                  <a:pt x="2601" y="232"/>
                  <a:pt x="2614" y="240"/>
                </a:cubicBezTo>
                <a:cubicBezTo>
                  <a:pt x="2627" y="248"/>
                  <a:pt x="2646" y="265"/>
                  <a:pt x="2646" y="265"/>
                </a:cubicBezTo>
                <a:cubicBezTo>
                  <a:pt x="2650" y="271"/>
                  <a:pt x="2652" y="279"/>
                  <a:pt x="2658" y="284"/>
                </a:cubicBezTo>
                <a:cubicBezTo>
                  <a:pt x="2663" y="288"/>
                  <a:pt x="2672" y="286"/>
                  <a:pt x="2677" y="291"/>
                </a:cubicBezTo>
                <a:cubicBezTo>
                  <a:pt x="2687" y="303"/>
                  <a:pt x="2725" y="339"/>
                  <a:pt x="2734" y="354"/>
                </a:cubicBezTo>
                <a:cubicBezTo>
                  <a:pt x="2754" y="379"/>
                  <a:pt x="2791" y="432"/>
                  <a:pt x="2797" y="443"/>
                </a:cubicBezTo>
                <a:cubicBezTo>
                  <a:pt x="2803" y="454"/>
                  <a:pt x="2780" y="426"/>
                  <a:pt x="2772" y="417"/>
                </a:cubicBezTo>
                <a:cubicBezTo>
                  <a:pt x="2764" y="408"/>
                  <a:pt x="2758" y="409"/>
                  <a:pt x="2747" y="392"/>
                </a:cubicBezTo>
                <a:cubicBezTo>
                  <a:pt x="2736" y="375"/>
                  <a:pt x="2704" y="319"/>
                  <a:pt x="2703" y="316"/>
                </a:cubicBezTo>
                <a:cubicBezTo>
                  <a:pt x="2713" y="328"/>
                  <a:pt x="2715" y="339"/>
                  <a:pt x="2740" y="373"/>
                </a:cubicBezTo>
                <a:cubicBezTo>
                  <a:pt x="2765" y="407"/>
                  <a:pt x="2827" y="486"/>
                  <a:pt x="2854" y="519"/>
                </a:cubicBezTo>
                <a:cubicBezTo>
                  <a:pt x="2884" y="563"/>
                  <a:pt x="2867" y="549"/>
                  <a:pt x="2899" y="569"/>
                </a:cubicBezTo>
                <a:cubicBezTo>
                  <a:pt x="2905" y="578"/>
                  <a:pt x="2910" y="588"/>
                  <a:pt x="2918" y="595"/>
                </a:cubicBezTo>
                <a:cubicBezTo>
                  <a:pt x="2929" y="605"/>
                  <a:pt x="2956" y="620"/>
                  <a:pt x="2956" y="620"/>
                </a:cubicBezTo>
                <a:cubicBezTo>
                  <a:pt x="2971" y="639"/>
                  <a:pt x="3018" y="677"/>
                  <a:pt x="3032" y="696"/>
                </a:cubicBezTo>
                <a:cubicBezTo>
                  <a:pt x="3056" y="719"/>
                  <a:pt x="3108" y="785"/>
                  <a:pt x="3101" y="759"/>
                </a:cubicBezTo>
                <a:cubicBezTo>
                  <a:pt x="3082" y="753"/>
                  <a:pt x="3070" y="734"/>
                  <a:pt x="3070" y="734"/>
                </a:cubicBezTo>
                <a:cubicBezTo>
                  <a:pt x="3070" y="734"/>
                  <a:pt x="3094" y="752"/>
                  <a:pt x="3101" y="759"/>
                </a:cubicBezTo>
                <a:cubicBezTo>
                  <a:pt x="3108" y="766"/>
                  <a:pt x="3114" y="778"/>
                  <a:pt x="3114" y="778"/>
                </a:cubicBezTo>
                <a:cubicBezTo>
                  <a:pt x="3120" y="778"/>
                  <a:pt x="3106" y="761"/>
                  <a:pt x="3101" y="759"/>
                </a:cubicBezTo>
                <a:cubicBezTo>
                  <a:pt x="3099" y="756"/>
                  <a:pt x="3101" y="757"/>
                  <a:pt x="3101" y="759"/>
                </a:cubicBezTo>
                <a:cubicBezTo>
                  <a:pt x="3114" y="778"/>
                  <a:pt x="3095" y="769"/>
                  <a:pt x="3101" y="772"/>
                </a:cubicBezTo>
                <a:cubicBezTo>
                  <a:pt x="3171" y="811"/>
                  <a:pt x="3114" y="781"/>
                  <a:pt x="3158" y="816"/>
                </a:cubicBezTo>
                <a:cubicBezTo>
                  <a:pt x="3194" y="844"/>
                  <a:pt x="3194" y="841"/>
                  <a:pt x="3222" y="860"/>
                </a:cubicBezTo>
                <a:cubicBezTo>
                  <a:pt x="3228" y="864"/>
                  <a:pt x="3241" y="873"/>
                  <a:pt x="3241" y="873"/>
                </a:cubicBezTo>
                <a:cubicBezTo>
                  <a:pt x="3274" y="925"/>
                  <a:pt x="3231" y="866"/>
                  <a:pt x="3272" y="898"/>
                </a:cubicBezTo>
                <a:cubicBezTo>
                  <a:pt x="3278" y="903"/>
                  <a:pt x="3279" y="912"/>
                  <a:pt x="3285" y="917"/>
                </a:cubicBezTo>
                <a:cubicBezTo>
                  <a:pt x="3296" y="926"/>
                  <a:pt x="3311" y="928"/>
                  <a:pt x="3323" y="936"/>
                </a:cubicBezTo>
                <a:cubicBezTo>
                  <a:pt x="3335" y="946"/>
                  <a:pt x="3348" y="959"/>
                  <a:pt x="3361" y="968"/>
                </a:cubicBezTo>
                <a:cubicBezTo>
                  <a:pt x="3374" y="977"/>
                  <a:pt x="3385" y="983"/>
                  <a:pt x="3399" y="993"/>
                </a:cubicBezTo>
                <a:cubicBezTo>
                  <a:pt x="3405" y="1000"/>
                  <a:pt x="3436" y="1019"/>
                  <a:pt x="3443" y="1025"/>
                </a:cubicBezTo>
                <a:cubicBezTo>
                  <a:pt x="3449" y="1030"/>
                  <a:pt x="3476" y="1052"/>
                  <a:pt x="3481" y="1057"/>
                </a:cubicBezTo>
                <a:cubicBezTo>
                  <a:pt x="3508" y="1083"/>
                  <a:pt x="3532" y="1076"/>
                  <a:pt x="3551" y="1101"/>
                </a:cubicBezTo>
                <a:cubicBezTo>
                  <a:pt x="3566" y="1108"/>
                  <a:pt x="3602" y="1131"/>
                  <a:pt x="3608" y="1133"/>
                </a:cubicBezTo>
                <a:cubicBezTo>
                  <a:pt x="3613" y="1135"/>
                  <a:pt x="3576" y="1111"/>
                  <a:pt x="3582" y="1114"/>
                </a:cubicBezTo>
                <a:cubicBezTo>
                  <a:pt x="3601" y="1127"/>
                  <a:pt x="3630" y="1136"/>
                  <a:pt x="3646" y="1152"/>
                </a:cubicBezTo>
                <a:cubicBezTo>
                  <a:pt x="3658" y="1164"/>
                  <a:pt x="3690" y="1180"/>
                  <a:pt x="3703" y="1190"/>
                </a:cubicBezTo>
                <a:cubicBezTo>
                  <a:pt x="3740" y="1220"/>
                  <a:pt x="3777" y="1238"/>
                  <a:pt x="3823" y="1253"/>
                </a:cubicBezTo>
                <a:cubicBezTo>
                  <a:pt x="3879" y="1291"/>
                  <a:pt x="3934" y="1290"/>
                  <a:pt x="4000" y="1297"/>
                </a:cubicBezTo>
                <a:cubicBezTo>
                  <a:pt x="4091" y="1307"/>
                  <a:pt x="4165" y="1316"/>
                  <a:pt x="4260" y="1316"/>
                </a:cubicBezTo>
              </a:path>
            </a:pathLst>
          </a:custGeom>
          <a:noFill/>
          <a:ln w="57240" cap="sq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Freeform 8"/>
          <p:cNvSpPr>
            <a:spLocks noChangeArrowheads="1"/>
          </p:cNvSpPr>
          <p:nvPr/>
        </p:nvSpPr>
        <p:spPr bwMode="auto">
          <a:xfrm>
            <a:off x="2049463" y="2957513"/>
            <a:ext cx="6562725" cy="2116137"/>
          </a:xfrm>
          <a:custGeom>
            <a:avLst/>
            <a:gdLst>
              <a:gd name="T0" fmla="*/ 0 w 4134"/>
              <a:gd name="T1" fmla="*/ 1333 h 1333"/>
              <a:gd name="T2" fmla="*/ 443 w 4134"/>
              <a:gd name="T3" fmla="*/ 1314 h 1333"/>
              <a:gd name="T4" fmla="*/ 684 w 4134"/>
              <a:gd name="T5" fmla="*/ 1289 h 1333"/>
              <a:gd name="T6" fmla="*/ 760 w 4134"/>
              <a:gd name="T7" fmla="*/ 1270 h 1333"/>
              <a:gd name="T8" fmla="*/ 823 w 4134"/>
              <a:gd name="T9" fmla="*/ 1258 h 1333"/>
              <a:gd name="T10" fmla="*/ 855 w 4134"/>
              <a:gd name="T11" fmla="*/ 1245 h 1333"/>
              <a:gd name="T12" fmla="*/ 931 w 4134"/>
              <a:gd name="T13" fmla="*/ 1232 h 1333"/>
              <a:gd name="T14" fmla="*/ 1026 w 4134"/>
              <a:gd name="T15" fmla="*/ 1207 h 1333"/>
              <a:gd name="T16" fmla="*/ 1102 w 4134"/>
              <a:gd name="T17" fmla="*/ 1188 h 1333"/>
              <a:gd name="T18" fmla="*/ 1292 w 4134"/>
              <a:gd name="T19" fmla="*/ 1137 h 1333"/>
              <a:gd name="T20" fmla="*/ 1462 w 4134"/>
              <a:gd name="T21" fmla="*/ 1093 h 1333"/>
              <a:gd name="T22" fmla="*/ 1570 w 4134"/>
              <a:gd name="T23" fmla="*/ 1055 h 1333"/>
              <a:gd name="T24" fmla="*/ 1722 w 4134"/>
              <a:gd name="T25" fmla="*/ 998 h 1333"/>
              <a:gd name="T26" fmla="*/ 1849 w 4134"/>
              <a:gd name="T27" fmla="*/ 947 h 1333"/>
              <a:gd name="T28" fmla="*/ 1918 w 4134"/>
              <a:gd name="T29" fmla="*/ 916 h 1333"/>
              <a:gd name="T30" fmla="*/ 2026 w 4134"/>
              <a:gd name="T31" fmla="*/ 871 h 1333"/>
              <a:gd name="T32" fmla="*/ 2108 w 4134"/>
              <a:gd name="T33" fmla="*/ 833 h 1333"/>
              <a:gd name="T34" fmla="*/ 2165 w 4134"/>
              <a:gd name="T35" fmla="*/ 802 h 1333"/>
              <a:gd name="T36" fmla="*/ 2241 w 4134"/>
              <a:gd name="T37" fmla="*/ 757 h 1333"/>
              <a:gd name="T38" fmla="*/ 2336 w 4134"/>
              <a:gd name="T39" fmla="*/ 707 h 1333"/>
              <a:gd name="T40" fmla="*/ 2368 w 4134"/>
              <a:gd name="T41" fmla="*/ 688 h 1333"/>
              <a:gd name="T42" fmla="*/ 2475 w 4134"/>
              <a:gd name="T43" fmla="*/ 612 h 1333"/>
              <a:gd name="T44" fmla="*/ 2519 w 4134"/>
              <a:gd name="T45" fmla="*/ 587 h 1333"/>
              <a:gd name="T46" fmla="*/ 2551 w 4134"/>
              <a:gd name="T47" fmla="*/ 561 h 1333"/>
              <a:gd name="T48" fmla="*/ 2646 w 4134"/>
              <a:gd name="T49" fmla="*/ 479 h 1333"/>
              <a:gd name="T50" fmla="*/ 2684 w 4134"/>
              <a:gd name="T51" fmla="*/ 454 h 1333"/>
              <a:gd name="T52" fmla="*/ 2773 w 4134"/>
              <a:gd name="T53" fmla="*/ 384 h 1333"/>
              <a:gd name="T54" fmla="*/ 2868 w 4134"/>
              <a:gd name="T55" fmla="*/ 302 h 1333"/>
              <a:gd name="T56" fmla="*/ 2918 w 4134"/>
              <a:gd name="T57" fmla="*/ 257 h 1333"/>
              <a:gd name="T58" fmla="*/ 2982 w 4134"/>
              <a:gd name="T59" fmla="*/ 200 h 1333"/>
              <a:gd name="T60" fmla="*/ 3020 w 4134"/>
              <a:gd name="T61" fmla="*/ 169 h 1333"/>
              <a:gd name="T62" fmla="*/ 3070 w 4134"/>
              <a:gd name="T63" fmla="*/ 125 h 1333"/>
              <a:gd name="T64" fmla="*/ 3102 w 4134"/>
              <a:gd name="T65" fmla="*/ 93 h 1333"/>
              <a:gd name="T66" fmla="*/ 3197 w 4134"/>
              <a:gd name="T67" fmla="*/ 30 h 1333"/>
              <a:gd name="T68" fmla="*/ 3273 w 4134"/>
              <a:gd name="T69" fmla="*/ 4 h 1333"/>
              <a:gd name="T70" fmla="*/ 3349 w 4134"/>
              <a:gd name="T71" fmla="*/ 4 h 1333"/>
              <a:gd name="T72" fmla="*/ 3425 w 4134"/>
              <a:gd name="T73" fmla="*/ 30 h 1333"/>
              <a:gd name="T74" fmla="*/ 3450 w 4134"/>
              <a:gd name="T75" fmla="*/ 68 h 1333"/>
              <a:gd name="T76" fmla="*/ 3463 w 4134"/>
              <a:gd name="T77" fmla="*/ 87 h 1333"/>
              <a:gd name="T78" fmla="*/ 3501 w 4134"/>
              <a:gd name="T79" fmla="*/ 181 h 1333"/>
              <a:gd name="T80" fmla="*/ 3558 w 4134"/>
              <a:gd name="T81" fmla="*/ 397 h 1333"/>
              <a:gd name="T82" fmla="*/ 3640 w 4134"/>
              <a:gd name="T83" fmla="*/ 644 h 1333"/>
              <a:gd name="T84" fmla="*/ 3697 w 4134"/>
              <a:gd name="T85" fmla="*/ 783 h 1333"/>
              <a:gd name="T86" fmla="*/ 3735 w 4134"/>
              <a:gd name="T87" fmla="*/ 846 h 1333"/>
              <a:gd name="T88" fmla="*/ 3779 w 4134"/>
              <a:gd name="T89" fmla="*/ 954 h 1333"/>
              <a:gd name="T90" fmla="*/ 3836 w 4134"/>
              <a:gd name="T91" fmla="*/ 1061 h 1333"/>
              <a:gd name="T92" fmla="*/ 3906 w 4134"/>
              <a:gd name="T93" fmla="*/ 1182 h 1333"/>
              <a:gd name="T94" fmla="*/ 3931 w 4134"/>
              <a:gd name="T95" fmla="*/ 1220 h 1333"/>
              <a:gd name="T96" fmla="*/ 3937 w 4134"/>
              <a:gd name="T97" fmla="*/ 1239 h 1333"/>
              <a:gd name="T98" fmla="*/ 4032 w 4134"/>
              <a:gd name="T99" fmla="*/ 1308 h 1333"/>
              <a:gd name="T100" fmla="*/ 4083 w 4134"/>
              <a:gd name="T101" fmla="*/ 1308 h 1333"/>
              <a:gd name="T102" fmla="*/ 4115 w 4134"/>
              <a:gd name="T103" fmla="*/ 1308 h 1333"/>
              <a:gd name="T104" fmla="*/ 4134 w 4134"/>
              <a:gd name="T105" fmla="*/ 1314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34" h="1333">
                <a:moveTo>
                  <a:pt x="0" y="1333"/>
                </a:moveTo>
                <a:cubicBezTo>
                  <a:pt x="148" y="1327"/>
                  <a:pt x="295" y="1322"/>
                  <a:pt x="443" y="1314"/>
                </a:cubicBezTo>
                <a:cubicBezTo>
                  <a:pt x="523" y="1301"/>
                  <a:pt x="603" y="1294"/>
                  <a:pt x="684" y="1289"/>
                </a:cubicBezTo>
                <a:cubicBezTo>
                  <a:pt x="735" y="1283"/>
                  <a:pt x="737" y="1275"/>
                  <a:pt x="760" y="1270"/>
                </a:cubicBezTo>
                <a:cubicBezTo>
                  <a:pt x="783" y="1265"/>
                  <a:pt x="807" y="1262"/>
                  <a:pt x="823" y="1258"/>
                </a:cubicBezTo>
                <a:cubicBezTo>
                  <a:pt x="840" y="1255"/>
                  <a:pt x="836" y="1251"/>
                  <a:pt x="855" y="1245"/>
                </a:cubicBezTo>
                <a:cubicBezTo>
                  <a:pt x="873" y="1241"/>
                  <a:pt x="903" y="1238"/>
                  <a:pt x="931" y="1232"/>
                </a:cubicBezTo>
                <a:cubicBezTo>
                  <a:pt x="960" y="1225"/>
                  <a:pt x="999" y="1215"/>
                  <a:pt x="1026" y="1207"/>
                </a:cubicBezTo>
                <a:cubicBezTo>
                  <a:pt x="1054" y="1200"/>
                  <a:pt x="1058" y="1200"/>
                  <a:pt x="1102" y="1188"/>
                </a:cubicBezTo>
                <a:cubicBezTo>
                  <a:pt x="1146" y="1176"/>
                  <a:pt x="1232" y="1153"/>
                  <a:pt x="1292" y="1137"/>
                </a:cubicBezTo>
                <a:cubicBezTo>
                  <a:pt x="1349" y="1123"/>
                  <a:pt x="1405" y="1107"/>
                  <a:pt x="1462" y="1093"/>
                </a:cubicBezTo>
                <a:cubicBezTo>
                  <a:pt x="1504" y="1072"/>
                  <a:pt x="1524" y="1066"/>
                  <a:pt x="1570" y="1055"/>
                </a:cubicBezTo>
                <a:cubicBezTo>
                  <a:pt x="1611" y="1037"/>
                  <a:pt x="1676" y="1016"/>
                  <a:pt x="1722" y="998"/>
                </a:cubicBezTo>
                <a:cubicBezTo>
                  <a:pt x="1768" y="980"/>
                  <a:pt x="1816" y="961"/>
                  <a:pt x="1849" y="947"/>
                </a:cubicBezTo>
                <a:cubicBezTo>
                  <a:pt x="1905" y="919"/>
                  <a:pt x="1881" y="928"/>
                  <a:pt x="1918" y="916"/>
                </a:cubicBezTo>
                <a:cubicBezTo>
                  <a:pt x="1945" y="897"/>
                  <a:pt x="1995" y="881"/>
                  <a:pt x="2026" y="871"/>
                </a:cubicBezTo>
                <a:cubicBezTo>
                  <a:pt x="2054" y="856"/>
                  <a:pt x="2085" y="844"/>
                  <a:pt x="2108" y="833"/>
                </a:cubicBezTo>
                <a:cubicBezTo>
                  <a:pt x="2131" y="822"/>
                  <a:pt x="2143" y="815"/>
                  <a:pt x="2165" y="802"/>
                </a:cubicBezTo>
                <a:cubicBezTo>
                  <a:pt x="2205" y="784"/>
                  <a:pt x="2207" y="776"/>
                  <a:pt x="2241" y="757"/>
                </a:cubicBezTo>
                <a:cubicBezTo>
                  <a:pt x="2269" y="741"/>
                  <a:pt x="2315" y="719"/>
                  <a:pt x="2336" y="707"/>
                </a:cubicBezTo>
                <a:cubicBezTo>
                  <a:pt x="2357" y="695"/>
                  <a:pt x="2345" y="704"/>
                  <a:pt x="2368" y="688"/>
                </a:cubicBezTo>
                <a:cubicBezTo>
                  <a:pt x="2393" y="669"/>
                  <a:pt x="2442" y="622"/>
                  <a:pt x="2475" y="612"/>
                </a:cubicBezTo>
                <a:cubicBezTo>
                  <a:pt x="2489" y="602"/>
                  <a:pt x="2506" y="598"/>
                  <a:pt x="2519" y="587"/>
                </a:cubicBezTo>
                <a:cubicBezTo>
                  <a:pt x="2560" y="553"/>
                  <a:pt x="2503" y="579"/>
                  <a:pt x="2551" y="561"/>
                </a:cubicBezTo>
                <a:cubicBezTo>
                  <a:pt x="2571" y="542"/>
                  <a:pt x="2624" y="497"/>
                  <a:pt x="2646" y="479"/>
                </a:cubicBezTo>
                <a:cubicBezTo>
                  <a:pt x="2668" y="461"/>
                  <a:pt x="2663" y="470"/>
                  <a:pt x="2684" y="454"/>
                </a:cubicBezTo>
                <a:cubicBezTo>
                  <a:pt x="2712" y="426"/>
                  <a:pt x="2745" y="412"/>
                  <a:pt x="2773" y="384"/>
                </a:cubicBezTo>
                <a:cubicBezTo>
                  <a:pt x="2801" y="358"/>
                  <a:pt x="2844" y="323"/>
                  <a:pt x="2868" y="302"/>
                </a:cubicBezTo>
                <a:cubicBezTo>
                  <a:pt x="2892" y="281"/>
                  <a:pt x="2899" y="274"/>
                  <a:pt x="2918" y="257"/>
                </a:cubicBezTo>
                <a:cubicBezTo>
                  <a:pt x="2952" y="226"/>
                  <a:pt x="2965" y="215"/>
                  <a:pt x="2982" y="200"/>
                </a:cubicBezTo>
                <a:cubicBezTo>
                  <a:pt x="2999" y="185"/>
                  <a:pt x="3005" y="181"/>
                  <a:pt x="3020" y="169"/>
                </a:cubicBezTo>
                <a:cubicBezTo>
                  <a:pt x="3044" y="146"/>
                  <a:pt x="3057" y="137"/>
                  <a:pt x="3070" y="125"/>
                </a:cubicBezTo>
                <a:cubicBezTo>
                  <a:pt x="3083" y="113"/>
                  <a:pt x="3081" y="109"/>
                  <a:pt x="3102" y="93"/>
                </a:cubicBezTo>
                <a:cubicBezTo>
                  <a:pt x="3131" y="74"/>
                  <a:pt x="3164" y="42"/>
                  <a:pt x="3197" y="30"/>
                </a:cubicBezTo>
                <a:cubicBezTo>
                  <a:pt x="3222" y="21"/>
                  <a:pt x="3248" y="13"/>
                  <a:pt x="3273" y="4"/>
                </a:cubicBezTo>
                <a:cubicBezTo>
                  <a:pt x="3297" y="0"/>
                  <a:pt x="3324" y="0"/>
                  <a:pt x="3349" y="4"/>
                </a:cubicBezTo>
                <a:cubicBezTo>
                  <a:pt x="3374" y="8"/>
                  <a:pt x="3408" y="19"/>
                  <a:pt x="3425" y="30"/>
                </a:cubicBezTo>
                <a:cubicBezTo>
                  <a:pt x="3433" y="43"/>
                  <a:pt x="3442" y="55"/>
                  <a:pt x="3450" y="68"/>
                </a:cubicBezTo>
                <a:cubicBezTo>
                  <a:pt x="3454" y="74"/>
                  <a:pt x="3463" y="87"/>
                  <a:pt x="3463" y="87"/>
                </a:cubicBezTo>
                <a:cubicBezTo>
                  <a:pt x="3473" y="120"/>
                  <a:pt x="3482" y="153"/>
                  <a:pt x="3501" y="181"/>
                </a:cubicBezTo>
                <a:cubicBezTo>
                  <a:pt x="3525" y="256"/>
                  <a:pt x="3538" y="321"/>
                  <a:pt x="3558" y="397"/>
                </a:cubicBezTo>
                <a:cubicBezTo>
                  <a:pt x="3578" y="476"/>
                  <a:pt x="3608" y="569"/>
                  <a:pt x="3640" y="644"/>
                </a:cubicBezTo>
                <a:cubicBezTo>
                  <a:pt x="3659" y="690"/>
                  <a:pt x="3677" y="737"/>
                  <a:pt x="3697" y="783"/>
                </a:cubicBezTo>
                <a:cubicBezTo>
                  <a:pt x="3707" y="806"/>
                  <a:pt x="3735" y="846"/>
                  <a:pt x="3735" y="846"/>
                </a:cubicBezTo>
                <a:cubicBezTo>
                  <a:pt x="3745" y="886"/>
                  <a:pt x="3755" y="921"/>
                  <a:pt x="3779" y="954"/>
                </a:cubicBezTo>
                <a:cubicBezTo>
                  <a:pt x="3791" y="992"/>
                  <a:pt x="3814" y="1028"/>
                  <a:pt x="3836" y="1061"/>
                </a:cubicBezTo>
                <a:cubicBezTo>
                  <a:pt x="3848" y="1098"/>
                  <a:pt x="3873" y="1159"/>
                  <a:pt x="3906" y="1182"/>
                </a:cubicBezTo>
                <a:cubicBezTo>
                  <a:pt x="3920" y="1227"/>
                  <a:pt x="3900" y="1173"/>
                  <a:pt x="3931" y="1220"/>
                </a:cubicBezTo>
                <a:cubicBezTo>
                  <a:pt x="3935" y="1226"/>
                  <a:pt x="3933" y="1233"/>
                  <a:pt x="3937" y="1239"/>
                </a:cubicBezTo>
                <a:cubicBezTo>
                  <a:pt x="3962" y="1277"/>
                  <a:pt x="3991" y="1303"/>
                  <a:pt x="4032" y="1308"/>
                </a:cubicBezTo>
                <a:cubicBezTo>
                  <a:pt x="4057" y="1318"/>
                  <a:pt x="4069" y="1308"/>
                  <a:pt x="4083" y="1308"/>
                </a:cubicBezTo>
                <a:cubicBezTo>
                  <a:pt x="4097" y="1308"/>
                  <a:pt x="4107" y="1307"/>
                  <a:pt x="4115" y="1308"/>
                </a:cubicBezTo>
                <a:cubicBezTo>
                  <a:pt x="4121" y="1310"/>
                  <a:pt x="4134" y="1314"/>
                  <a:pt x="4134" y="1314"/>
                </a:cubicBezTo>
              </a:path>
            </a:pathLst>
          </a:custGeom>
          <a:noFill/>
          <a:ln w="57240" cap="sq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300391" y="3287713"/>
            <a:ext cx="153148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ahoma" pitchFamily="32" charset="0"/>
              </a:rPr>
              <a:t>П</a:t>
            </a:r>
            <a:r>
              <a:rPr lang="en-US" altLang="ru-RU" sz="1200" b="1" dirty="0" smtClean="0">
                <a:solidFill>
                  <a:srgbClr val="FF0000"/>
                </a:solidFill>
                <a:latin typeface="Tahoma" pitchFamily="32" charset="0"/>
              </a:rPr>
              <a:t>о</a:t>
            </a:r>
            <a:r>
              <a:rPr lang="uk-UA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шкоджуючий</a:t>
            </a: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FF0000"/>
                </a:solidFill>
                <a:latin typeface="Tahoma" pitchFamily="32" charset="0"/>
              </a:rPr>
              <a:t>фактор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995190" y="3529013"/>
            <a:ext cx="136317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600" b="1" dirty="0" err="1" smtClean="0">
                <a:solidFill>
                  <a:srgbClr val="FF0000"/>
                </a:solidFill>
                <a:latin typeface="Tahoma" pitchFamily="32" charset="0"/>
              </a:rPr>
              <a:t>альтерац</a:t>
            </a:r>
            <a:r>
              <a:rPr lang="uk-UA" altLang="ru-RU" sz="16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FF0000"/>
                </a:solidFill>
                <a:latin typeface="Tahoma" pitchFamily="32" charset="0"/>
              </a:rPr>
              <a:t>я</a:t>
            </a:r>
            <a:endParaRPr lang="en-US" altLang="ru-RU" sz="16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030413" y="4543425"/>
            <a:ext cx="322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latin typeface="Tahoma" pitchFamily="32" charset="0"/>
              </a:rPr>
              <a:t>1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389438" y="3951288"/>
            <a:ext cx="322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390311" y="2614613"/>
            <a:ext cx="123332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600" b="1" dirty="0">
                <a:solidFill>
                  <a:srgbClr val="FFFF00"/>
                </a:solidFill>
                <a:latin typeface="Tahoma" pitchFamily="32" charset="0"/>
              </a:rPr>
              <a:t>е</a:t>
            </a:r>
            <a:r>
              <a:rPr lang="en-US" altLang="ru-RU" sz="1600" b="1" dirty="0" err="1" smtClean="0">
                <a:solidFill>
                  <a:srgbClr val="FFFF00"/>
                </a:solidFill>
                <a:latin typeface="Tahoma" pitchFamily="32" charset="0"/>
              </a:rPr>
              <a:t>ксудац</a:t>
            </a:r>
            <a:r>
              <a:rPr lang="uk-UA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я</a:t>
            </a:r>
            <a:endParaRPr lang="en-US" altLang="ru-RU" sz="16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467135" y="2533650"/>
            <a:ext cx="164850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прол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ферац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я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809038" y="6491288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64484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4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7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4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50" grpId="0" animBg="1"/>
      <p:bldP spid="6151" grpId="0" animBg="1"/>
      <p:bldP spid="61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34888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КЛ</a:t>
            </a:r>
            <a:r>
              <a:rPr lang="uk-UA" sz="4000" b="1" dirty="0"/>
              <a:t>І</a:t>
            </a:r>
            <a:r>
              <a:rPr lang="ru-RU" sz="4000" b="1" dirty="0"/>
              <a:t>Н</a:t>
            </a:r>
            <a:r>
              <a:rPr lang="uk-UA" sz="4000" b="1" dirty="0"/>
              <a:t>І</a:t>
            </a:r>
            <a:r>
              <a:rPr lang="ru-RU" sz="4000" b="1" dirty="0"/>
              <a:t>ЧНИЙ </a:t>
            </a:r>
            <a:r>
              <a:rPr lang="uk-UA" sz="4000" b="1" dirty="0"/>
              <a:t>ПРИКЛАД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7379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085013" cy="936104"/>
          </a:xfrm>
        </p:spPr>
        <p:txBody>
          <a:bodyPr/>
          <a:lstStyle/>
          <a:p>
            <a:pPr algn="ctr"/>
            <a:r>
              <a:rPr lang="uk-UA" sz="3200" dirty="0" smtClean="0"/>
              <a:t>Механізми запалення:</a:t>
            </a: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11560" y="4011173"/>
            <a:ext cx="8136904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charset="0"/>
              <a:buChar char="•"/>
            </a:pPr>
            <a:r>
              <a:rPr lang="uk-UA" sz="3200" dirty="0" smtClean="0"/>
              <a:t>Неускладнене  - синхронізація фаз запалення </a:t>
            </a:r>
          </a:p>
          <a:p>
            <a:pPr marL="457200" indent="-457200">
              <a:buFont typeface="Arial" charset="0"/>
              <a:buChar char="•"/>
            </a:pPr>
            <a:endParaRPr lang="uk-UA" sz="3200" dirty="0" smtClean="0"/>
          </a:p>
          <a:p>
            <a:pPr marL="457200" indent="-457200">
              <a:buFont typeface="Arial" charset="0"/>
              <a:buChar char="•"/>
            </a:pPr>
            <a:r>
              <a:rPr lang="uk-UA" sz="3200" dirty="0" smtClean="0"/>
              <a:t>Ускладнене  -  десинхронізація фаз запалення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628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06425" y="838200"/>
            <a:ext cx="144332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66CCFF"/>
                </a:solidFill>
                <a:latin typeface="Tahoma" pitchFamily="32" charset="0"/>
              </a:rPr>
              <a:t>  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стимуляц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я 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прол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ферац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ії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838200"/>
            <a:ext cx="1524000" cy="6096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667000" y="838200"/>
            <a:ext cx="1600200" cy="6096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52950" y="838200"/>
            <a:ext cx="182804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свобод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ж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ен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     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г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стам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87625" y="838200"/>
            <a:ext cx="152988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дегрануляц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тучн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х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т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ин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800600" y="838200"/>
            <a:ext cx="1676400" cy="6096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934200" y="838200"/>
            <a:ext cx="202882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ви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явлен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ня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канал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   в 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е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ндотел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ії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934200" y="838200"/>
            <a:ext cx="1981200" cy="6096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267200" y="1143000"/>
            <a:ext cx="4572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6477000" y="1143000"/>
            <a:ext cx="3048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33363" y="1981200"/>
            <a:ext cx="13519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3300"/>
                </a:solidFill>
                <a:latin typeface="Tahoma" pitchFamily="32" charset="0"/>
              </a:rPr>
              <a:t>АЛЬТЕРАЦ</a:t>
            </a:r>
            <a:r>
              <a:rPr lang="uk-UA" altLang="ru-RU" sz="1400" b="1" dirty="0" smtClean="0">
                <a:solidFill>
                  <a:srgbClr val="FF33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33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3300"/>
              </a:solidFill>
              <a:latin typeface="Tahoma" pitchFamily="32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04800" y="1981200"/>
            <a:ext cx="1371600" cy="304800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908175" y="1905000"/>
            <a:ext cx="1517060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по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шкодження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зосомн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х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</a:t>
            </a: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мембран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1981200" y="1905000"/>
            <a:ext cx="1371600" cy="7620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679825" y="1905000"/>
            <a:ext cx="1177223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х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д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фермент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з 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зосом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3657600" y="1905000"/>
            <a:ext cx="1371600" cy="7620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324475" y="1905000"/>
            <a:ext cx="1614842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дезорган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зац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с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получної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     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ткани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ни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5410200" y="1905000"/>
            <a:ext cx="1676400" cy="7620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7355359" y="1875347"/>
            <a:ext cx="1557134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п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ід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uk-UA" altLang="ru-RU" sz="1400" b="1" dirty="0" err="1">
                <a:solidFill>
                  <a:srgbClr val="0066FF"/>
                </a:solidFill>
                <a:latin typeface="Tahoma" pitchFamily="32" charset="0"/>
              </a:rPr>
              <a:t>щ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ен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суди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нн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о-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ткан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ьо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во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ї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кненості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7315200" y="1905000"/>
            <a:ext cx="1600200" cy="9144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V="1">
            <a:off x="3657600" y="1446213"/>
            <a:ext cx="1588" cy="2317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1676400" y="2133600"/>
            <a:ext cx="304800" cy="1588"/>
          </a:xfrm>
          <a:prstGeom prst="line">
            <a:avLst/>
          </a:prstGeom>
          <a:noFill/>
          <a:ln w="284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3352800" y="2133600"/>
            <a:ext cx="3048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5029200" y="2133600"/>
            <a:ext cx="2286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7086600" y="2133600"/>
            <a:ext cx="2286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5410200" y="2819400"/>
            <a:ext cx="104457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зис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мембран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5410200" y="2819400"/>
            <a:ext cx="990600" cy="5334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457200" y="3124200"/>
            <a:ext cx="1604963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Р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а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озщеплення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фосфол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п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д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мембран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457200" y="3124200"/>
            <a:ext cx="1524000" cy="7620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800" b="1" i="1" dirty="0" err="1" smtClean="0">
                <a:solidFill>
                  <a:srgbClr val="66CCFF"/>
                </a:solidFill>
                <a:latin typeface="Tahoma" pitchFamily="32" charset="0"/>
              </a:rPr>
              <a:t>Альтерац</a:t>
            </a:r>
            <a:r>
              <a:rPr lang="uk-UA" altLang="ru-RU" sz="2800" b="1" i="1" dirty="0" smtClean="0">
                <a:solidFill>
                  <a:srgbClr val="66CCFF"/>
                </a:solidFill>
                <a:latin typeface="Tahoma" pitchFamily="32" charset="0"/>
              </a:rPr>
              <a:t>і</a:t>
            </a:r>
            <a:r>
              <a:rPr lang="en-US" altLang="ru-RU" sz="2800" b="1" i="1" dirty="0" smtClean="0">
                <a:solidFill>
                  <a:srgbClr val="66CCFF"/>
                </a:solidFill>
                <a:latin typeface="Tahoma" pitchFamily="32" charset="0"/>
              </a:rPr>
              <a:t>я </a:t>
            </a:r>
            <a:r>
              <a:rPr lang="uk-UA" altLang="ru-RU" sz="2800" b="1" i="1" dirty="0" smtClean="0">
                <a:solidFill>
                  <a:srgbClr val="66CCFF"/>
                </a:solidFill>
                <a:latin typeface="Tahoma" pitchFamily="32" charset="0"/>
              </a:rPr>
              <a:t>я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к 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пусков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й </a:t>
            </a:r>
            <a:r>
              <a:rPr lang="en-US" altLang="ru-RU" sz="2800" b="1" i="1" dirty="0" err="1">
                <a:solidFill>
                  <a:srgbClr val="00FF00"/>
                </a:solidFill>
                <a:latin typeface="Tahoma" pitchFamily="32" charset="0"/>
              </a:rPr>
              <a:t>фактор</a:t>
            </a:r>
            <a:r>
              <a:rPr lang="en-US" altLang="ru-RU" sz="2800" b="1" i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запаленн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я</a:t>
            </a:r>
            <a:endParaRPr lang="en-US" altLang="ru-RU" sz="28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515211" y="4191000"/>
            <a:ext cx="1400041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утворення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арах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доново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ї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кислот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457200" y="4191000"/>
            <a:ext cx="1524000" cy="7620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326943" y="5257800"/>
            <a:ext cx="1759113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утворення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простагландин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400" b="1" dirty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лейкотр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ен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304800" y="5257800"/>
            <a:ext cx="1828800" cy="685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2204919" y="3124200"/>
            <a:ext cx="1438512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активац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систем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комплемента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04" name="Rectangle 36"/>
          <p:cNvSpPr>
            <a:spLocks noChangeArrowheads="1"/>
          </p:cNvSpPr>
          <p:nvPr/>
        </p:nvSpPr>
        <p:spPr bwMode="auto">
          <a:xfrm>
            <a:off x="2209800" y="3124200"/>
            <a:ext cx="1371600" cy="685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2316163" y="5105400"/>
            <a:ext cx="1105088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активац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мунн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х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процес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06" name="Rectangle 38"/>
          <p:cNvSpPr>
            <a:spLocks noChangeArrowheads="1"/>
          </p:cNvSpPr>
          <p:nvPr/>
        </p:nvSpPr>
        <p:spPr bwMode="auto">
          <a:xfrm>
            <a:off x="2362200" y="5105400"/>
            <a:ext cx="1143000" cy="7620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3761487" y="3124200"/>
            <a:ext cx="1105089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активац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фактора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Хагемана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08" name="Rectangle 40"/>
          <p:cNvSpPr>
            <a:spLocks noChangeArrowheads="1"/>
          </p:cNvSpPr>
          <p:nvPr/>
        </p:nvSpPr>
        <p:spPr bwMode="auto">
          <a:xfrm>
            <a:off x="3733800" y="3124200"/>
            <a:ext cx="1143000" cy="685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4114800" y="3810000"/>
            <a:ext cx="3302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66CCFF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3614738" y="4114800"/>
            <a:ext cx="119325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-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глобул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11" name="Rectangle 43"/>
          <p:cNvSpPr>
            <a:spLocks noChangeArrowheads="1"/>
          </p:cNvSpPr>
          <p:nvPr/>
        </p:nvSpPr>
        <p:spPr bwMode="auto">
          <a:xfrm>
            <a:off x="3657600" y="4114800"/>
            <a:ext cx="1219200" cy="304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3200400" y="4724400"/>
            <a:ext cx="24384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фактор</a:t>
            </a: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кненості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13" name="Rectangle 45"/>
          <p:cNvSpPr>
            <a:spLocks noChangeArrowheads="1"/>
          </p:cNvSpPr>
          <p:nvPr/>
        </p:nvSpPr>
        <p:spPr bwMode="auto">
          <a:xfrm>
            <a:off x="3200400" y="4724400"/>
            <a:ext cx="2286000" cy="304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3611563" y="5334000"/>
            <a:ext cx="227047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активац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калл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кре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ї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на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15" name="Rectangle 47"/>
          <p:cNvSpPr>
            <a:spLocks noChangeArrowheads="1"/>
          </p:cNvSpPr>
          <p:nvPr/>
        </p:nvSpPr>
        <p:spPr bwMode="auto">
          <a:xfrm>
            <a:off x="3587578" y="5314154"/>
            <a:ext cx="2438400" cy="304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6" name="Text Box 48"/>
          <p:cNvSpPr txBox="1">
            <a:spLocks noChangeArrowheads="1"/>
          </p:cNvSpPr>
          <p:nvPr/>
        </p:nvSpPr>
        <p:spPr bwMode="auto">
          <a:xfrm>
            <a:off x="3802063" y="6096000"/>
            <a:ext cx="189857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активац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я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кинин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17" name="Rectangle 49"/>
          <p:cNvSpPr>
            <a:spLocks noChangeArrowheads="1"/>
          </p:cNvSpPr>
          <p:nvPr/>
        </p:nvSpPr>
        <p:spPr bwMode="auto">
          <a:xfrm>
            <a:off x="3886200" y="6096000"/>
            <a:ext cx="1981200" cy="304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18" name="Text Box 50"/>
          <p:cNvSpPr txBox="1">
            <a:spLocks noChangeArrowheads="1"/>
          </p:cNvSpPr>
          <p:nvPr/>
        </p:nvSpPr>
        <p:spPr bwMode="auto">
          <a:xfrm>
            <a:off x="6259513" y="3886200"/>
            <a:ext cx="10986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е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ксудац</a:t>
            </a: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6324600" y="3886200"/>
            <a:ext cx="1219200" cy="3810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20" name="Line 52"/>
          <p:cNvSpPr>
            <a:spLocks noChangeShapeType="1"/>
          </p:cNvSpPr>
          <p:nvPr/>
        </p:nvSpPr>
        <p:spPr bwMode="auto">
          <a:xfrm>
            <a:off x="8001000" y="1447800"/>
            <a:ext cx="1588" cy="3810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1" name="Line 53"/>
          <p:cNvSpPr>
            <a:spLocks noChangeShapeType="1"/>
          </p:cNvSpPr>
          <p:nvPr/>
        </p:nvSpPr>
        <p:spPr bwMode="auto">
          <a:xfrm>
            <a:off x="4267200" y="2667000"/>
            <a:ext cx="1588" cy="4572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2" name="Line 54"/>
          <p:cNvSpPr>
            <a:spLocks noChangeShapeType="1"/>
          </p:cNvSpPr>
          <p:nvPr/>
        </p:nvSpPr>
        <p:spPr bwMode="auto">
          <a:xfrm flipH="1">
            <a:off x="1217613" y="2819400"/>
            <a:ext cx="3051175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3" name="Line 55"/>
          <p:cNvSpPr>
            <a:spLocks noChangeShapeType="1"/>
          </p:cNvSpPr>
          <p:nvPr/>
        </p:nvSpPr>
        <p:spPr bwMode="auto">
          <a:xfrm>
            <a:off x="1219200" y="2819400"/>
            <a:ext cx="1588" cy="2286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4" name="Line 56"/>
          <p:cNvSpPr>
            <a:spLocks noChangeShapeType="1"/>
          </p:cNvSpPr>
          <p:nvPr/>
        </p:nvSpPr>
        <p:spPr bwMode="auto">
          <a:xfrm>
            <a:off x="2819400" y="2819400"/>
            <a:ext cx="1588" cy="2286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5" name="Line 57"/>
          <p:cNvSpPr>
            <a:spLocks noChangeShapeType="1"/>
          </p:cNvSpPr>
          <p:nvPr/>
        </p:nvSpPr>
        <p:spPr bwMode="auto">
          <a:xfrm flipV="1">
            <a:off x="3048000" y="2894013"/>
            <a:ext cx="1588" cy="2317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6" name="Line 58"/>
          <p:cNvSpPr>
            <a:spLocks noChangeShapeType="1"/>
          </p:cNvSpPr>
          <p:nvPr/>
        </p:nvSpPr>
        <p:spPr bwMode="auto">
          <a:xfrm>
            <a:off x="3048000" y="2895600"/>
            <a:ext cx="9906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7" name="Line 59"/>
          <p:cNvSpPr>
            <a:spLocks noChangeShapeType="1"/>
          </p:cNvSpPr>
          <p:nvPr/>
        </p:nvSpPr>
        <p:spPr bwMode="auto">
          <a:xfrm>
            <a:off x="4038600" y="2895600"/>
            <a:ext cx="533400" cy="1588"/>
          </a:xfrm>
          <a:prstGeom prst="line">
            <a:avLst/>
          </a:prstGeom>
          <a:noFill/>
          <a:ln w="9360" cap="sq">
            <a:solidFill>
              <a:srgbClr val="00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8" name="Line 60"/>
          <p:cNvSpPr>
            <a:spLocks noChangeShapeType="1"/>
          </p:cNvSpPr>
          <p:nvPr/>
        </p:nvSpPr>
        <p:spPr bwMode="auto">
          <a:xfrm>
            <a:off x="4572000" y="2895600"/>
            <a:ext cx="7620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29" name="Line 61"/>
          <p:cNvSpPr>
            <a:spLocks noChangeShapeType="1"/>
          </p:cNvSpPr>
          <p:nvPr/>
        </p:nvSpPr>
        <p:spPr bwMode="auto">
          <a:xfrm flipV="1">
            <a:off x="3124200" y="2970213"/>
            <a:ext cx="1588" cy="1555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0" name="Line 62"/>
          <p:cNvSpPr>
            <a:spLocks noChangeShapeType="1"/>
          </p:cNvSpPr>
          <p:nvPr/>
        </p:nvSpPr>
        <p:spPr bwMode="auto">
          <a:xfrm>
            <a:off x="3124200" y="2971800"/>
            <a:ext cx="9144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1" name="Line 63"/>
          <p:cNvSpPr>
            <a:spLocks noChangeShapeType="1"/>
          </p:cNvSpPr>
          <p:nvPr/>
        </p:nvSpPr>
        <p:spPr bwMode="auto">
          <a:xfrm>
            <a:off x="4038600" y="2971800"/>
            <a:ext cx="533400" cy="1588"/>
          </a:xfrm>
          <a:prstGeom prst="line">
            <a:avLst/>
          </a:prstGeom>
          <a:noFill/>
          <a:ln w="9360" cap="sq">
            <a:solidFill>
              <a:srgbClr val="00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2" name="Line 64"/>
          <p:cNvSpPr>
            <a:spLocks noChangeShapeType="1"/>
          </p:cNvSpPr>
          <p:nvPr/>
        </p:nvSpPr>
        <p:spPr bwMode="auto">
          <a:xfrm>
            <a:off x="4572000" y="2971800"/>
            <a:ext cx="5334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3" name="Line 65"/>
          <p:cNvSpPr>
            <a:spLocks noChangeShapeType="1"/>
          </p:cNvSpPr>
          <p:nvPr/>
        </p:nvSpPr>
        <p:spPr bwMode="auto">
          <a:xfrm>
            <a:off x="5105400" y="2971800"/>
            <a:ext cx="1588" cy="609600"/>
          </a:xfrm>
          <a:prstGeom prst="line">
            <a:avLst/>
          </a:prstGeom>
          <a:noFill/>
          <a:ln w="28440" cap="sq">
            <a:solidFill>
              <a:srgbClr val="66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4" name="Line 66"/>
          <p:cNvSpPr>
            <a:spLocks noChangeShapeType="1"/>
          </p:cNvSpPr>
          <p:nvPr/>
        </p:nvSpPr>
        <p:spPr bwMode="auto">
          <a:xfrm>
            <a:off x="5105400" y="3581400"/>
            <a:ext cx="25146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5" name="Line 67"/>
          <p:cNvSpPr>
            <a:spLocks noChangeShapeType="1"/>
          </p:cNvSpPr>
          <p:nvPr/>
        </p:nvSpPr>
        <p:spPr bwMode="auto">
          <a:xfrm flipV="1">
            <a:off x="7620000" y="2970213"/>
            <a:ext cx="1588" cy="6127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6" name="Line 68"/>
          <p:cNvSpPr>
            <a:spLocks noChangeShapeType="1"/>
          </p:cNvSpPr>
          <p:nvPr/>
        </p:nvSpPr>
        <p:spPr bwMode="auto">
          <a:xfrm>
            <a:off x="6400800" y="3048000"/>
            <a:ext cx="10668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7" name="Line 69"/>
          <p:cNvSpPr>
            <a:spLocks noChangeShapeType="1"/>
          </p:cNvSpPr>
          <p:nvPr/>
        </p:nvSpPr>
        <p:spPr bwMode="auto">
          <a:xfrm flipV="1">
            <a:off x="7467600" y="2817813"/>
            <a:ext cx="1588" cy="2317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8" name="Line 70"/>
          <p:cNvSpPr>
            <a:spLocks noChangeShapeType="1"/>
          </p:cNvSpPr>
          <p:nvPr/>
        </p:nvSpPr>
        <p:spPr bwMode="auto">
          <a:xfrm>
            <a:off x="7848600" y="2819400"/>
            <a:ext cx="1588" cy="12954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39" name="Line 71"/>
          <p:cNvSpPr>
            <a:spLocks noChangeShapeType="1"/>
          </p:cNvSpPr>
          <p:nvPr/>
        </p:nvSpPr>
        <p:spPr bwMode="auto">
          <a:xfrm flipH="1">
            <a:off x="7542213" y="4114800"/>
            <a:ext cx="307975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0" name="Line 72"/>
          <p:cNvSpPr>
            <a:spLocks noChangeShapeType="1"/>
          </p:cNvSpPr>
          <p:nvPr/>
        </p:nvSpPr>
        <p:spPr bwMode="auto">
          <a:xfrm>
            <a:off x="5486400" y="4876800"/>
            <a:ext cx="25908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1" name="Line 73"/>
          <p:cNvSpPr>
            <a:spLocks noChangeShapeType="1"/>
          </p:cNvSpPr>
          <p:nvPr/>
        </p:nvSpPr>
        <p:spPr bwMode="auto">
          <a:xfrm flipV="1">
            <a:off x="8077200" y="2970213"/>
            <a:ext cx="1588" cy="19081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2" name="Line 74"/>
          <p:cNvSpPr>
            <a:spLocks noChangeShapeType="1"/>
          </p:cNvSpPr>
          <p:nvPr/>
        </p:nvSpPr>
        <p:spPr bwMode="auto">
          <a:xfrm>
            <a:off x="6172200" y="5486400"/>
            <a:ext cx="22098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3" name="Line 75"/>
          <p:cNvSpPr>
            <a:spLocks noChangeShapeType="1"/>
          </p:cNvSpPr>
          <p:nvPr/>
        </p:nvSpPr>
        <p:spPr bwMode="auto">
          <a:xfrm flipV="1">
            <a:off x="8382000" y="2970213"/>
            <a:ext cx="1588" cy="25177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4" name="Line 76"/>
          <p:cNvSpPr>
            <a:spLocks noChangeShapeType="1"/>
          </p:cNvSpPr>
          <p:nvPr/>
        </p:nvSpPr>
        <p:spPr bwMode="auto">
          <a:xfrm>
            <a:off x="5867400" y="6248400"/>
            <a:ext cx="2819400" cy="1588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5" name="Line 77"/>
          <p:cNvSpPr>
            <a:spLocks noChangeShapeType="1"/>
          </p:cNvSpPr>
          <p:nvPr/>
        </p:nvSpPr>
        <p:spPr bwMode="auto">
          <a:xfrm flipV="1">
            <a:off x="8686800" y="2970213"/>
            <a:ext cx="1588" cy="3279775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6" name="Line 78"/>
          <p:cNvSpPr>
            <a:spLocks noChangeShapeType="1"/>
          </p:cNvSpPr>
          <p:nvPr/>
        </p:nvSpPr>
        <p:spPr bwMode="auto">
          <a:xfrm>
            <a:off x="2819400" y="3810000"/>
            <a:ext cx="1588" cy="12192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6272213" y="4495800"/>
            <a:ext cx="12795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66FF"/>
                </a:solidFill>
                <a:latin typeface="Tahoma" pitchFamily="32" charset="0"/>
              </a:rPr>
              <a:t>фагоцитоз</a:t>
            </a:r>
          </a:p>
        </p:txBody>
      </p:sp>
      <p:sp>
        <p:nvSpPr>
          <p:cNvPr id="7248" name="Rectangle 80"/>
          <p:cNvSpPr>
            <a:spLocks noChangeArrowheads="1"/>
          </p:cNvSpPr>
          <p:nvPr/>
        </p:nvSpPr>
        <p:spPr bwMode="auto">
          <a:xfrm>
            <a:off x="6324600" y="4495800"/>
            <a:ext cx="1219200" cy="3048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49" name="Line 81"/>
          <p:cNvSpPr>
            <a:spLocks noChangeShapeType="1"/>
          </p:cNvSpPr>
          <p:nvPr/>
        </p:nvSpPr>
        <p:spPr bwMode="auto">
          <a:xfrm>
            <a:off x="4267200" y="4419600"/>
            <a:ext cx="1588" cy="228600"/>
          </a:xfrm>
          <a:prstGeom prst="line">
            <a:avLst/>
          </a:prstGeom>
          <a:noFill/>
          <a:ln w="28440" cap="sq">
            <a:solidFill>
              <a:srgbClr val="66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50" name="Line 82"/>
          <p:cNvSpPr>
            <a:spLocks noChangeShapeType="1"/>
          </p:cNvSpPr>
          <p:nvPr/>
        </p:nvSpPr>
        <p:spPr bwMode="auto">
          <a:xfrm>
            <a:off x="4267200" y="5029200"/>
            <a:ext cx="1588" cy="2286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51" name="Line 83"/>
          <p:cNvSpPr>
            <a:spLocks noChangeShapeType="1"/>
          </p:cNvSpPr>
          <p:nvPr/>
        </p:nvSpPr>
        <p:spPr bwMode="auto">
          <a:xfrm>
            <a:off x="4267200" y="5638800"/>
            <a:ext cx="1588" cy="3810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52" name="Line 84"/>
          <p:cNvSpPr>
            <a:spLocks noChangeShapeType="1"/>
          </p:cNvSpPr>
          <p:nvPr/>
        </p:nvSpPr>
        <p:spPr bwMode="auto">
          <a:xfrm>
            <a:off x="1219200" y="3886200"/>
            <a:ext cx="1588" cy="3048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53" name="Line 85"/>
          <p:cNvSpPr>
            <a:spLocks noChangeShapeType="1"/>
          </p:cNvSpPr>
          <p:nvPr/>
        </p:nvSpPr>
        <p:spPr bwMode="auto">
          <a:xfrm>
            <a:off x="1219200" y="4953000"/>
            <a:ext cx="1588" cy="304800"/>
          </a:xfrm>
          <a:prstGeom prst="line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54" name="Line 86"/>
          <p:cNvSpPr>
            <a:spLocks noChangeShapeType="1"/>
          </p:cNvSpPr>
          <p:nvPr/>
        </p:nvSpPr>
        <p:spPr bwMode="auto">
          <a:xfrm>
            <a:off x="6934200" y="4267200"/>
            <a:ext cx="1588" cy="2286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5029200" y="3962400"/>
            <a:ext cx="105339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набряк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7256" name="Rectangle 88"/>
          <p:cNvSpPr>
            <a:spLocks noChangeArrowheads="1"/>
          </p:cNvSpPr>
          <p:nvPr/>
        </p:nvSpPr>
        <p:spPr bwMode="auto">
          <a:xfrm>
            <a:off x="5105400" y="3886200"/>
            <a:ext cx="762000" cy="457200"/>
          </a:xfrm>
          <a:prstGeom prst="rect">
            <a:avLst/>
          </a:prstGeom>
          <a:noFill/>
          <a:ln w="284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257" name="Line 89"/>
          <p:cNvSpPr>
            <a:spLocks noChangeShapeType="1"/>
          </p:cNvSpPr>
          <p:nvPr/>
        </p:nvSpPr>
        <p:spPr bwMode="auto">
          <a:xfrm flipH="1">
            <a:off x="5865813" y="4114800"/>
            <a:ext cx="460375" cy="1588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7258" name="AutoShape 90"/>
          <p:cNvCxnSpPr>
            <a:cxnSpLocks noChangeShapeType="1"/>
            <a:stCxn id="7184" idx="0"/>
            <a:endCxn id="7170" idx="2"/>
          </p:cNvCxnSpPr>
          <p:nvPr/>
        </p:nvCxnSpPr>
        <p:spPr bwMode="auto">
          <a:xfrm rot="16200000" flipV="1">
            <a:off x="2665413" y="227013"/>
            <a:ext cx="460375" cy="2898775"/>
          </a:xfrm>
          <a:prstGeom prst="bentConnector5">
            <a:avLst>
              <a:gd name="adj1" fmla="val 52755"/>
              <a:gd name="adj2" fmla="val 48606"/>
              <a:gd name="adj3" fmla="val 46218"/>
            </a:avLst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259" name="AutoShape 91"/>
          <p:cNvCxnSpPr>
            <a:cxnSpLocks noChangeShapeType="1"/>
            <a:stCxn id="7202" idx="2"/>
          </p:cNvCxnSpPr>
          <p:nvPr/>
        </p:nvCxnSpPr>
        <p:spPr bwMode="auto">
          <a:xfrm rot="16200000">
            <a:off x="3560762" y="628651"/>
            <a:ext cx="2974975" cy="7658100"/>
          </a:xfrm>
          <a:prstGeom prst="bentConnector3">
            <a:avLst>
              <a:gd name="adj1" fmla="val -8102"/>
            </a:avLst>
          </a:prstGeom>
          <a:noFill/>
          <a:ln w="2844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8809038" y="6491288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069996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7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2964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ru-RU" sz="3600" i="1" dirty="0">
                <a:solidFill>
                  <a:srgbClr val="00FF00"/>
                </a:solidFill>
                <a:effectLst/>
              </a:rPr>
              <a:t>*  </a:t>
            </a:r>
            <a:r>
              <a:rPr lang="uk-UA" altLang="ru-RU" sz="3600" i="1" dirty="0">
                <a:solidFill>
                  <a:srgbClr val="00FF00"/>
                </a:solidFill>
                <a:effectLst/>
              </a:rPr>
              <a:t>Е</a:t>
            </a:r>
            <a:r>
              <a:rPr lang="en-US" altLang="ru-RU" sz="3600" i="1" dirty="0" err="1" smtClean="0">
                <a:solidFill>
                  <a:srgbClr val="00FF00"/>
                </a:solidFill>
                <a:effectLst/>
              </a:rPr>
              <a:t>ксудац</a:t>
            </a:r>
            <a:r>
              <a:rPr lang="uk-UA" altLang="ru-RU" sz="3600" i="1" dirty="0" smtClean="0">
                <a:solidFill>
                  <a:srgbClr val="00FF00"/>
                </a:solidFill>
                <a:effectLst/>
              </a:rPr>
              <a:t>і</a:t>
            </a:r>
            <a:r>
              <a:rPr lang="en-US" altLang="ru-RU" sz="3600" i="1" dirty="0" smtClean="0">
                <a:solidFill>
                  <a:srgbClr val="00FF00"/>
                </a:solidFill>
                <a:effectLst/>
              </a:rPr>
              <a:t>я</a:t>
            </a:r>
            <a:endParaRPr lang="en-US" altLang="ru-RU" sz="3600" i="1" dirty="0">
              <a:solidFill>
                <a:srgbClr val="00FF00"/>
              </a:solidFill>
              <a:effectLst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4267200"/>
          </a:xfrm>
          <a:ln/>
        </p:spPr>
        <p:txBody>
          <a:bodyPr>
            <a:normAutofit lnSpcReduction="10000"/>
          </a:bodyPr>
          <a:lstStyle/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400" b="1" dirty="0">
                <a:solidFill>
                  <a:srgbClr val="FFFF00"/>
                </a:solidFill>
                <a:effectLst/>
              </a:rPr>
              <a:t>           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Ексудативне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запалення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розподіляється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на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слідуючі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види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:</a:t>
            </a:r>
            <a:endParaRPr lang="ru-RU" altLang="ru-RU" sz="1800" b="1" dirty="0">
              <a:solidFill>
                <a:srgbClr val="FFFF00"/>
              </a:solidFill>
              <a:effectLst/>
            </a:endParaRP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altLang="ru-RU" sz="1800" b="1" dirty="0">
              <a:solidFill>
                <a:srgbClr val="FFFF00"/>
              </a:solidFill>
              <a:effectLst/>
            </a:endParaRP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600" b="1" dirty="0">
                <a:solidFill>
                  <a:srgbClr val="FFFF00"/>
                </a:solidFill>
                <a:effectLst/>
              </a:rPr>
              <a:t>        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1.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Серозне</a:t>
            </a:r>
            <a:r>
              <a:rPr lang="ru-RU" altLang="ru-RU" sz="1800" b="1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запалення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з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жидким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ексудатом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,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що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вміщує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білок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і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не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вміщу</a:t>
            </a:r>
            <a:r>
              <a:rPr lang="ru-RU" altLang="ru-RU" sz="1800" b="1" dirty="0" err="1">
                <a:solidFill>
                  <a:srgbClr val="FFFF00"/>
                </a:solidFill>
                <a:effectLst/>
              </a:rPr>
              <a:t>є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формені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елементи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крові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.</a:t>
            </a:r>
            <a:endParaRPr lang="ru-RU" altLang="ru-RU" sz="1800" b="1" dirty="0">
              <a:solidFill>
                <a:srgbClr val="FFFF00"/>
              </a:solidFill>
              <a:effectLst/>
            </a:endParaRP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800" b="1" dirty="0">
                <a:solidFill>
                  <a:srgbClr val="FFFF00"/>
                </a:solidFill>
                <a:effectLst/>
              </a:rPr>
              <a:t>        2.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Фібринозне</a:t>
            </a:r>
            <a:r>
              <a:rPr lang="ru-RU" altLang="ru-RU" sz="1800" b="1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запалення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,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при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якому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вміщує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значну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кількість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фібрина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,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що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випадає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в осадок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на 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запалених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 тканинах у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вигляді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ниток і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плінвок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.</a:t>
            </a: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800" b="1" dirty="0">
                <a:solidFill>
                  <a:srgbClr val="FFFF00"/>
                </a:solidFill>
                <a:effectLst/>
              </a:rPr>
              <a:t>         3.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Гнійне</a:t>
            </a:r>
            <a:r>
              <a:rPr lang="ru-RU" altLang="ru-RU" sz="1800" b="1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запалення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: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в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велика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кількість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лейкоцитів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, в 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основному,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загиблих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.</a:t>
            </a:r>
            <a:endParaRPr lang="ru-RU" altLang="ru-RU" sz="1800" b="1" dirty="0">
              <a:solidFill>
                <a:srgbClr val="FFFF00"/>
              </a:solidFill>
              <a:effectLst/>
            </a:endParaRP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800" b="1" dirty="0">
                <a:solidFill>
                  <a:srgbClr val="FFFF00"/>
                </a:solidFill>
                <a:effectLst/>
              </a:rPr>
              <a:t>         4.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Геморагічене</a:t>
            </a:r>
            <a:r>
              <a:rPr lang="ru-RU" altLang="ru-RU" sz="1800" b="1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запалення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– 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з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ексудатом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,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що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вміщує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еритроцити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(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кров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в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). </a:t>
            </a:r>
            <a:endParaRPr lang="ru-RU" altLang="ru-RU" sz="1800" b="1" dirty="0">
              <a:solidFill>
                <a:srgbClr val="FFFF00"/>
              </a:solidFill>
              <a:effectLst/>
            </a:endParaRP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800" b="1" dirty="0">
                <a:solidFill>
                  <a:srgbClr val="FFFF00"/>
                </a:solidFill>
                <a:effectLst/>
              </a:rPr>
              <a:t>         5.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Іхорозне</a:t>
            </a:r>
            <a:r>
              <a:rPr lang="ru-RU" altLang="ru-RU" sz="1800" b="1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ru-RU" altLang="ru-RU" sz="1800" b="1" i="1" dirty="0">
                <a:solidFill>
                  <a:srgbClr val="00FF00"/>
                </a:solidFill>
                <a:effectLst/>
              </a:rPr>
              <a:t>(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гнилосне</a:t>
            </a:r>
            <a:r>
              <a:rPr lang="ru-RU" altLang="ru-RU" sz="1800" b="1" i="1" dirty="0">
                <a:solidFill>
                  <a:srgbClr val="00FF00"/>
                </a:solidFill>
                <a:effectLst/>
              </a:rPr>
              <a:t>) </a:t>
            </a:r>
            <a:r>
              <a:rPr lang="ru-RU" altLang="ru-RU" sz="1800" b="1" i="1" dirty="0" err="1" smtClean="0">
                <a:solidFill>
                  <a:srgbClr val="00FF00"/>
                </a:solidFill>
                <a:effectLst/>
              </a:rPr>
              <a:t>запалення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, 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в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процесі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якого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в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ексудаті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з</a:t>
            </a:r>
            <a:r>
              <a:rPr lang="en-US" altLang="ru-RU" sz="1800" b="1" dirty="0" smtClean="0">
                <a:solidFill>
                  <a:srgbClr val="FFFF00"/>
                </a:solidFill>
                <a:effectLst/>
              </a:rPr>
              <a:t>’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являється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гнилосна</a:t>
            </a:r>
            <a:r>
              <a:rPr lang="ru-RU" altLang="ru-RU" sz="18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FF00"/>
                </a:solidFill>
                <a:effectLst/>
              </a:rPr>
              <a:t>мікрофлора</a:t>
            </a:r>
            <a:r>
              <a:rPr lang="ru-RU" altLang="ru-RU" sz="1800" b="1" dirty="0">
                <a:solidFill>
                  <a:srgbClr val="FFFF00"/>
                </a:solidFill>
                <a:effectLst/>
              </a:rPr>
              <a:t>.</a:t>
            </a: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altLang="ru-RU" sz="1800" b="1" dirty="0">
              <a:solidFill>
                <a:srgbClr val="FFFF00"/>
              </a:solidFill>
              <a:effectLst/>
            </a:endParaRPr>
          </a:p>
          <a:p>
            <a:pPr indent="-341313" algn="just">
              <a:lnSpc>
                <a:spcPct val="9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altLang="ru-RU" sz="1800" b="1" dirty="0">
                <a:solidFill>
                  <a:srgbClr val="FFFF00"/>
                </a:solidFill>
                <a:effectLst/>
              </a:rPr>
              <a:t>         </a:t>
            </a:r>
            <a:r>
              <a:rPr lang="ru-RU" altLang="ru-RU" sz="1800" b="1" dirty="0">
                <a:solidFill>
                  <a:srgbClr val="FF00FF"/>
                </a:solidFill>
                <a:effectLst/>
              </a:rPr>
              <a:t>В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розвитку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ексудації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важну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 </a:t>
            </a:r>
            <a:r>
              <a:rPr lang="ru-RU" altLang="ru-RU" sz="1800" b="1" dirty="0">
                <a:solidFill>
                  <a:srgbClr val="FF00FF"/>
                </a:solidFill>
                <a:effectLst/>
              </a:rPr>
              <a:t>роль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відіграють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зміни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судинного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 тонусу </a:t>
            </a:r>
            <a:r>
              <a:rPr lang="ru-RU" altLang="ru-RU" sz="1800" b="1" dirty="0">
                <a:solidFill>
                  <a:srgbClr val="FF00FF"/>
                </a:solidFill>
                <a:effectLst/>
              </a:rPr>
              <a:t>при </a:t>
            </a:r>
            <a:r>
              <a:rPr lang="ru-RU" altLang="ru-RU" sz="1800" b="1" dirty="0" err="1" smtClean="0">
                <a:solidFill>
                  <a:srgbClr val="FF00FF"/>
                </a:solidFill>
                <a:effectLst/>
              </a:rPr>
              <a:t>запаленні</a:t>
            </a:r>
            <a:r>
              <a:rPr lang="ru-RU" altLang="ru-RU" sz="1800" b="1" dirty="0" smtClean="0">
                <a:solidFill>
                  <a:srgbClr val="FF00FF"/>
                </a:solidFill>
                <a:effectLst/>
              </a:rPr>
              <a:t>. </a:t>
            </a:r>
            <a:endParaRPr lang="ru-RU" altLang="ru-RU" sz="1800" b="1" dirty="0">
              <a:solidFill>
                <a:srgbClr val="FF00FF"/>
              </a:solidFill>
              <a:effectLst/>
            </a:endParaRPr>
          </a:p>
          <a:p>
            <a:pPr marL="341313" indent="-339725" algn="just">
              <a:lnSpc>
                <a:spcPct val="90000"/>
              </a:lnSpc>
              <a:spcBef>
                <a:spcPts val="450"/>
              </a:spcBef>
              <a:buClr>
                <a:srgbClr val="00FFFF"/>
              </a:buClr>
              <a:buSzPct val="70000"/>
              <a:buFont typeface="Wingdings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ru-RU" altLang="ru-RU" sz="1800" b="1" dirty="0">
              <a:solidFill>
                <a:srgbClr val="FF00FF"/>
              </a:solidFill>
              <a:effectLst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</a:pPr>
            <a:r>
              <a:rPr lang="en-US" altLang="ru-RU" sz="2400" b="1" i="1" dirty="0">
                <a:solidFill>
                  <a:srgbClr val="FF3300"/>
                </a:solidFill>
                <a:latin typeface="Times New Roman" pitchFamily="16" charset="0"/>
              </a:rPr>
              <a:t>       </a:t>
            </a:r>
            <a:r>
              <a:rPr lang="uk-UA" altLang="ru-RU" sz="2400" b="1" i="1" dirty="0">
                <a:solidFill>
                  <a:srgbClr val="FF3300"/>
                </a:solidFill>
                <a:latin typeface="Tahoma" pitchFamily="32" charset="0"/>
              </a:rPr>
              <a:t>Е</a:t>
            </a:r>
            <a:r>
              <a:rPr lang="en-US" altLang="ru-RU" sz="2400" b="1" i="1" dirty="0" err="1" smtClean="0">
                <a:solidFill>
                  <a:srgbClr val="FF3300"/>
                </a:solidFill>
                <a:latin typeface="Tahoma" pitchFamily="32" charset="0"/>
              </a:rPr>
              <a:t>ксудац</a:t>
            </a:r>
            <a:r>
              <a:rPr lang="uk-UA" altLang="ru-RU" sz="2400" b="1" i="1" dirty="0" smtClean="0">
                <a:solidFill>
                  <a:srgbClr val="FF33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smtClean="0">
                <a:solidFill>
                  <a:srgbClr val="FF3300"/>
                </a:solidFill>
                <a:latin typeface="Tahoma" pitchFamily="32" charset="0"/>
              </a:rPr>
              <a:t>я </a:t>
            </a:r>
            <a:r>
              <a:rPr lang="en-US" altLang="ru-RU" sz="2400" b="1" i="1" dirty="0">
                <a:solidFill>
                  <a:srgbClr val="FFFF00"/>
                </a:solidFill>
                <a:latin typeface="Tahoma" pitchFamily="32" charset="0"/>
              </a:rPr>
              <a:t>– </a:t>
            </a:r>
            <a:r>
              <a:rPr lang="uk-UA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це</a:t>
            </a:r>
            <a:r>
              <a:rPr lang="en-US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FFFF00"/>
                </a:solidFill>
                <a:latin typeface="Tahoma" pitchFamily="32" charset="0"/>
              </a:rPr>
              <a:t>процес</a:t>
            </a:r>
            <a:r>
              <a:rPr lang="en-US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FFFF00"/>
                </a:solidFill>
                <a:latin typeface="Tahoma" pitchFamily="32" charset="0"/>
              </a:rPr>
              <a:t>накоп</a:t>
            </a:r>
            <a:r>
              <a:rPr lang="uk-UA" altLang="ru-RU" sz="2400" b="1" i="1" dirty="0" err="1" smtClean="0">
                <a:solidFill>
                  <a:srgbClr val="FFFF00"/>
                </a:solidFill>
                <a:latin typeface="Tahoma" pitchFamily="32" charset="0"/>
              </a:rPr>
              <a:t>ичення</a:t>
            </a:r>
            <a:r>
              <a:rPr lang="uk-UA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 рідини у</a:t>
            </a:r>
            <a:r>
              <a:rPr lang="en-US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FFFF00"/>
                </a:solidFill>
                <a:latin typeface="Tahoma" pitchFamily="32" charset="0"/>
              </a:rPr>
              <a:t>ткан</a:t>
            </a:r>
            <a:r>
              <a:rPr lang="uk-UA" altLang="ru-RU" sz="2400" b="1" i="1" dirty="0" err="1" smtClean="0">
                <a:solidFill>
                  <a:srgbClr val="FFFF00"/>
                </a:solidFill>
                <a:latin typeface="Tahoma" pitchFamily="32" charset="0"/>
              </a:rPr>
              <a:t>инах</a:t>
            </a:r>
            <a:r>
              <a:rPr lang="en-US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uk-UA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запального вогнища</a:t>
            </a:r>
            <a:r>
              <a:rPr lang="en-US" altLang="ru-RU" sz="2400" b="1" i="1" dirty="0" smtClean="0">
                <a:solidFill>
                  <a:srgbClr val="FFFF00"/>
                </a:solidFill>
                <a:latin typeface="Tahoma" pitchFamily="32" charset="0"/>
              </a:rPr>
              <a:t>.</a:t>
            </a:r>
            <a:endParaRPr lang="en-US" altLang="ru-RU" sz="2400" b="1" i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809038" y="6491288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23489596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2286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2514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29000"/>
            <a:ext cx="121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696200" y="3429000"/>
            <a:ext cx="1219200" cy="533400"/>
          </a:xfrm>
          <a:prstGeom prst="rect">
            <a:avLst/>
          </a:prstGeom>
          <a:noFill/>
          <a:ln w="5724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724400" y="3200400"/>
            <a:ext cx="2362200" cy="914400"/>
          </a:xfrm>
          <a:prstGeom prst="rect">
            <a:avLst/>
          </a:prstGeom>
          <a:noFill/>
          <a:ln w="57240" cap="sq">
            <a:solidFill>
              <a:srgbClr val="6505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04800" y="3429000"/>
            <a:ext cx="990600" cy="457200"/>
          </a:xfrm>
          <a:prstGeom prst="rect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ru-RU" sz="2800" i="1" dirty="0" err="1" smtClean="0">
                <a:solidFill>
                  <a:srgbClr val="00FF00"/>
                </a:solidFill>
                <a:effectLst/>
              </a:rPr>
              <a:t>Динам</a:t>
            </a:r>
            <a:r>
              <a:rPr lang="uk-UA" altLang="ru-RU" sz="2800" i="1" dirty="0" smtClean="0">
                <a:solidFill>
                  <a:srgbClr val="00FF00"/>
                </a:solidFill>
                <a:effectLst/>
              </a:rPr>
              <a:t>і</a:t>
            </a:r>
            <a:r>
              <a:rPr lang="en-US" altLang="ru-RU" sz="2800" i="1" dirty="0" err="1" smtClean="0">
                <a:solidFill>
                  <a:srgbClr val="00FF00"/>
                </a:solidFill>
                <a:effectLst/>
              </a:rPr>
              <a:t>ка</a:t>
            </a:r>
            <a:r>
              <a:rPr lang="en-US" altLang="ru-RU" sz="2800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en-US" altLang="ru-RU" sz="2800" i="1" dirty="0" err="1">
                <a:solidFill>
                  <a:srgbClr val="00FF00"/>
                </a:solidFill>
                <a:effectLst/>
              </a:rPr>
              <a:t>сосудистой</a:t>
            </a:r>
            <a:r>
              <a:rPr lang="en-US" altLang="ru-RU" sz="2800" i="1" dirty="0">
                <a:solidFill>
                  <a:srgbClr val="00FF00"/>
                </a:solidFill>
                <a:effectLst/>
              </a:rPr>
              <a:t> </a:t>
            </a:r>
            <a:r>
              <a:rPr lang="en-US" altLang="ru-RU" sz="2800" i="1" dirty="0" err="1">
                <a:solidFill>
                  <a:srgbClr val="00FF00"/>
                </a:solidFill>
                <a:effectLst/>
              </a:rPr>
              <a:t>реакции</a:t>
            </a:r>
            <a:r>
              <a:rPr lang="en-US" altLang="ru-RU" sz="2800" i="1" dirty="0">
                <a:solidFill>
                  <a:srgbClr val="00FF00"/>
                </a:solidFill>
                <a:effectLst/>
              </a:rPr>
              <a:t> </a:t>
            </a:r>
            <a:r>
              <a:rPr lang="en-US" altLang="ru-RU" sz="2800" i="1" dirty="0" err="1">
                <a:solidFill>
                  <a:srgbClr val="00FF00"/>
                </a:solidFill>
                <a:effectLst/>
              </a:rPr>
              <a:t>при</a:t>
            </a:r>
            <a:r>
              <a:rPr lang="en-US" altLang="ru-RU" sz="2800" i="1" dirty="0">
                <a:solidFill>
                  <a:srgbClr val="00FF00"/>
                </a:solidFill>
                <a:effectLst/>
              </a:rPr>
              <a:t> </a:t>
            </a:r>
            <a:r>
              <a:rPr lang="en-US" altLang="ru-RU" sz="2800" i="1" dirty="0" err="1">
                <a:solidFill>
                  <a:srgbClr val="00FF00"/>
                </a:solidFill>
                <a:effectLst/>
              </a:rPr>
              <a:t>воспалении</a:t>
            </a:r>
            <a:endParaRPr lang="en-US" altLang="ru-RU" sz="2800" i="1" dirty="0">
              <a:solidFill>
                <a:srgbClr val="00FF00"/>
              </a:solidFill>
              <a:effectLst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63525" y="3505200"/>
            <a:ext cx="86143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1400" b="1" dirty="0"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latin typeface="Tahoma" pitchFamily="32" charset="0"/>
              </a:rPr>
              <a:t>шем</a:t>
            </a:r>
            <a:r>
              <a:rPr lang="uk-UA" altLang="ru-RU" sz="1400" b="1" dirty="0" smtClean="0">
                <a:latin typeface="Tahoma" pitchFamily="32" charset="0"/>
              </a:rPr>
              <a:t>і</a:t>
            </a:r>
            <a:r>
              <a:rPr lang="en-US" altLang="ru-RU" sz="1400" b="1" dirty="0" smtClean="0">
                <a:latin typeface="Tahoma" pitchFamily="32" charset="0"/>
              </a:rPr>
              <a:t>я</a:t>
            </a:r>
            <a:endParaRPr lang="en-US" altLang="ru-RU" sz="1400" b="1" dirty="0">
              <a:latin typeface="Tahoma" pitchFamily="32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057400" y="3200400"/>
            <a:ext cx="19812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99FF"/>
                </a:solidFill>
                <a:latin typeface="Tahoma" pitchFamily="32" charset="0"/>
              </a:rPr>
              <a:t>артер</a:t>
            </a:r>
            <a:r>
              <a:rPr lang="uk-UA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99FF"/>
                </a:solidFill>
                <a:latin typeface="Tahoma" pitchFamily="32" charset="0"/>
              </a:rPr>
              <a:t>альна</a:t>
            </a:r>
            <a:endParaRPr lang="en-US" altLang="ru-RU" sz="1400" b="1" dirty="0">
              <a:solidFill>
                <a:srgbClr val="FF99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99FF"/>
                </a:solidFill>
                <a:latin typeface="Tahoma" pitchFamily="32" charset="0"/>
              </a:rPr>
              <a:t>г</a:t>
            </a:r>
            <a:r>
              <a:rPr lang="uk-UA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99FF"/>
                </a:solidFill>
                <a:latin typeface="Tahoma" pitchFamily="32" charset="0"/>
              </a:rPr>
              <a:t>перем</a:t>
            </a:r>
            <a:r>
              <a:rPr lang="uk-UA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99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99FF"/>
                </a:solidFill>
                <a:latin typeface="Tahoma" pitchFamily="32" charset="0"/>
              </a:rPr>
              <a:t>нейротон</a:t>
            </a:r>
            <a:r>
              <a:rPr lang="uk-UA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ч</a:t>
            </a:r>
            <a:r>
              <a:rPr lang="uk-UA" altLang="ru-RU" sz="1400" b="1" dirty="0" smtClean="0">
                <a:solidFill>
                  <a:srgbClr val="FF99FF"/>
                </a:solidFill>
                <a:latin typeface="Tahoma" pitchFamily="32" charset="0"/>
              </a:rPr>
              <a:t>н</a:t>
            </a:r>
            <a:r>
              <a:rPr lang="en-US" altLang="ru-RU" sz="1400" b="1" dirty="0" err="1" smtClean="0">
                <a:solidFill>
                  <a:srgbClr val="FF99FF"/>
                </a:solidFill>
                <a:latin typeface="Tahoma" pitchFamily="32" charset="0"/>
              </a:rPr>
              <a:t>ого</a:t>
            </a:r>
            <a:endParaRPr lang="en-US" altLang="ru-RU" sz="1400" b="1" dirty="0">
              <a:solidFill>
                <a:srgbClr val="FF99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99FF"/>
                </a:solidFill>
                <a:latin typeface="Tahoma" pitchFamily="32" charset="0"/>
              </a:rPr>
              <a:t>тип</a:t>
            </a:r>
            <a:r>
              <a:rPr lang="uk-UA" altLang="ru-RU" sz="1400" b="1" dirty="0" smtClean="0">
                <a:solidFill>
                  <a:srgbClr val="FF99FF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FF99FF"/>
              </a:solidFill>
              <a:latin typeface="Tahoma" pitchFamily="32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843279" y="3200400"/>
            <a:ext cx="2108567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артер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альна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г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перем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нейропарал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тич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н</a:t>
            </a: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ого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тип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754229" y="3429000"/>
            <a:ext cx="106821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FF"/>
                </a:solidFill>
                <a:latin typeface="Tahoma" pitchFamily="32" charset="0"/>
              </a:rPr>
              <a:t>венозна</a:t>
            </a:r>
            <a:endParaRPr lang="en-US" altLang="ru-RU" sz="1400" b="1" dirty="0">
              <a:solidFill>
                <a:srgbClr val="FF00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FF"/>
                </a:solidFill>
                <a:latin typeface="Tahoma" pitchFamily="32" charset="0"/>
              </a:rPr>
              <a:t>г</a:t>
            </a:r>
            <a:r>
              <a:rPr lang="uk-UA" altLang="ru-RU" sz="14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00FF"/>
                </a:solidFill>
                <a:latin typeface="Tahoma" pitchFamily="32" charset="0"/>
              </a:rPr>
              <a:t>перем</a:t>
            </a:r>
            <a:r>
              <a:rPr lang="uk-UA" altLang="ru-RU" sz="14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00FF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00FF"/>
              </a:solidFill>
              <a:latin typeface="Tahoma" pitchFamily="32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3206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81400"/>
            <a:ext cx="3206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3206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8809038" y="6491288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02338" y="1859465"/>
            <a:ext cx="26067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/>
              <a:t>Ваготонія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1656" y="1859465"/>
            <a:ext cx="2592288" cy="7694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/>
              <a:t>Симпатотонія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020619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5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8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56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4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0" y="336550"/>
            <a:ext cx="91440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*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Види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підвищення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проникності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судин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 </a:t>
            </a: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при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запаленні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(по</a:t>
            </a:r>
            <a:r>
              <a:rPr lang="en-US" altLang="ru-RU" sz="2400" b="1" i="1" dirty="0">
                <a:solidFill>
                  <a:srgbClr val="00FF00"/>
                </a:solidFill>
                <a:latin typeface="Tahoma" pitchFamily="32" charset="0"/>
              </a:rPr>
              <a:t>: </a:t>
            </a:r>
            <a:r>
              <a:rPr lang="en-US" altLang="ru-RU" sz="2400" b="1" i="1" dirty="0" err="1">
                <a:solidFill>
                  <a:srgbClr val="00FF00"/>
                </a:solidFill>
                <a:latin typeface="Tahoma" pitchFamily="32" charset="0"/>
              </a:rPr>
              <a:t>S.L.Robbins</a:t>
            </a: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3352800" y="2286000"/>
            <a:ext cx="1588" cy="3733800"/>
          </a:xfrm>
          <a:prstGeom prst="line">
            <a:avLst/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3352800" y="6019800"/>
            <a:ext cx="4648200" cy="1588"/>
          </a:xfrm>
          <a:prstGeom prst="line">
            <a:avLst/>
          </a:prstGeom>
          <a:noFill/>
          <a:ln w="284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 rot="16200000">
            <a:off x="2304152" y="3918854"/>
            <a:ext cx="176392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200" b="1" dirty="0" smtClean="0">
                <a:latin typeface="Tahoma" pitchFamily="32" charset="0"/>
              </a:rPr>
              <a:t>Зміни </a:t>
            </a:r>
            <a:r>
              <a:rPr lang="en-US" altLang="ru-RU" sz="1200" b="1" dirty="0" smtClean="0">
                <a:latin typeface="Tahoma" pitchFamily="32" charset="0"/>
              </a:rPr>
              <a:t> </a:t>
            </a:r>
            <a:r>
              <a:rPr lang="en-US" altLang="ru-RU" sz="1200" b="1" dirty="0" err="1" smtClean="0">
                <a:latin typeface="Tahoma" pitchFamily="32" charset="0"/>
              </a:rPr>
              <a:t>прони</a:t>
            </a:r>
            <a:r>
              <a:rPr lang="uk-UA" altLang="ru-RU" sz="1200" b="1" dirty="0" err="1" smtClean="0">
                <a:latin typeface="Tahoma" pitchFamily="32" charset="0"/>
              </a:rPr>
              <a:t>кності</a:t>
            </a:r>
            <a:r>
              <a:rPr lang="uk-UA" altLang="ru-RU" sz="1200" b="1" dirty="0" smtClean="0">
                <a:latin typeface="Tahoma" pitchFamily="32" charset="0"/>
              </a:rPr>
              <a:t> </a:t>
            </a:r>
            <a:endParaRPr lang="en-US" altLang="ru-RU" sz="1200" b="1" dirty="0">
              <a:latin typeface="Tahoma" pitchFamily="32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894013" y="6019800"/>
            <a:ext cx="482405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200" b="1" dirty="0">
                <a:latin typeface="Tahoma" pitchFamily="32" charset="0"/>
              </a:rPr>
              <a:t>0       1</a:t>
            </a:r>
            <a:r>
              <a:rPr lang="en-US" altLang="ru-RU" sz="1200" b="1" dirty="0">
                <a:latin typeface="Tahoma" pitchFamily="32" charset="0"/>
              </a:rPr>
              <a:t>/</a:t>
            </a:r>
            <a:r>
              <a:rPr lang="ru-RU" altLang="ru-RU" sz="1200" b="1" dirty="0">
                <a:latin typeface="Tahoma" pitchFamily="32" charset="0"/>
              </a:rPr>
              <a:t>2    1</a:t>
            </a:r>
            <a:r>
              <a:rPr lang="ru-RU" altLang="ru-RU" sz="1600" b="1" dirty="0">
                <a:latin typeface="Tahoma" pitchFamily="32" charset="0"/>
              </a:rPr>
              <a:t>   </a:t>
            </a:r>
            <a:r>
              <a:rPr lang="ru-RU" altLang="ru-RU" sz="1200" b="1" dirty="0">
                <a:latin typeface="Tahoma" pitchFamily="32" charset="0"/>
              </a:rPr>
              <a:t>             2       </a:t>
            </a:r>
            <a:r>
              <a:rPr lang="ru-RU" altLang="ru-RU" sz="1600" b="1" dirty="0">
                <a:latin typeface="Tahoma" pitchFamily="32" charset="0"/>
              </a:rPr>
              <a:t>     </a:t>
            </a:r>
            <a:r>
              <a:rPr lang="ru-RU" altLang="ru-RU" sz="1200" b="1" dirty="0">
                <a:latin typeface="Tahoma" pitchFamily="32" charset="0"/>
              </a:rPr>
              <a:t>3              4             5             6</a:t>
            </a:r>
          </a:p>
          <a:p>
            <a:pPr>
              <a:buClrTx/>
              <a:buFontTx/>
              <a:buNone/>
            </a:pPr>
            <a:r>
              <a:rPr lang="ru-RU" altLang="ru-RU" sz="1200" b="1" dirty="0">
                <a:latin typeface="Tahoma" pitchFamily="32" charset="0"/>
              </a:rPr>
              <a:t>                                             </a:t>
            </a:r>
            <a:r>
              <a:rPr lang="ru-RU" altLang="ru-RU" sz="1200" b="1" dirty="0" smtClean="0">
                <a:latin typeface="Tahoma" pitchFamily="32" charset="0"/>
              </a:rPr>
              <a:t>час (</a:t>
            </a:r>
            <a:r>
              <a:rPr lang="ru-RU" altLang="ru-RU" sz="1200" b="1" dirty="0" err="1" smtClean="0">
                <a:latin typeface="Tahoma" pitchFamily="32" charset="0"/>
              </a:rPr>
              <a:t>години</a:t>
            </a:r>
            <a:r>
              <a:rPr lang="ru-RU" altLang="ru-RU" sz="1200" b="1" dirty="0" smtClean="0">
                <a:latin typeface="Tahoma" pitchFamily="32" charset="0"/>
              </a:rPr>
              <a:t>)</a:t>
            </a:r>
            <a:endParaRPr lang="ru-RU" altLang="ru-RU" sz="1200" b="1" dirty="0">
              <a:latin typeface="Tahoma" pitchFamily="32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3352800" y="2284413"/>
            <a:ext cx="381000" cy="3736975"/>
          </a:xfrm>
          <a:prstGeom prst="line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3733800" y="2286000"/>
            <a:ext cx="152400" cy="3733800"/>
          </a:xfrm>
          <a:prstGeom prst="line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-44450" y="3276600"/>
            <a:ext cx="257023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А.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Ранн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й </a:t>
            </a: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(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транзиторн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й</a:t>
            </a: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)</a:t>
            </a: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    </a:t>
            </a:r>
            <a:r>
              <a:rPr lang="en-US" altLang="ru-RU" sz="1400" b="1" dirty="0" err="1">
                <a:solidFill>
                  <a:srgbClr val="0066FF"/>
                </a:solidFill>
                <a:latin typeface="Tahoma" pitchFamily="32" charset="0"/>
              </a:rPr>
              <a:t>вид</a:t>
            </a:r>
            <a:r>
              <a:rPr lang="en-US" altLang="ru-RU" sz="1400" b="1" dirty="0">
                <a:solidFill>
                  <a:srgbClr val="0066FF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кності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.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573463" y="1905000"/>
            <a:ext cx="357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0066FF"/>
                </a:solidFill>
                <a:latin typeface="Tahoma" pitchFamily="32" charset="0"/>
              </a:rPr>
              <a:t>А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6942" y="3895787"/>
            <a:ext cx="301105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Б. 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Миттєвий 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(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довготривалий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) </a:t>
            </a:r>
            <a:endParaRPr lang="uk-UA" altLang="ru-RU" sz="1400" b="1" dirty="0" smtClean="0">
              <a:solidFill>
                <a:srgbClr val="FF00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вид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кності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.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403850" y="2438400"/>
            <a:ext cx="3540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Б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76200" y="4495800"/>
            <a:ext cx="2667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В. 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Відтермінований 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FF00"/>
                </a:solidFill>
                <a:latin typeface="Tahoma" pitchFamily="32" charset="0"/>
              </a:rPr>
              <a:t>вид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     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кності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.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11277" name="Freeform 13"/>
          <p:cNvSpPr>
            <a:spLocks noChangeArrowheads="1"/>
          </p:cNvSpPr>
          <p:nvPr/>
        </p:nvSpPr>
        <p:spPr bwMode="auto">
          <a:xfrm>
            <a:off x="3929063" y="3314700"/>
            <a:ext cx="3727450" cy="2633663"/>
          </a:xfrm>
          <a:custGeom>
            <a:avLst/>
            <a:gdLst>
              <a:gd name="T0" fmla="*/ 0 w 2348"/>
              <a:gd name="T1" fmla="*/ 1659 h 1659"/>
              <a:gd name="T2" fmla="*/ 145 w 2348"/>
              <a:gd name="T3" fmla="*/ 1653 h 1659"/>
              <a:gd name="T4" fmla="*/ 253 w 2348"/>
              <a:gd name="T5" fmla="*/ 1628 h 1659"/>
              <a:gd name="T6" fmla="*/ 386 w 2348"/>
              <a:gd name="T7" fmla="*/ 1590 h 1659"/>
              <a:gd name="T8" fmla="*/ 462 w 2348"/>
              <a:gd name="T9" fmla="*/ 1558 h 1659"/>
              <a:gd name="T10" fmla="*/ 570 w 2348"/>
              <a:gd name="T11" fmla="*/ 1533 h 1659"/>
              <a:gd name="T12" fmla="*/ 709 w 2348"/>
              <a:gd name="T13" fmla="*/ 1476 h 1659"/>
              <a:gd name="T14" fmla="*/ 772 w 2348"/>
              <a:gd name="T15" fmla="*/ 1450 h 1659"/>
              <a:gd name="T16" fmla="*/ 791 w 2348"/>
              <a:gd name="T17" fmla="*/ 1438 h 1659"/>
              <a:gd name="T18" fmla="*/ 810 w 2348"/>
              <a:gd name="T19" fmla="*/ 1431 h 1659"/>
              <a:gd name="T20" fmla="*/ 911 w 2348"/>
              <a:gd name="T21" fmla="*/ 1368 h 1659"/>
              <a:gd name="T22" fmla="*/ 930 w 2348"/>
              <a:gd name="T23" fmla="*/ 1349 h 1659"/>
              <a:gd name="T24" fmla="*/ 943 w 2348"/>
              <a:gd name="T25" fmla="*/ 1330 h 1659"/>
              <a:gd name="T26" fmla="*/ 962 w 2348"/>
              <a:gd name="T27" fmla="*/ 1317 h 1659"/>
              <a:gd name="T28" fmla="*/ 1025 w 2348"/>
              <a:gd name="T29" fmla="*/ 1248 h 1659"/>
              <a:gd name="T30" fmla="*/ 1063 w 2348"/>
              <a:gd name="T31" fmla="*/ 1197 h 1659"/>
              <a:gd name="T32" fmla="*/ 1076 w 2348"/>
              <a:gd name="T33" fmla="*/ 1178 h 1659"/>
              <a:gd name="T34" fmla="*/ 1133 w 2348"/>
              <a:gd name="T35" fmla="*/ 1102 h 1659"/>
              <a:gd name="T36" fmla="*/ 1152 w 2348"/>
              <a:gd name="T37" fmla="*/ 1058 h 1659"/>
              <a:gd name="T38" fmla="*/ 1209 w 2348"/>
              <a:gd name="T39" fmla="*/ 938 h 1659"/>
              <a:gd name="T40" fmla="*/ 1222 w 2348"/>
              <a:gd name="T41" fmla="*/ 919 h 1659"/>
              <a:gd name="T42" fmla="*/ 1241 w 2348"/>
              <a:gd name="T43" fmla="*/ 881 h 1659"/>
              <a:gd name="T44" fmla="*/ 1241 w 2348"/>
              <a:gd name="T45" fmla="*/ 881 h 1659"/>
              <a:gd name="T46" fmla="*/ 1253 w 2348"/>
              <a:gd name="T47" fmla="*/ 862 h 1659"/>
              <a:gd name="T48" fmla="*/ 1304 w 2348"/>
              <a:gd name="T49" fmla="*/ 767 h 1659"/>
              <a:gd name="T50" fmla="*/ 1342 w 2348"/>
              <a:gd name="T51" fmla="*/ 678 h 1659"/>
              <a:gd name="T52" fmla="*/ 1380 w 2348"/>
              <a:gd name="T53" fmla="*/ 583 h 1659"/>
              <a:gd name="T54" fmla="*/ 1405 w 2348"/>
              <a:gd name="T55" fmla="*/ 526 h 1659"/>
              <a:gd name="T56" fmla="*/ 1424 w 2348"/>
              <a:gd name="T57" fmla="*/ 412 h 1659"/>
              <a:gd name="T58" fmla="*/ 1437 w 2348"/>
              <a:gd name="T59" fmla="*/ 374 h 1659"/>
              <a:gd name="T60" fmla="*/ 1443 w 2348"/>
              <a:gd name="T61" fmla="*/ 324 h 1659"/>
              <a:gd name="T62" fmla="*/ 1449 w 2348"/>
              <a:gd name="T63" fmla="*/ 305 h 1659"/>
              <a:gd name="T64" fmla="*/ 1468 w 2348"/>
              <a:gd name="T65" fmla="*/ 235 h 1659"/>
              <a:gd name="T66" fmla="*/ 1557 w 2348"/>
              <a:gd name="T67" fmla="*/ 32 h 1659"/>
              <a:gd name="T68" fmla="*/ 1633 w 2348"/>
              <a:gd name="T69" fmla="*/ 13 h 1659"/>
              <a:gd name="T70" fmla="*/ 1677 w 2348"/>
              <a:gd name="T71" fmla="*/ 58 h 1659"/>
              <a:gd name="T72" fmla="*/ 1690 w 2348"/>
              <a:gd name="T73" fmla="*/ 77 h 1659"/>
              <a:gd name="T74" fmla="*/ 1734 w 2348"/>
              <a:gd name="T75" fmla="*/ 153 h 1659"/>
              <a:gd name="T76" fmla="*/ 1760 w 2348"/>
              <a:gd name="T77" fmla="*/ 191 h 1659"/>
              <a:gd name="T78" fmla="*/ 1785 w 2348"/>
              <a:gd name="T79" fmla="*/ 254 h 1659"/>
              <a:gd name="T80" fmla="*/ 1829 w 2348"/>
              <a:gd name="T81" fmla="*/ 393 h 1659"/>
              <a:gd name="T82" fmla="*/ 1943 w 2348"/>
              <a:gd name="T83" fmla="*/ 817 h 1659"/>
              <a:gd name="T84" fmla="*/ 2013 w 2348"/>
              <a:gd name="T85" fmla="*/ 1058 h 1659"/>
              <a:gd name="T86" fmla="*/ 2032 w 2348"/>
              <a:gd name="T87" fmla="*/ 1127 h 1659"/>
              <a:gd name="T88" fmla="*/ 2076 w 2348"/>
              <a:gd name="T89" fmla="*/ 1203 h 1659"/>
              <a:gd name="T90" fmla="*/ 2146 w 2348"/>
              <a:gd name="T91" fmla="*/ 1305 h 1659"/>
              <a:gd name="T92" fmla="*/ 2291 w 2348"/>
              <a:gd name="T93" fmla="*/ 1488 h 1659"/>
              <a:gd name="T94" fmla="*/ 2348 w 2348"/>
              <a:gd name="T95" fmla="*/ 1507 h 1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48" h="1659">
                <a:moveTo>
                  <a:pt x="0" y="1659"/>
                </a:moveTo>
                <a:cubicBezTo>
                  <a:pt x="48" y="1657"/>
                  <a:pt x="97" y="1657"/>
                  <a:pt x="145" y="1653"/>
                </a:cubicBezTo>
                <a:cubicBezTo>
                  <a:pt x="179" y="1650"/>
                  <a:pt x="218" y="1633"/>
                  <a:pt x="253" y="1628"/>
                </a:cubicBezTo>
                <a:cubicBezTo>
                  <a:pt x="296" y="1612"/>
                  <a:pt x="342" y="1605"/>
                  <a:pt x="386" y="1590"/>
                </a:cubicBezTo>
                <a:cubicBezTo>
                  <a:pt x="412" y="1581"/>
                  <a:pt x="434" y="1563"/>
                  <a:pt x="462" y="1558"/>
                </a:cubicBezTo>
                <a:cubicBezTo>
                  <a:pt x="501" y="1551"/>
                  <a:pt x="532" y="1545"/>
                  <a:pt x="570" y="1533"/>
                </a:cubicBezTo>
                <a:cubicBezTo>
                  <a:pt x="639" y="1501"/>
                  <a:pt x="660" y="1494"/>
                  <a:pt x="709" y="1476"/>
                </a:cubicBezTo>
                <a:cubicBezTo>
                  <a:pt x="731" y="1468"/>
                  <a:pt x="749" y="1457"/>
                  <a:pt x="772" y="1450"/>
                </a:cubicBezTo>
                <a:cubicBezTo>
                  <a:pt x="778" y="1446"/>
                  <a:pt x="784" y="1441"/>
                  <a:pt x="791" y="1438"/>
                </a:cubicBezTo>
                <a:cubicBezTo>
                  <a:pt x="797" y="1435"/>
                  <a:pt x="804" y="1434"/>
                  <a:pt x="810" y="1431"/>
                </a:cubicBezTo>
                <a:cubicBezTo>
                  <a:pt x="843" y="1412"/>
                  <a:pt x="875" y="1381"/>
                  <a:pt x="911" y="1368"/>
                </a:cubicBezTo>
                <a:cubicBezTo>
                  <a:pt x="924" y="1327"/>
                  <a:pt x="900" y="1373"/>
                  <a:pt x="930" y="1349"/>
                </a:cubicBezTo>
                <a:cubicBezTo>
                  <a:pt x="936" y="1344"/>
                  <a:pt x="938" y="1335"/>
                  <a:pt x="943" y="1330"/>
                </a:cubicBezTo>
                <a:cubicBezTo>
                  <a:pt x="948" y="1325"/>
                  <a:pt x="956" y="1321"/>
                  <a:pt x="962" y="1317"/>
                </a:cubicBezTo>
                <a:cubicBezTo>
                  <a:pt x="982" y="1287"/>
                  <a:pt x="1006" y="1273"/>
                  <a:pt x="1025" y="1248"/>
                </a:cubicBezTo>
                <a:cubicBezTo>
                  <a:pt x="1040" y="1228"/>
                  <a:pt x="1054" y="1209"/>
                  <a:pt x="1063" y="1197"/>
                </a:cubicBezTo>
                <a:cubicBezTo>
                  <a:pt x="1072" y="1185"/>
                  <a:pt x="1064" y="1194"/>
                  <a:pt x="1076" y="1178"/>
                </a:cubicBezTo>
                <a:cubicBezTo>
                  <a:pt x="1095" y="1149"/>
                  <a:pt x="1109" y="1126"/>
                  <a:pt x="1133" y="1102"/>
                </a:cubicBezTo>
                <a:cubicBezTo>
                  <a:pt x="1146" y="1049"/>
                  <a:pt x="1130" y="1103"/>
                  <a:pt x="1152" y="1058"/>
                </a:cubicBezTo>
                <a:cubicBezTo>
                  <a:pt x="1173" y="1016"/>
                  <a:pt x="1182" y="978"/>
                  <a:pt x="1209" y="938"/>
                </a:cubicBezTo>
                <a:cubicBezTo>
                  <a:pt x="1220" y="913"/>
                  <a:pt x="1217" y="928"/>
                  <a:pt x="1222" y="919"/>
                </a:cubicBezTo>
                <a:cubicBezTo>
                  <a:pt x="1227" y="910"/>
                  <a:pt x="1238" y="887"/>
                  <a:pt x="1241" y="881"/>
                </a:cubicBezTo>
                <a:cubicBezTo>
                  <a:pt x="1245" y="876"/>
                  <a:pt x="1238" y="887"/>
                  <a:pt x="1241" y="881"/>
                </a:cubicBezTo>
                <a:cubicBezTo>
                  <a:pt x="1245" y="872"/>
                  <a:pt x="1243" y="881"/>
                  <a:pt x="1253" y="862"/>
                </a:cubicBezTo>
                <a:cubicBezTo>
                  <a:pt x="1263" y="843"/>
                  <a:pt x="1289" y="798"/>
                  <a:pt x="1304" y="767"/>
                </a:cubicBezTo>
                <a:cubicBezTo>
                  <a:pt x="1314" y="736"/>
                  <a:pt x="1332" y="709"/>
                  <a:pt x="1342" y="678"/>
                </a:cubicBezTo>
                <a:cubicBezTo>
                  <a:pt x="1352" y="645"/>
                  <a:pt x="1361" y="611"/>
                  <a:pt x="1380" y="583"/>
                </a:cubicBezTo>
                <a:cubicBezTo>
                  <a:pt x="1394" y="538"/>
                  <a:pt x="1384" y="556"/>
                  <a:pt x="1405" y="526"/>
                </a:cubicBezTo>
                <a:cubicBezTo>
                  <a:pt x="1414" y="487"/>
                  <a:pt x="1416" y="451"/>
                  <a:pt x="1424" y="412"/>
                </a:cubicBezTo>
                <a:cubicBezTo>
                  <a:pt x="1430" y="368"/>
                  <a:pt x="1435" y="387"/>
                  <a:pt x="1437" y="374"/>
                </a:cubicBezTo>
                <a:cubicBezTo>
                  <a:pt x="1440" y="359"/>
                  <a:pt x="1441" y="335"/>
                  <a:pt x="1443" y="324"/>
                </a:cubicBezTo>
                <a:cubicBezTo>
                  <a:pt x="1445" y="313"/>
                  <a:pt x="1445" y="320"/>
                  <a:pt x="1449" y="305"/>
                </a:cubicBezTo>
                <a:cubicBezTo>
                  <a:pt x="1453" y="284"/>
                  <a:pt x="1464" y="257"/>
                  <a:pt x="1468" y="235"/>
                </a:cubicBezTo>
                <a:cubicBezTo>
                  <a:pt x="1481" y="159"/>
                  <a:pt x="1489" y="78"/>
                  <a:pt x="1557" y="32"/>
                </a:cubicBezTo>
                <a:cubicBezTo>
                  <a:pt x="1579" y="0"/>
                  <a:pt x="1596" y="7"/>
                  <a:pt x="1633" y="13"/>
                </a:cubicBezTo>
                <a:cubicBezTo>
                  <a:pt x="1666" y="25"/>
                  <a:pt x="1648" y="14"/>
                  <a:pt x="1677" y="58"/>
                </a:cubicBezTo>
                <a:cubicBezTo>
                  <a:pt x="1681" y="64"/>
                  <a:pt x="1690" y="77"/>
                  <a:pt x="1690" y="77"/>
                </a:cubicBezTo>
                <a:cubicBezTo>
                  <a:pt x="1699" y="106"/>
                  <a:pt x="1718" y="128"/>
                  <a:pt x="1734" y="153"/>
                </a:cubicBezTo>
                <a:cubicBezTo>
                  <a:pt x="1742" y="166"/>
                  <a:pt x="1760" y="191"/>
                  <a:pt x="1760" y="191"/>
                </a:cubicBezTo>
                <a:cubicBezTo>
                  <a:pt x="1766" y="216"/>
                  <a:pt x="1770" y="232"/>
                  <a:pt x="1785" y="254"/>
                </a:cubicBezTo>
                <a:cubicBezTo>
                  <a:pt x="1800" y="300"/>
                  <a:pt x="1802" y="353"/>
                  <a:pt x="1829" y="393"/>
                </a:cubicBezTo>
                <a:cubicBezTo>
                  <a:pt x="1862" y="535"/>
                  <a:pt x="1908" y="676"/>
                  <a:pt x="1943" y="817"/>
                </a:cubicBezTo>
                <a:cubicBezTo>
                  <a:pt x="1962" y="893"/>
                  <a:pt x="1968" y="992"/>
                  <a:pt x="2013" y="1058"/>
                </a:cubicBezTo>
                <a:cubicBezTo>
                  <a:pt x="2020" y="1080"/>
                  <a:pt x="2023" y="1106"/>
                  <a:pt x="2032" y="1127"/>
                </a:cubicBezTo>
                <a:cubicBezTo>
                  <a:pt x="2044" y="1154"/>
                  <a:pt x="2063" y="1177"/>
                  <a:pt x="2076" y="1203"/>
                </a:cubicBezTo>
                <a:cubicBezTo>
                  <a:pt x="2093" y="1237"/>
                  <a:pt x="2115" y="1284"/>
                  <a:pt x="2146" y="1305"/>
                </a:cubicBezTo>
                <a:cubicBezTo>
                  <a:pt x="2179" y="1373"/>
                  <a:pt x="2228" y="1448"/>
                  <a:pt x="2291" y="1488"/>
                </a:cubicBezTo>
                <a:cubicBezTo>
                  <a:pt x="2323" y="1507"/>
                  <a:pt x="2327" y="1507"/>
                  <a:pt x="2348" y="1507"/>
                </a:cubicBezTo>
              </a:path>
            </a:pathLst>
          </a:custGeom>
          <a:noFill/>
          <a:ln w="38160" cap="sq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6318250" y="3352800"/>
            <a:ext cx="3540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В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8809038" y="6491288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8</a:t>
            </a: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V="1">
            <a:off x="3352800" y="5256213"/>
            <a:ext cx="762000" cy="7651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V="1">
            <a:off x="4114800" y="4875213"/>
            <a:ext cx="304800" cy="3841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V="1">
            <a:off x="4419600" y="4418013"/>
            <a:ext cx="304800" cy="4603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V="1">
            <a:off x="4724400" y="3732213"/>
            <a:ext cx="533400" cy="6889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flipV="1">
            <a:off x="5257800" y="3275013"/>
            <a:ext cx="381000" cy="4603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V="1">
            <a:off x="5638800" y="3046413"/>
            <a:ext cx="304800" cy="2317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V="1">
            <a:off x="5943600" y="2894013"/>
            <a:ext cx="381000" cy="1555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6324600" y="2895600"/>
            <a:ext cx="304800" cy="1588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>
            <a:off x="6629400" y="2895600"/>
            <a:ext cx="533400" cy="1524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>
            <a:off x="7162800" y="3048000"/>
            <a:ext cx="68580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909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3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3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54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58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2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6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70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74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78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8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86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90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05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4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70" grpId="0" animBg="1"/>
      <p:bldP spid="11271" grpId="0" animBg="1"/>
      <p:bldP spid="11277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 animBg="1"/>
      <p:bldP spid="11287" grpId="0" animBg="1"/>
      <p:bldP spid="11288" grpId="0" animBg="1"/>
      <p:bldP spid="1128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220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457200" indent="-457200" algn="ctr">
              <a:buClrTx/>
              <a:buFont typeface="Arial" charset="0"/>
              <a:buChar char="•"/>
            </a:pP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Р</a:t>
            </a:r>
            <a:r>
              <a:rPr lang="uk-UA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ізні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тип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будови 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ст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нки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кап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ляр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в </a:t>
            </a:r>
            <a:endParaRPr lang="uk-UA" altLang="ru-RU" sz="2800" b="1" i="1" dirty="0" smtClean="0">
              <a:solidFill>
                <a:srgbClr val="00FF00"/>
              </a:solidFill>
              <a:latin typeface="Tahoma" pitchFamily="32" charset="0"/>
            </a:endParaRPr>
          </a:p>
          <a:p>
            <a:pPr marL="457200" indent="-457200" algn="ctr">
              <a:buClrTx/>
              <a:buFont typeface="Arial" charset="0"/>
              <a:buChar char="•"/>
            </a:pP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за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: Ю.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.</a:t>
            </a:r>
            <a:r>
              <a:rPr lang="en-US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Афанась</a:t>
            </a:r>
            <a:r>
              <a:rPr lang="uk-UA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є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uk-UA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им</a:t>
            </a:r>
            <a:r>
              <a:rPr lang="en-US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)</a:t>
            </a:r>
            <a:endParaRPr lang="en-US" altLang="ru-RU" sz="28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12290" name="Freeform 2"/>
          <p:cNvSpPr>
            <a:spLocks noChangeArrowheads="1"/>
          </p:cNvSpPr>
          <p:nvPr/>
        </p:nvSpPr>
        <p:spPr bwMode="auto">
          <a:xfrm>
            <a:off x="4405313" y="1430338"/>
            <a:ext cx="2413000" cy="1485900"/>
          </a:xfrm>
          <a:custGeom>
            <a:avLst/>
            <a:gdLst>
              <a:gd name="T0" fmla="*/ 1496 w 1520"/>
              <a:gd name="T1" fmla="*/ 312 h 936"/>
              <a:gd name="T2" fmla="*/ 1459 w 1520"/>
              <a:gd name="T3" fmla="*/ 269 h 936"/>
              <a:gd name="T4" fmla="*/ 1435 w 1520"/>
              <a:gd name="T5" fmla="*/ 226 h 936"/>
              <a:gd name="T6" fmla="*/ 1312 w 1520"/>
              <a:gd name="T7" fmla="*/ 141 h 936"/>
              <a:gd name="T8" fmla="*/ 1245 w 1520"/>
              <a:gd name="T9" fmla="*/ 98 h 936"/>
              <a:gd name="T10" fmla="*/ 1153 w 1520"/>
              <a:gd name="T11" fmla="*/ 43 h 936"/>
              <a:gd name="T12" fmla="*/ 1018 w 1520"/>
              <a:gd name="T13" fmla="*/ 0 h 936"/>
              <a:gd name="T14" fmla="*/ 663 w 1520"/>
              <a:gd name="T15" fmla="*/ 0 h 936"/>
              <a:gd name="T16" fmla="*/ 418 w 1520"/>
              <a:gd name="T17" fmla="*/ 30 h 936"/>
              <a:gd name="T18" fmla="*/ 375 w 1520"/>
              <a:gd name="T19" fmla="*/ 43 h 936"/>
              <a:gd name="T20" fmla="*/ 350 w 1520"/>
              <a:gd name="T21" fmla="*/ 73 h 936"/>
              <a:gd name="T22" fmla="*/ 295 w 1520"/>
              <a:gd name="T23" fmla="*/ 98 h 936"/>
              <a:gd name="T24" fmla="*/ 264 w 1520"/>
              <a:gd name="T25" fmla="*/ 104 h 936"/>
              <a:gd name="T26" fmla="*/ 228 w 1520"/>
              <a:gd name="T27" fmla="*/ 116 h 936"/>
              <a:gd name="T28" fmla="*/ 179 w 1520"/>
              <a:gd name="T29" fmla="*/ 141 h 936"/>
              <a:gd name="T30" fmla="*/ 117 w 1520"/>
              <a:gd name="T31" fmla="*/ 190 h 936"/>
              <a:gd name="T32" fmla="*/ 80 w 1520"/>
              <a:gd name="T33" fmla="*/ 239 h 936"/>
              <a:gd name="T34" fmla="*/ 31 w 1520"/>
              <a:gd name="T35" fmla="*/ 325 h 936"/>
              <a:gd name="T36" fmla="*/ 7 w 1520"/>
              <a:gd name="T37" fmla="*/ 472 h 936"/>
              <a:gd name="T38" fmla="*/ 56 w 1520"/>
              <a:gd name="T39" fmla="*/ 680 h 936"/>
              <a:gd name="T40" fmla="*/ 142 w 1520"/>
              <a:gd name="T41" fmla="*/ 766 h 936"/>
              <a:gd name="T42" fmla="*/ 197 w 1520"/>
              <a:gd name="T43" fmla="*/ 790 h 936"/>
              <a:gd name="T44" fmla="*/ 228 w 1520"/>
              <a:gd name="T45" fmla="*/ 815 h 936"/>
              <a:gd name="T46" fmla="*/ 319 w 1520"/>
              <a:gd name="T47" fmla="*/ 845 h 936"/>
              <a:gd name="T48" fmla="*/ 424 w 1520"/>
              <a:gd name="T49" fmla="*/ 870 h 936"/>
              <a:gd name="T50" fmla="*/ 552 w 1520"/>
              <a:gd name="T51" fmla="*/ 894 h 936"/>
              <a:gd name="T52" fmla="*/ 779 w 1520"/>
              <a:gd name="T53" fmla="*/ 919 h 936"/>
              <a:gd name="T54" fmla="*/ 1171 w 1520"/>
              <a:gd name="T55" fmla="*/ 901 h 936"/>
              <a:gd name="T56" fmla="*/ 1263 w 1520"/>
              <a:gd name="T57" fmla="*/ 858 h 936"/>
              <a:gd name="T58" fmla="*/ 1294 w 1520"/>
              <a:gd name="T59" fmla="*/ 839 h 936"/>
              <a:gd name="T60" fmla="*/ 1361 w 1520"/>
              <a:gd name="T61" fmla="*/ 796 h 936"/>
              <a:gd name="T62" fmla="*/ 1447 w 1520"/>
              <a:gd name="T63" fmla="*/ 717 h 936"/>
              <a:gd name="T64" fmla="*/ 1490 w 1520"/>
              <a:gd name="T65" fmla="*/ 655 h 936"/>
              <a:gd name="T66" fmla="*/ 1508 w 1520"/>
              <a:gd name="T67" fmla="*/ 557 h 936"/>
              <a:gd name="T68" fmla="*/ 1520 w 1520"/>
              <a:gd name="T69" fmla="*/ 514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0" h="936">
                <a:moveTo>
                  <a:pt x="1496" y="312"/>
                </a:moveTo>
                <a:cubicBezTo>
                  <a:pt x="1485" y="296"/>
                  <a:pt x="1469" y="285"/>
                  <a:pt x="1459" y="269"/>
                </a:cubicBezTo>
                <a:cubicBezTo>
                  <a:pt x="1446" y="249"/>
                  <a:pt x="1450" y="244"/>
                  <a:pt x="1435" y="226"/>
                </a:cubicBezTo>
                <a:cubicBezTo>
                  <a:pt x="1413" y="200"/>
                  <a:pt x="1345" y="151"/>
                  <a:pt x="1312" y="141"/>
                </a:cubicBezTo>
                <a:cubicBezTo>
                  <a:pt x="1292" y="120"/>
                  <a:pt x="1268" y="120"/>
                  <a:pt x="1245" y="98"/>
                </a:cubicBezTo>
                <a:cubicBezTo>
                  <a:pt x="1216" y="71"/>
                  <a:pt x="1193" y="53"/>
                  <a:pt x="1153" y="43"/>
                </a:cubicBezTo>
                <a:cubicBezTo>
                  <a:pt x="1121" y="8"/>
                  <a:pt x="1061" y="14"/>
                  <a:pt x="1018" y="0"/>
                </a:cubicBezTo>
                <a:cubicBezTo>
                  <a:pt x="904" y="2"/>
                  <a:pt x="775" y="28"/>
                  <a:pt x="663" y="0"/>
                </a:cubicBezTo>
                <a:cubicBezTo>
                  <a:pt x="583" y="26"/>
                  <a:pt x="501" y="22"/>
                  <a:pt x="418" y="30"/>
                </a:cubicBezTo>
                <a:cubicBezTo>
                  <a:pt x="416" y="30"/>
                  <a:pt x="380" y="40"/>
                  <a:pt x="375" y="43"/>
                </a:cubicBezTo>
                <a:cubicBezTo>
                  <a:pt x="345" y="60"/>
                  <a:pt x="379" y="50"/>
                  <a:pt x="350" y="73"/>
                </a:cubicBezTo>
                <a:cubicBezTo>
                  <a:pt x="348" y="74"/>
                  <a:pt x="298" y="97"/>
                  <a:pt x="295" y="98"/>
                </a:cubicBezTo>
                <a:cubicBezTo>
                  <a:pt x="285" y="102"/>
                  <a:pt x="274" y="101"/>
                  <a:pt x="264" y="104"/>
                </a:cubicBezTo>
                <a:cubicBezTo>
                  <a:pt x="252" y="107"/>
                  <a:pt x="228" y="116"/>
                  <a:pt x="228" y="116"/>
                </a:cubicBezTo>
                <a:cubicBezTo>
                  <a:pt x="213" y="130"/>
                  <a:pt x="199" y="134"/>
                  <a:pt x="179" y="141"/>
                </a:cubicBezTo>
                <a:cubicBezTo>
                  <a:pt x="159" y="159"/>
                  <a:pt x="136" y="171"/>
                  <a:pt x="117" y="190"/>
                </a:cubicBezTo>
                <a:cubicBezTo>
                  <a:pt x="111" y="209"/>
                  <a:pt x="80" y="239"/>
                  <a:pt x="80" y="239"/>
                </a:cubicBezTo>
                <a:cubicBezTo>
                  <a:pt x="71" y="265"/>
                  <a:pt x="51" y="305"/>
                  <a:pt x="31" y="325"/>
                </a:cubicBezTo>
                <a:cubicBezTo>
                  <a:pt x="15" y="374"/>
                  <a:pt x="22" y="423"/>
                  <a:pt x="7" y="472"/>
                </a:cubicBezTo>
                <a:cubicBezTo>
                  <a:pt x="10" y="522"/>
                  <a:pt x="0" y="643"/>
                  <a:pt x="56" y="680"/>
                </a:cubicBezTo>
                <a:cubicBezTo>
                  <a:pt x="74" y="707"/>
                  <a:pt x="115" y="749"/>
                  <a:pt x="142" y="766"/>
                </a:cubicBezTo>
                <a:cubicBezTo>
                  <a:pt x="158" y="776"/>
                  <a:pt x="180" y="781"/>
                  <a:pt x="197" y="790"/>
                </a:cubicBezTo>
                <a:cubicBezTo>
                  <a:pt x="259" y="821"/>
                  <a:pt x="177" y="784"/>
                  <a:pt x="228" y="815"/>
                </a:cubicBezTo>
                <a:cubicBezTo>
                  <a:pt x="256" y="832"/>
                  <a:pt x="286" y="840"/>
                  <a:pt x="319" y="845"/>
                </a:cubicBezTo>
                <a:cubicBezTo>
                  <a:pt x="353" y="857"/>
                  <a:pt x="389" y="864"/>
                  <a:pt x="424" y="870"/>
                </a:cubicBezTo>
                <a:cubicBezTo>
                  <a:pt x="465" y="884"/>
                  <a:pt x="509" y="889"/>
                  <a:pt x="552" y="894"/>
                </a:cubicBezTo>
                <a:cubicBezTo>
                  <a:pt x="647" y="921"/>
                  <a:pt x="641" y="914"/>
                  <a:pt x="779" y="919"/>
                </a:cubicBezTo>
                <a:cubicBezTo>
                  <a:pt x="805" y="919"/>
                  <a:pt x="1065" y="936"/>
                  <a:pt x="1171" y="901"/>
                </a:cubicBezTo>
                <a:cubicBezTo>
                  <a:pt x="1184" y="887"/>
                  <a:pt x="1242" y="865"/>
                  <a:pt x="1263" y="858"/>
                </a:cubicBezTo>
                <a:cubicBezTo>
                  <a:pt x="1288" y="831"/>
                  <a:pt x="1259" y="857"/>
                  <a:pt x="1294" y="839"/>
                </a:cubicBezTo>
                <a:cubicBezTo>
                  <a:pt x="1319" y="826"/>
                  <a:pt x="1336" y="804"/>
                  <a:pt x="1361" y="796"/>
                </a:cubicBezTo>
                <a:cubicBezTo>
                  <a:pt x="1384" y="762"/>
                  <a:pt x="1416" y="743"/>
                  <a:pt x="1447" y="717"/>
                </a:cubicBezTo>
                <a:cubicBezTo>
                  <a:pt x="1468" y="700"/>
                  <a:pt x="1472" y="674"/>
                  <a:pt x="1490" y="655"/>
                </a:cubicBezTo>
                <a:cubicBezTo>
                  <a:pt x="1513" y="586"/>
                  <a:pt x="1494" y="653"/>
                  <a:pt x="1508" y="557"/>
                </a:cubicBezTo>
                <a:cubicBezTo>
                  <a:pt x="1510" y="542"/>
                  <a:pt x="1520" y="514"/>
                  <a:pt x="1520" y="514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Freeform 3"/>
          <p:cNvSpPr>
            <a:spLocks noChangeArrowheads="1"/>
          </p:cNvSpPr>
          <p:nvPr/>
        </p:nvSpPr>
        <p:spPr bwMode="auto">
          <a:xfrm>
            <a:off x="6216650" y="1468438"/>
            <a:ext cx="1101725" cy="1004887"/>
          </a:xfrm>
          <a:custGeom>
            <a:avLst/>
            <a:gdLst>
              <a:gd name="T0" fmla="*/ 0 w 694"/>
              <a:gd name="T1" fmla="*/ 0 h 633"/>
              <a:gd name="T2" fmla="*/ 177 w 694"/>
              <a:gd name="T3" fmla="*/ 19 h 633"/>
              <a:gd name="T4" fmla="*/ 251 w 694"/>
              <a:gd name="T5" fmla="*/ 31 h 633"/>
              <a:gd name="T6" fmla="*/ 349 w 694"/>
              <a:gd name="T7" fmla="*/ 68 h 633"/>
              <a:gd name="T8" fmla="*/ 441 w 694"/>
              <a:gd name="T9" fmla="*/ 80 h 633"/>
              <a:gd name="T10" fmla="*/ 502 w 694"/>
              <a:gd name="T11" fmla="*/ 98 h 633"/>
              <a:gd name="T12" fmla="*/ 557 w 694"/>
              <a:gd name="T13" fmla="*/ 135 h 633"/>
              <a:gd name="T14" fmla="*/ 606 w 694"/>
              <a:gd name="T15" fmla="*/ 172 h 633"/>
              <a:gd name="T16" fmla="*/ 631 w 694"/>
              <a:gd name="T17" fmla="*/ 202 h 633"/>
              <a:gd name="T18" fmla="*/ 655 w 694"/>
              <a:gd name="T19" fmla="*/ 252 h 633"/>
              <a:gd name="T20" fmla="*/ 680 w 694"/>
              <a:gd name="T21" fmla="*/ 301 h 633"/>
              <a:gd name="T22" fmla="*/ 661 w 694"/>
              <a:gd name="T23" fmla="*/ 423 h 633"/>
              <a:gd name="T24" fmla="*/ 655 w 694"/>
              <a:gd name="T25" fmla="*/ 441 h 633"/>
              <a:gd name="T26" fmla="*/ 643 w 694"/>
              <a:gd name="T27" fmla="*/ 454 h 633"/>
              <a:gd name="T28" fmla="*/ 618 w 694"/>
              <a:gd name="T29" fmla="*/ 533 h 633"/>
              <a:gd name="T30" fmla="*/ 594 w 694"/>
              <a:gd name="T31" fmla="*/ 595 h 633"/>
              <a:gd name="T32" fmla="*/ 588 w 694"/>
              <a:gd name="T33" fmla="*/ 613 h 633"/>
              <a:gd name="T34" fmla="*/ 569 w 694"/>
              <a:gd name="T35" fmla="*/ 62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4" h="633">
                <a:moveTo>
                  <a:pt x="0" y="0"/>
                </a:moveTo>
                <a:cubicBezTo>
                  <a:pt x="69" y="23"/>
                  <a:pt x="61" y="14"/>
                  <a:pt x="177" y="19"/>
                </a:cubicBezTo>
                <a:cubicBezTo>
                  <a:pt x="222" y="33"/>
                  <a:pt x="167" y="17"/>
                  <a:pt x="251" y="31"/>
                </a:cubicBezTo>
                <a:cubicBezTo>
                  <a:pt x="284" y="36"/>
                  <a:pt x="314" y="62"/>
                  <a:pt x="349" y="68"/>
                </a:cubicBezTo>
                <a:cubicBezTo>
                  <a:pt x="350" y="68"/>
                  <a:pt x="430" y="78"/>
                  <a:pt x="441" y="80"/>
                </a:cubicBezTo>
                <a:cubicBezTo>
                  <a:pt x="461" y="87"/>
                  <a:pt x="482" y="91"/>
                  <a:pt x="502" y="98"/>
                </a:cubicBezTo>
                <a:cubicBezTo>
                  <a:pt x="521" y="112"/>
                  <a:pt x="535" y="124"/>
                  <a:pt x="557" y="135"/>
                </a:cubicBezTo>
                <a:cubicBezTo>
                  <a:pt x="571" y="156"/>
                  <a:pt x="585" y="158"/>
                  <a:pt x="606" y="172"/>
                </a:cubicBezTo>
                <a:cubicBezTo>
                  <a:pt x="613" y="183"/>
                  <a:pt x="625" y="190"/>
                  <a:pt x="631" y="202"/>
                </a:cubicBezTo>
                <a:cubicBezTo>
                  <a:pt x="663" y="264"/>
                  <a:pt x="626" y="221"/>
                  <a:pt x="655" y="252"/>
                </a:cubicBezTo>
                <a:cubicBezTo>
                  <a:pt x="669" y="294"/>
                  <a:pt x="658" y="279"/>
                  <a:pt x="680" y="301"/>
                </a:cubicBezTo>
                <a:cubicBezTo>
                  <a:pt x="686" y="342"/>
                  <a:pt x="694" y="392"/>
                  <a:pt x="661" y="423"/>
                </a:cubicBezTo>
                <a:cubicBezTo>
                  <a:pt x="659" y="429"/>
                  <a:pt x="658" y="436"/>
                  <a:pt x="655" y="441"/>
                </a:cubicBezTo>
                <a:cubicBezTo>
                  <a:pt x="652" y="446"/>
                  <a:pt x="646" y="449"/>
                  <a:pt x="643" y="454"/>
                </a:cubicBezTo>
                <a:cubicBezTo>
                  <a:pt x="631" y="478"/>
                  <a:pt x="628" y="508"/>
                  <a:pt x="618" y="533"/>
                </a:cubicBezTo>
                <a:cubicBezTo>
                  <a:pt x="613" y="560"/>
                  <a:pt x="612" y="575"/>
                  <a:pt x="594" y="595"/>
                </a:cubicBezTo>
                <a:cubicBezTo>
                  <a:pt x="592" y="601"/>
                  <a:pt x="593" y="609"/>
                  <a:pt x="588" y="613"/>
                </a:cubicBezTo>
                <a:cubicBezTo>
                  <a:pt x="567" y="633"/>
                  <a:pt x="569" y="608"/>
                  <a:pt x="569" y="625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Freeform 4"/>
          <p:cNvSpPr>
            <a:spLocks noChangeArrowheads="1"/>
          </p:cNvSpPr>
          <p:nvPr/>
        </p:nvSpPr>
        <p:spPr bwMode="auto">
          <a:xfrm>
            <a:off x="6410325" y="2714625"/>
            <a:ext cx="320675" cy="60325"/>
          </a:xfrm>
          <a:custGeom>
            <a:avLst/>
            <a:gdLst>
              <a:gd name="T0" fmla="*/ 202 w 202"/>
              <a:gd name="T1" fmla="*/ 0 h 38"/>
              <a:gd name="T2" fmla="*/ 92 w 202"/>
              <a:gd name="T3" fmla="*/ 36 h 38"/>
              <a:gd name="T4" fmla="*/ 0 w 202"/>
              <a:gd name="T5" fmla="*/ 3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" h="38">
                <a:moveTo>
                  <a:pt x="202" y="0"/>
                </a:moveTo>
                <a:cubicBezTo>
                  <a:pt x="165" y="7"/>
                  <a:pt x="129" y="34"/>
                  <a:pt x="92" y="36"/>
                </a:cubicBezTo>
                <a:cubicBezTo>
                  <a:pt x="61" y="38"/>
                  <a:pt x="31" y="36"/>
                  <a:pt x="0" y="36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Freeform 5"/>
          <p:cNvSpPr>
            <a:spLocks noChangeArrowheads="1"/>
          </p:cNvSpPr>
          <p:nvPr/>
        </p:nvSpPr>
        <p:spPr bwMode="auto">
          <a:xfrm>
            <a:off x="6477000" y="1600200"/>
            <a:ext cx="681038" cy="1046163"/>
          </a:xfrm>
          <a:custGeom>
            <a:avLst/>
            <a:gdLst>
              <a:gd name="T0" fmla="*/ 0 w 429"/>
              <a:gd name="T1" fmla="*/ 0 h 659"/>
              <a:gd name="T2" fmla="*/ 18 w 429"/>
              <a:gd name="T3" fmla="*/ 6 h 659"/>
              <a:gd name="T4" fmla="*/ 30 w 429"/>
              <a:gd name="T5" fmla="*/ 24 h 659"/>
              <a:gd name="T6" fmla="*/ 67 w 429"/>
              <a:gd name="T7" fmla="*/ 37 h 659"/>
              <a:gd name="T8" fmla="*/ 122 w 429"/>
              <a:gd name="T9" fmla="*/ 86 h 659"/>
              <a:gd name="T10" fmla="*/ 177 w 429"/>
              <a:gd name="T11" fmla="*/ 116 h 659"/>
              <a:gd name="T12" fmla="*/ 190 w 429"/>
              <a:gd name="T13" fmla="*/ 135 h 659"/>
              <a:gd name="T14" fmla="*/ 202 w 429"/>
              <a:gd name="T15" fmla="*/ 172 h 659"/>
              <a:gd name="T16" fmla="*/ 184 w 429"/>
              <a:gd name="T17" fmla="*/ 294 h 659"/>
              <a:gd name="T18" fmla="*/ 220 w 429"/>
              <a:gd name="T19" fmla="*/ 404 h 659"/>
              <a:gd name="T20" fmla="*/ 208 w 429"/>
              <a:gd name="T21" fmla="*/ 515 h 659"/>
              <a:gd name="T22" fmla="*/ 196 w 429"/>
              <a:gd name="T23" fmla="*/ 551 h 659"/>
              <a:gd name="T24" fmla="*/ 190 w 429"/>
              <a:gd name="T25" fmla="*/ 570 h 659"/>
              <a:gd name="T26" fmla="*/ 184 w 429"/>
              <a:gd name="T27" fmla="*/ 588 h 659"/>
              <a:gd name="T28" fmla="*/ 141 w 429"/>
              <a:gd name="T29" fmla="*/ 649 h 659"/>
              <a:gd name="T30" fmla="*/ 147 w 429"/>
              <a:gd name="T31" fmla="*/ 643 h 659"/>
              <a:gd name="T32" fmla="*/ 171 w 429"/>
              <a:gd name="T33" fmla="*/ 625 h 659"/>
              <a:gd name="T34" fmla="*/ 233 w 429"/>
              <a:gd name="T35" fmla="*/ 588 h 659"/>
              <a:gd name="T36" fmla="*/ 251 w 429"/>
              <a:gd name="T37" fmla="*/ 576 h 659"/>
              <a:gd name="T38" fmla="*/ 263 w 429"/>
              <a:gd name="T39" fmla="*/ 558 h 659"/>
              <a:gd name="T40" fmla="*/ 300 w 429"/>
              <a:gd name="T41" fmla="*/ 539 h 659"/>
              <a:gd name="T42" fmla="*/ 312 w 429"/>
              <a:gd name="T43" fmla="*/ 521 h 659"/>
              <a:gd name="T44" fmla="*/ 331 w 429"/>
              <a:gd name="T45" fmla="*/ 515 h 659"/>
              <a:gd name="T46" fmla="*/ 355 w 429"/>
              <a:gd name="T47" fmla="*/ 490 h 659"/>
              <a:gd name="T48" fmla="*/ 386 w 429"/>
              <a:gd name="T49" fmla="*/ 435 h 659"/>
              <a:gd name="T50" fmla="*/ 423 w 429"/>
              <a:gd name="T51" fmla="*/ 380 h 659"/>
              <a:gd name="T52" fmla="*/ 429 w 429"/>
              <a:gd name="T53" fmla="*/ 331 h 659"/>
              <a:gd name="T54" fmla="*/ 410 w 429"/>
              <a:gd name="T55" fmla="*/ 202 h 659"/>
              <a:gd name="T56" fmla="*/ 423 w 429"/>
              <a:gd name="T57" fmla="*/ 184 h 659"/>
              <a:gd name="T58" fmla="*/ 410 w 429"/>
              <a:gd name="T59" fmla="*/ 159 h 659"/>
              <a:gd name="T60" fmla="*/ 269 w 429"/>
              <a:gd name="T61" fmla="*/ 73 h 659"/>
              <a:gd name="T62" fmla="*/ 220 w 429"/>
              <a:gd name="T63" fmla="*/ 49 h 659"/>
              <a:gd name="T64" fmla="*/ 165 w 429"/>
              <a:gd name="T65" fmla="*/ 18 h 659"/>
              <a:gd name="T66" fmla="*/ 98 w 429"/>
              <a:gd name="T67" fmla="*/ 12 h 659"/>
              <a:gd name="T68" fmla="*/ 37 w 429"/>
              <a:gd name="T69" fmla="*/ 6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9" h="659">
                <a:moveTo>
                  <a:pt x="0" y="0"/>
                </a:moveTo>
                <a:cubicBezTo>
                  <a:pt x="6" y="2"/>
                  <a:pt x="13" y="2"/>
                  <a:pt x="18" y="6"/>
                </a:cubicBezTo>
                <a:cubicBezTo>
                  <a:pt x="24" y="11"/>
                  <a:pt x="24" y="20"/>
                  <a:pt x="30" y="24"/>
                </a:cubicBezTo>
                <a:cubicBezTo>
                  <a:pt x="41" y="31"/>
                  <a:pt x="67" y="37"/>
                  <a:pt x="67" y="37"/>
                </a:cubicBezTo>
                <a:cubicBezTo>
                  <a:pt x="82" y="59"/>
                  <a:pt x="97" y="78"/>
                  <a:pt x="122" y="86"/>
                </a:cubicBezTo>
                <a:cubicBezTo>
                  <a:pt x="140" y="103"/>
                  <a:pt x="152" y="110"/>
                  <a:pt x="177" y="116"/>
                </a:cubicBezTo>
                <a:cubicBezTo>
                  <a:pt x="181" y="122"/>
                  <a:pt x="187" y="128"/>
                  <a:pt x="190" y="135"/>
                </a:cubicBezTo>
                <a:cubicBezTo>
                  <a:pt x="195" y="147"/>
                  <a:pt x="202" y="172"/>
                  <a:pt x="202" y="172"/>
                </a:cubicBezTo>
                <a:cubicBezTo>
                  <a:pt x="197" y="214"/>
                  <a:pt x="189" y="251"/>
                  <a:pt x="184" y="294"/>
                </a:cubicBezTo>
                <a:cubicBezTo>
                  <a:pt x="188" y="337"/>
                  <a:pt x="182" y="379"/>
                  <a:pt x="220" y="404"/>
                </a:cubicBezTo>
                <a:cubicBezTo>
                  <a:pt x="235" y="443"/>
                  <a:pt x="239" y="482"/>
                  <a:pt x="208" y="515"/>
                </a:cubicBezTo>
                <a:cubicBezTo>
                  <a:pt x="204" y="527"/>
                  <a:pt x="200" y="539"/>
                  <a:pt x="196" y="551"/>
                </a:cubicBezTo>
                <a:cubicBezTo>
                  <a:pt x="194" y="557"/>
                  <a:pt x="192" y="564"/>
                  <a:pt x="190" y="570"/>
                </a:cubicBezTo>
                <a:cubicBezTo>
                  <a:pt x="188" y="576"/>
                  <a:pt x="189" y="584"/>
                  <a:pt x="184" y="588"/>
                </a:cubicBezTo>
                <a:cubicBezTo>
                  <a:pt x="164" y="607"/>
                  <a:pt x="150" y="623"/>
                  <a:pt x="141" y="649"/>
                </a:cubicBezTo>
                <a:cubicBezTo>
                  <a:pt x="150" y="659"/>
                  <a:pt x="131" y="659"/>
                  <a:pt x="147" y="643"/>
                </a:cubicBezTo>
                <a:cubicBezTo>
                  <a:pt x="152" y="638"/>
                  <a:pt x="168" y="631"/>
                  <a:pt x="171" y="625"/>
                </a:cubicBezTo>
                <a:cubicBezTo>
                  <a:pt x="184" y="604"/>
                  <a:pt x="210" y="595"/>
                  <a:pt x="233" y="588"/>
                </a:cubicBezTo>
                <a:cubicBezTo>
                  <a:pt x="239" y="584"/>
                  <a:pt x="246" y="581"/>
                  <a:pt x="251" y="576"/>
                </a:cubicBezTo>
                <a:cubicBezTo>
                  <a:pt x="256" y="571"/>
                  <a:pt x="257" y="563"/>
                  <a:pt x="263" y="558"/>
                </a:cubicBezTo>
                <a:cubicBezTo>
                  <a:pt x="274" y="549"/>
                  <a:pt x="288" y="547"/>
                  <a:pt x="300" y="539"/>
                </a:cubicBezTo>
                <a:cubicBezTo>
                  <a:pt x="304" y="533"/>
                  <a:pt x="306" y="525"/>
                  <a:pt x="312" y="521"/>
                </a:cubicBezTo>
                <a:cubicBezTo>
                  <a:pt x="317" y="517"/>
                  <a:pt x="326" y="520"/>
                  <a:pt x="331" y="515"/>
                </a:cubicBezTo>
                <a:cubicBezTo>
                  <a:pt x="365" y="481"/>
                  <a:pt x="306" y="506"/>
                  <a:pt x="355" y="490"/>
                </a:cubicBezTo>
                <a:cubicBezTo>
                  <a:pt x="370" y="467"/>
                  <a:pt x="363" y="450"/>
                  <a:pt x="386" y="435"/>
                </a:cubicBezTo>
                <a:cubicBezTo>
                  <a:pt x="405" y="380"/>
                  <a:pt x="405" y="435"/>
                  <a:pt x="423" y="380"/>
                </a:cubicBezTo>
                <a:cubicBezTo>
                  <a:pt x="427" y="368"/>
                  <a:pt x="429" y="331"/>
                  <a:pt x="429" y="331"/>
                </a:cubicBezTo>
                <a:cubicBezTo>
                  <a:pt x="427" y="288"/>
                  <a:pt x="417" y="244"/>
                  <a:pt x="410" y="202"/>
                </a:cubicBezTo>
                <a:cubicBezTo>
                  <a:pt x="409" y="195"/>
                  <a:pt x="428" y="190"/>
                  <a:pt x="423" y="184"/>
                </a:cubicBezTo>
                <a:cubicBezTo>
                  <a:pt x="417" y="177"/>
                  <a:pt x="415" y="167"/>
                  <a:pt x="410" y="159"/>
                </a:cubicBezTo>
                <a:cubicBezTo>
                  <a:pt x="381" y="111"/>
                  <a:pt x="315" y="104"/>
                  <a:pt x="269" y="73"/>
                </a:cubicBezTo>
                <a:cubicBezTo>
                  <a:pt x="261" y="68"/>
                  <a:pt x="230" y="51"/>
                  <a:pt x="220" y="49"/>
                </a:cubicBezTo>
                <a:cubicBezTo>
                  <a:pt x="192" y="44"/>
                  <a:pt x="194" y="20"/>
                  <a:pt x="165" y="18"/>
                </a:cubicBezTo>
                <a:cubicBezTo>
                  <a:pt x="140" y="10"/>
                  <a:pt x="120" y="27"/>
                  <a:pt x="98" y="12"/>
                </a:cubicBezTo>
                <a:cubicBezTo>
                  <a:pt x="57" y="19"/>
                  <a:pt x="13" y="6"/>
                  <a:pt x="37" y="6"/>
                </a:cubicBez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3816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6858000" y="1828800"/>
            <a:ext cx="228600" cy="381000"/>
          </a:xfrm>
          <a:prstGeom prst="ellipse">
            <a:avLst/>
          </a:prstGeom>
          <a:gradFill rotWithShape="0">
            <a:gsLst>
              <a:gs pos="0">
                <a:srgbClr val="162C37"/>
              </a:gs>
              <a:gs pos="50000">
                <a:srgbClr val="66CCFF"/>
              </a:gs>
              <a:gs pos="100000">
                <a:srgbClr val="162C37"/>
              </a:gs>
            </a:gsLst>
            <a:lin ang="0" scaled="1"/>
          </a:gradFill>
          <a:ln w="3816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Freeform 7"/>
          <p:cNvSpPr>
            <a:spLocks noChangeArrowheads="1"/>
          </p:cNvSpPr>
          <p:nvPr/>
        </p:nvSpPr>
        <p:spPr bwMode="auto">
          <a:xfrm>
            <a:off x="6858000" y="2286000"/>
            <a:ext cx="142875" cy="195263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Freeform 8"/>
          <p:cNvSpPr>
            <a:spLocks noChangeArrowheads="1"/>
          </p:cNvSpPr>
          <p:nvPr/>
        </p:nvSpPr>
        <p:spPr bwMode="auto">
          <a:xfrm>
            <a:off x="4419600" y="1524000"/>
            <a:ext cx="2316163" cy="1320800"/>
          </a:xfrm>
          <a:custGeom>
            <a:avLst/>
            <a:gdLst>
              <a:gd name="T0" fmla="*/ 1161 w 1459"/>
              <a:gd name="T1" fmla="*/ 63 h 832"/>
              <a:gd name="T2" fmla="*/ 745 w 1459"/>
              <a:gd name="T3" fmla="*/ 14 h 832"/>
              <a:gd name="T4" fmla="*/ 383 w 1459"/>
              <a:gd name="T5" fmla="*/ 51 h 832"/>
              <a:gd name="T6" fmla="*/ 248 w 1459"/>
              <a:gd name="T7" fmla="*/ 100 h 832"/>
              <a:gd name="T8" fmla="*/ 163 w 1459"/>
              <a:gd name="T9" fmla="*/ 143 h 832"/>
              <a:gd name="T10" fmla="*/ 52 w 1459"/>
              <a:gd name="T11" fmla="*/ 284 h 832"/>
              <a:gd name="T12" fmla="*/ 65 w 1459"/>
              <a:gd name="T13" fmla="*/ 578 h 832"/>
              <a:gd name="T14" fmla="*/ 95 w 1459"/>
              <a:gd name="T15" fmla="*/ 627 h 832"/>
              <a:gd name="T16" fmla="*/ 187 w 1459"/>
              <a:gd name="T17" fmla="*/ 737 h 832"/>
              <a:gd name="T18" fmla="*/ 346 w 1459"/>
              <a:gd name="T19" fmla="*/ 774 h 832"/>
              <a:gd name="T20" fmla="*/ 696 w 1459"/>
              <a:gd name="T21" fmla="*/ 823 h 832"/>
              <a:gd name="T22" fmla="*/ 1186 w 1459"/>
              <a:gd name="T23" fmla="*/ 780 h 832"/>
              <a:gd name="T24" fmla="*/ 1284 w 1459"/>
              <a:gd name="T25" fmla="*/ 725 h 832"/>
              <a:gd name="T26" fmla="*/ 1364 w 1459"/>
              <a:gd name="T27" fmla="*/ 664 h 832"/>
              <a:gd name="T28" fmla="*/ 1443 w 1459"/>
              <a:gd name="T29" fmla="*/ 553 h 832"/>
              <a:gd name="T30" fmla="*/ 1437 w 1459"/>
              <a:gd name="T31" fmla="*/ 431 h 832"/>
              <a:gd name="T32" fmla="*/ 1370 w 1459"/>
              <a:gd name="T33" fmla="*/ 229 h 832"/>
              <a:gd name="T34" fmla="*/ 1210 w 1459"/>
              <a:gd name="T35" fmla="*/ 149 h 832"/>
              <a:gd name="T36" fmla="*/ 1266 w 1459"/>
              <a:gd name="T37" fmla="*/ 247 h 832"/>
              <a:gd name="T38" fmla="*/ 1180 w 1459"/>
              <a:gd name="T39" fmla="*/ 449 h 832"/>
              <a:gd name="T40" fmla="*/ 1210 w 1459"/>
              <a:gd name="T41" fmla="*/ 517 h 832"/>
              <a:gd name="T42" fmla="*/ 1290 w 1459"/>
              <a:gd name="T43" fmla="*/ 566 h 832"/>
              <a:gd name="T44" fmla="*/ 1272 w 1459"/>
              <a:gd name="T45" fmla="*/ 615 h 832"/>
              <a:gd name="T46" fmla="*/ 1137 w 1459"/>
              <a:gd name="T47" fmla="*/ 713 h 832"/>
              <a:gd name="T48" fmla="*/ 1033 w 1459"/>
              <a:gd name="T49" fmla="*/ 749 h 832"/>
              <a:gd name="T50" fmla="*/ 775 w 1459"/>
              <a:gd name="T51" fmla="*/ 694 h 832"/>
              <a:gd name="T52" fmla="*/ 751 w 1459"/>
              <a:gd name="T53" fmla="*/ 639 h 832"/>
              <a:gd name="T54" fmla="*/ 628 w 1459"/>
              <a:gd name="T55" fmla="*/ 461 h 832"/>
              <a:gd name="T56" fmla="*/ 334 w 1459"/>
              <a:gd name="T57" fmla="*/ 400 h 832"/>
              <a:gd name="T58" fmla="*/ 359 w 1459"/>
              <a:gd name="T59" fmla="*/ 253 h 832"/>
              <a:gd name="T60" fmla="*/ 481 w 1459"/>
              <a:gd name="T61" fmla="*/ 198 h 832"/>
              <a:gd name="T62" fmla="*/ 824 w 1459"/>
              <a:gd name="T63" fmla="*/ 137 h 832"/>
              <a:gd name="T64" fmla="*/ 1204 w 1459"/>
              <a:gd name="T65" fmla="*/ 155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9" h="832">
                <a:moveTo>
                  <a:pt x="1217" y="112"/>
                </a:moveTo>
                <a:cubicBezTo>
                  <a:pt x="1203" y="102"/>
                  <a:pt x="1176" y="70"/>
                  <a:pt x="1161" y="63"/>
                </a:cubicBezTo>
                <a:cubicBezTo>
                  <a:pt x="1119" y="42"/>
                  <a:pt x="1066" y="37"/>
                  <a:pt x="1021" y="32"/>
                </a:cubicBezTo>
                <a:cubicBezTo>
                  <a:pt x="943" y="7"/>
                  <a:pt x="807" y="16"/>
                  <a:pt x="745" y="14"/>
                </a:cubicBezTo>
                <a:cubicBezTo>
                  <a:pt x="658" y="0"/>
                  <a:pt x="556" y="22"/>
                  <a:pt x="469" y="26"/>
                </a:cubicBezTo>
                <a:cubicBezTo>
                  <a:pt x="440" y="36"/>
                  <a:pt x="412" y="43"/>
                  <a:pt x="383" y="51"/>
                </a:cubicBezTo>
                <a:cubicBezTo>
                  <a:pt x="370" y="54"/>
                  <a:pt x="346" y="63"/>
                  <a:pt x="346" y="63"/>
                </a:cubicBezTo>
                <a:cubicBezTo>
                  <a:pt x="333" y="102"/>
                  <a:pt x="284" y="91"/>
                  <a:pt x="248" y="100"/>
                </a:cubicBezTo>
                <a:cubicBezTo>
                  <a:pt x="231" y="111"/>
                  <a:pt x="193" y="124"/>
                  <a:pt x="193" y="124"/>
                </a:cubicBezTo>
                <a:cubicBezTo>
                  <a:pt x="166" y="153"/>
                  <a:pt x="198" y="123"/>
                  <a:pt x="163" y="143"/>
                </a:cubicBezTo>
                <a:cubicBezTo>
                  <a:pt x="145" y="153"/>
                  <a:pt x="128" y="171"/>
                  <a:pt x="114" y="186"/>
                </a:cubicBezTo>
                <a:cubicBezTo>
                  <a:pt x="101" y="225"/>
                  <a:pt x="76" y="252"/>
                  <a:pt x="52" y="284"/>
                </a:cubicBezTo>
                <a:cubicBezTo>
                  <a:pt x="43" y="296"/>
                  <a:pt x="28" y="320"/>
                  <a:pt x="28" y="320"/>
                </a:cubicBezTo>
                <a:cubicBezTo>
                  <a:pt x="7" y="384"/>
                  <a:pt x="0" y="537"/>
                  <a:pt x="65" y="578"/>
                </a:cubicBezTo>
                <a:cubicBezTo>
                  <a:pt x="86" y="642"/>
                  <a:pt x="52" y="554"/>
                  <a:pt x="89" y="602"/>
                </a:cubicBezTo>
                <a:cubicBezTo>
                  <a:pt x="94" y="609"/>
                  <a:pt x="91" y="619"/>
                  <a:pt x="95" y="627"/>
                </a:cubicBezTo>
                <a:cubicBezTo>
                  <a:pt x="111" y="658"/>
                  <a:pt x="147" y="686"/>
                  <a:pt x="169" y="713"/>
                </a:cubicBezTo>
                <a:cubicBezTo>
                  <a:pt x="175" y="721"/>
                  <a:pt x="179" y="732"/>
                  <a:pt x="187" y="737"/>
                </a:cubicBezTo>
                <a:cubicBezTo>
                  <a:pt x="215" y="755"/>
                  <a:pt x="292" y="754"/>
                  <a:pt x="310" y="755"/>
                </a:cubicBezTo>
                <a:cubicBezTo>
                  <a:pt x="373" y="780"/>
                  <a:pt x="280" y="742"/>
                  <a:pt x="346" y="774"/>
                </a:cubicBezTo>
                <a:cubicBezTo>
                  <a:pt x="392" y="797"/>
                  <a:pt x="463" y="800"/>
                  <a:pt x="512" y="805"/>
                </a:cubicBezTo>
                <a:cubicBezTo>
                  <a:pt x="596" y="832"/>
                  <a:pt x="536" y="816"/>
                  <a:pt x="696" y="823"/>
                </a:cubicBezTo>
                <a:cubicBezTo>
                  <a:pt x="831" y="817"/>
                  <a:pt x="966" y="818"/>
                  <a:pt x="1100" y="805"/>
                </a:cubicBezTo>
                <a:cubicBezTo>
                  <a:pt x="1129" y="797"/>
                  <a:pt x="1157" y="789"/>
                  <a:pt x="1186" y="780"/>
                </a:cubicBezTo>
                <a:cubicBezTo>
                  <a:pt x="1192" y="778"/>
                  <a:pt x="1204" y="774"/>
                  <a:pt x="1204" y="774"/>
                </a:cubicBezTo>
                <a:cubicBezTo>
                  <a:pt x="1222" y="758"/>
                  <a:pt x="1261" y="733"/>
                  <a:pt x="1284" y="725"/>
                </a:cubicBezTo>
                <a:cubicBezTo>
                  <a:pt x="1299" y="702"/>
                  <a:pt x="1311" y="703"/>
                  <a:pt x="1333" y="688"/>
                </a:cubicBezTo>
                <a:cubicBezTo>
                  <a:pt x="1358" y="650"/>
                  <a:pt x="1329" y="685"/>
                  <a:pt x="1364" y="664"/>
                </a:cubicBezTo>
                <a:cubicBezTo>
                  <a:pt x="1382" y="653"/>
                  <a:pt x="1388" y="633"/>
                  <a:pt x="1407" y="621"/>
                </a:cubicBezTo>
                <a:cubicBezTo>
                  <a:pt x="1417" y="589"/>
                  <a:pt x="1421" y="577"/>
                  <a:pt x="1443" y="553"/>
                </a:cubicBezTo>
                <a:cubicBezTo>
                  <a:pt x="1452" y="516"/>
                  <a:pt x="1459" y="508"/>
                  <a:pt x="1449" y="467"/>
                </a:cubicBezTo>
                <a:cubicBezTo>
                  <a:pt x="1446" y="455"/>
                  <a:pt x="1441" y="443"/>
                  <a:pt x="1437" y="431"/>
                </a:cubicBezTo>
                <a:cubicBezTo>
                  <a:pt x="1435" y="425"/>
                  <a:pt x="1431" y="412"/>
                  <a:pt x="1431" y="412"/>
                </a:cubicBezTo>
                <a:cubicBezTo>
                  <a:pt x="1427" y="319"/>
                  <a:pt x="1441" y="276"/>
                  <a:pt x="1370" y="229"/>
                </a:cubicBezTo>
                <a:cubicBezTo>
                  <a:pt x="1354" y="195"/>
                  <a:pt x="1332" y="172"/>
                  <a:pt x="1296" y="161"/>
                </a:cubicBezTo>
                <a:cubicBezTo>
                  <a:pt x="1269" y="143"/>
                  <a:pt x="1241" y="159"/>
                  <a:pt x="1210" y="149"/>
                </a:cubicBezTo>
                <a:cubicBezTo>
                  <a:pt x="1200" y="151"/>
                  <a:pt x="1184" y="142"/>
                  <a:pt x="1192" y="167"/>
                </a:cubicBezTo>
                <a:cubicBezTo>
                  <a:pt x="1207" y="214"/>
                  <a:pt x="1237" y="212"/>
                  <a:pt x="1266" y="247"/>
                </a:cubicBezTo>
                <a:cubicBezTo>
                  <a:pt x="1300" y="288"/>
                  <a:pt x="1326" y="338"/>
                  <a:pt x="1364" y="376"/>
                </a:cubicBezTo>
                <a:cubicBezTo>
                  <a:pt x="1387" y="469"/>
                  <a:pt x="1224" y="447"/>
                  <a:pt x="1180" y="449"/>
                </a:cubicBezTo>
                <a:cubicBezTo>
                  <a:pt x="1159" y="456"/>
                  <a:pt x="1146" y="468"/>
                  <a:pt x="1161" y="492"/>
                </a:cubicBezTo>
                <a:cubicBezTo>
                  <a:pt x="1171" y="507"/>
                  <a:pt x="1194" y="512"/>
                  <a:pt x="1210" y="517"/>
                </a:cubicBezTo>
                <a:cubicBezTo>
                  <a:pt x="1222" y="521"/>
                  <a:pt x="1247" y="529"/>
                  <a:pt x="1247" y="529"/>
                </a:cubicBezTo>
                <a:cubicBezTo>
                  <a:pt x="1261" y="542"/>
                  <a:pt x="1277" y="552"/>
                  <a:pt x="1290" y="566"/>
                </a:cubicBezTo>
                <a:cubicBezTo>
                  <a:pt x="1288" y="578"/>
                  <a:pt x="1288" y="591"/>
                  <a:pt x="1284" y="602"/>
                </a:cubicBezTo>
                <a:cubicBezTo>
                  <a:pt x="1282" y="608"/>
                  <a:pt x="1277" y="611"/>
                  <a:pt x="1272" y="615"/>
                </a:cubicBezTo>
                <a:cubicBezTo>
                  <a:pt x="1239" y="640"/>
                  <a:pt x="1202" y="665"/>
                  <a:pt x="1168" y="688"/>
                </a:cubicBezTo>
                <a:cubicBezTo>
                  <a:pt x="1150" y="700"/>
                  <a:pt x="1159" y="703"/>
                  <a:pt x="1137" y="713"/>
                </a:cubicBezTo>
                <a:cubicBezTo>
                  <a:pt x="1125" y="718"/>
                  <a:pt x="1100" y="725"/>
                  <a:pt x="1100" y="725"/>
                </a:cubicBezTo>
                <a:cubicBezTo>
                  <a:pt x="1080" y="738"/>
                  <a:pt x="1033" y="749"/>
                  <a:pt x="1033" y="749"/>
                </a:cubicBezTo>
                <a:cubicBezTo>
                  <a:pt x="787" y="743"/>
                  <a:pt x="824" y="817"/>
                  <a:pt x="788" y="706"/>
                </a:cubicBezTo>
                <a:cubicBezTo>
                  <a:pt x="786" y="700"/>
                  <a:pt x="779" y="698"/>
                  <a:pt x="775" y="694"/>
                </a:cubicBezTo>
                <a:cubicBezTo>
                  <a:pt x="771" y="682"/>
                  <a:pt x="770" y="668"/>
                  <a:pt x="763" y="657"/>
                </a:cubicBezTo>
                <a:cubicBezTo>
                  <a:pt x="759" y="651"/>
                  <a:pt x="754" y="646"/>
                  <a:pt x="751" y="639"/>
                </a:cubicBezTo>
                <a:cubicBezTo>
                  <a:pt x="740" y="614"/>
                  <a:pt x="739" y="582"/>
                  <a:pt x="726" y="559"/>
                </a:cubicBezTo>
                <a:cubicBezTo>
                  <a:pt x="704" y="521"/>
                  <a:pt x="667" y="481"/>
                  <a:pt x="628" y="461"/>
                </a:cubicBezTo>
                <a:cubicBezTo>
                  <a:pt x="577" y="435"/>
                  <a:pt x="498" y="429"/>
                  <a:pt x="445" y="425"/>
                </a:cubicBezTo>
                <a:cubicBezTo>
                  <a:pt x="410" y="412"/>
                  <a:pt x="371" y="409"/>
                  <a:pt x="334" y="400"/>
                </a:cubicBezTo>
                <a:cubicBezTo>
                  <a:pt x="320" y="379"/>
                  <a:pt x="308" y="380"/>
                  <a:pt x="291" y="363"/>
                </a:cubicBezTo>
                <a:cubicBezTo>
                  <a:pt x="271" y="303"/>
                  <a:pt x="306" y="270"/>
                  <a:pt x="359" y="253"/>
                </a:cubicBezTo>
                <a:cubicBezTo>
                  <a:pt x="387" y="235"/>
                  <a:pt x="413" y="220"/>
                  <a:pt x="445" y="210"/>
                </a:cubicBezTo>
                <a:cubicBezTo>
                  <a:pt x="457" y="206"/>
                  <a:pt x="481" y="198"/>
                  <a:pt x="481" y="198"/>
                </a:cubicBezTo>
                <a:cubicBezTo>
                  <a:pt x="516" y="166"/>
                  <a:pt x="613" y="159"/>
                  <a:pt x="659" y="155"/>
                </a:cubicBezTo>
                <a:cubicBezTo>
                  <a:pt x="712" y="137"/>
                  <a:pt x="770" y="151"/>
                  <a:pt x="824" y="137"/>
                </a:cubicBezTo>
                <a:cubicBezTo>
                  <a:pt x="904" y="141"/>
                  <a:pt x="941" y="144"/>
                  <a:pt x="1008" y="161"/>
                </a:cubicBezTo>
                <a:cubicBezTo>
                  <a:pt x="1073" y="159"/>
                  <a:pt x="1143" y="178"/>
                  <a:pt x="1204" y="155"/>
                </a:cubicBezTo>
                <a:cubicBezTo>
                  <a:pt x="1229" y="146"/>
                  <a:pt x="1195" y="68"/>
                  <a:pt x="1217" y="112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2844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Freeform 9"/>
          <p:cNvSpPr>
            <a:spLocks noChangeArrowheads="1"/>
          </p:cNvSpPr>
          <p:nvPr/>
        </p:nvSpPr>
        <p:spPr bwMode="auto">
          <a:xfrm rot="2280000">
            <a:off x="4724400" y="1676400"/>
            <a:ext cx="228600" cy="271463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Freeform 10"/>
          <p:cNvSpPr>
            <a:spLocks noChangeArrowheads="1"/>
          </p:cNvSpPr>
          <p:nvPr/>
        </p:nvSpPr>
        <p:spPr bwMode="auto">
          <a:xfrm rot="3900000">
            <a:off x="4593431" y="2034382"/>
            <a:ext cx="206375" cy="249238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9" name="Freeform 11"/>
          <p:cNvSpPr>
            <a:spLocks noChangeArrowheads="1"/>
          </p:cNvSpPr>
          <p:nvPr/>
        </p:nvSpPr>
        <p:spPr bwMode="auto">
          <a:xfrm>
            <a:off x="4737100" y="2154238"/>
            <a:ext cx="868363" cy="576262"/>
          </a:xfrm>
          <a:custGeom>
            <a:avLst/>
            <a:gdLst>
              <a:gd name="T0" fmla="*/ 92 w 547"/>
              <a:gd name="T1" fmla="*/ 58 h 363"/>
              <a:gd name="T2" fmla="*/ 19 w 547"/>
              <a:gd name="T3" fmla="*/ 89 h 363"/>
              <a:gd name="T4" fmla="*/ 0 w 547"/>
              <a:gd name="T5" fmla="*/ 120 h 363"/>
              <a:gd name="T6" fmla="*/ 49 w 547"/>
              <a:gd name="T7" fmla="*/ 273 h 363"/>
              <a:gd name="T8" fmla="*/ 86 w 547"/>
              <a:gd name="T9" fmla="*/ 297 h 363"/>
              <a:gd name="T10" fmla="*/ 98 w 547"/>
              <a:gd name="T11" fmla="*/ 310 h 363"/>
              <a:gd name="T12" fmla="*/ 135 w 547"/>
              <a:gd name="T13" fmla="*/ 316 h 363"/>
              <a:gd name="T14" fmla="*/ 258 w 547"/>
              <a:gd name="T15" fmla="*/ 340 h 363"/>
              <a:gd name="T16" fmla="*/ 527 w 547"/>
              <a:gd name="T17" fmla="*/ 334 h 363"/>
              <a:gd name="T18" fmla="*/ 533 w 547"/>
              <a:gd name="T19" fmla="*/ 316 h 363"/>
              <a:gd name="T20" fmla="*/ 546 w 547"/>
              <a:gd name="T21" fmla="*/ 304 h 363"/>
              <a:gd name="T22" fmla="*/ 533 w 547"/>
              <a:gd name="T23" fmla="*/ 236 h 363"/>
              <a:gd name="T24" fmla="*/ 484 w 547"/>
              <a:gd name="T25" fmla="*/ 138 h 363"/>
              <a:gd name="T26" fmla="*/ 466 w 547"/>
              <a:gd name="T27" fmla="*/ 114 h 363"/>
              <a:gd name="T28" fmla="*/ 423 w 547"/>
              <a:gd name="T29" fmla="*/ 101 h 363"/>
              <a:gd name="T30" fmla="*/ 258 w 547"/>
              <a:gd name="T31" fmla="*/ 58 h 363"/>
              <a:gd name="T32" fmla="*/ 92 w 547"/>
              <a:gd name="T33" fmla="*/ 5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7" h="363">
                <a:moveTo>
                  <a:pt x="92" y="58"/>
                </a:moveTo>
                <a:cubicBezTo>
                  <a:pt x="59" y="62"/>
                  <a:pt x="50" y="79"/>
                  <a:pt x="19" y="89"/>
                </a:cubicBezTo>
                <a:cubicBezTo>
                  <a:pt x="8" y="99"/>
                  <a:pt x="0" y="103"/>
                  <a:pt x="0" y="120"/>
                </a:cubicBezTo>
                <a:cubicBezTo>
                  <a:pt x="0" y="185"/>
                  <a:pt x="1" y="232"/>
                  <a:pt x="49" y="273"/>
                </a:cubicBezTo>
                <a:cubicBezTo>
                  <a:pt x="60" y="283"/>
                  <a:pt x="76" y="286"/>
                  <a:pt x="86" y="297"/>
                </a:cubicBezTo>
                <a:cubicBezTo>
                  <a:pt x="90" y="301"/>
                  <a:pt x="93" y="308"/>
                  <a:pt x="98" y="310"/>
                </a:cubicBezTo>
                <a:cubicBezTo>
                  <a:pt x="110" y="315"/>
                  <a:pt x="123" y="314"/>
                  <a:pt x="135" y="316"/>
                </a:cubicBezTo>
                <a:cubicBezTo>
                  <a:pt x="187" y="333"/>
                  <a:pt x="198" y="335"/>
                  <a:pt x="258" y="340"/>
                </a:cubicBezTo>
                <a:cubicBezTo>
                  <a:pt x="345" y="362"/>
                  <a:pt x="441" y="363"/>
                  <a:pt x="527" y="334"/>
                </a:cubicBezTo>
                <a:cubicBezTo>
                  <a:pt x="529" y="328"/>
                  <a:pt x="530" y="321"/>
                  <a:pt x="533" y="316"/>
                </a:cubicBezTo>
                <a:cubicBezTo>
                  <a:pt x="536" y="311"/>
                  <a:pt x="545" y="310"/>
                  <a:pt x="546" y="304"/>
                </a:cubicBezTo>
                <a:cubicBezTo>
                  <a:pt x="547" y="296"/>
                  <a:pt x="537" y="250"/>
                  <a:pt x="533" y="236"/>
                </a:cubicBezTo>
                <a:cubicBezTo>
                  <a:pt x="518" y="186"/>
                  <a:pt x="515" y="174"/>
                  <a:pt x="484" y="138"/>
                </a:cubicBezTo>
                <a:cubicBezTo>
                  <a:pt x="477" y="130"/>
                  <a:pt x="474" y="120"/>
                  <a:pt x="466" y="114"/>
                </a:cubicBezTo>
                <a:cubicBezTo>
                  <a:pt x="454" y="105"/>
                  <a:pt x="436" y="108"/>
                  <a:pt x="423" y="101"/>
                </a:cubicBezTo>
                <a:cubicBezTo>
                  <a:pt x="366" y="71"/>
                  <a:pt x="323" y="64"/>
                  <a:pt x="258" y="58"/>
                </a:cubicBezTo>
                <a:cubicBezTo>
                  <a:pt x="211" y="43"/>
                  <a:pt x="38" y="0"/>
                  <a:pt x="92" y="58"/>
                </a:cubicBezTo>
                <a:close/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 w="76320" cap="sq">
            <a:solidFill>
              <a:srgbClr val="66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0" name="Freeform 12"/>
          <p:cNvSpPr>
            <a:spLocks noChangeArrowheads="1"/>
          </p:cNvSpPr>
          <p:nvPr/>
        </p:nvSpPr>
        <p:spPr bwMode="auto">
          <a:xfrm>
            <a:off x="4906963" y="2363788"/>
            <a:ext cx="236537" cy="136525"/>
          </a:xfrm>
          <a:custGeom>
            <a:avLst/>
            <a:gdLst>
              <a:gd name="T0" fmla="*/ 120 w 149"/>
              <a:gd name="T1" fmla="*/ 25 h 86"/>
              <a:gd name="T2" fmla="*/ 59 w 149"/>
              <a:gd name="T3" fmla="*/ 0 h 86"/>
              <a:gd name="T4" fmla="*/ 22 w 149"/>
              <a:gd name="T5" fmla="*/ 6 h 86"/>
              <a:gd name="T6" fmla="*/ 28 w 149"/>
              <a:gd name="T7" fmla="*/ 80 h 86"/>
              <a:gd name="T8" fmla="*/ 83 w 149"/>
              <a:gd name="T9" fmla="*/ 86 h 86"/>
              <a:gd name="T10" fmla="*/ 120 w 149"/>
              <a:gd name="T11" fmla="*/ 80 h 86"/>
              <a:gd name="T12" fmla="*/ 108 w 149"/>
              <a:gd name="T13" fmla="*/ 31 h 86"/>
              <a:gd name="T14" fmla="*/ 71 w 149"/>
              <a:gd name="T15" fmla="*/ 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86">
                <a:moveTo>
                  <a:pt x="120" y="25"/>
                </a:moveTo>
                <a:cubicBezTo>
                  <a:pt x="98" y="16"/>
                  <a:pt x="82" y="6"/>
                  <a:pt x="59" y="0"/>
                </a:cubicBezTo>
                <a:cubicBezTo>
                  <a:pt x="47" y="2"/>
                  <a:pt x="33" y="0"/>
                  <a:pt x="22" y="6"/>
                </a:cubicBezTo>
                <a:cubicBezTo>
                  <a:pt x="0" y="17"/>
                  <a:pt x="4" y="73"/>
                  <a:pt x="28" y="80"/>
                </a:cubicBezTo>
                <a:cubicBezTo>
                  <a:pt x="46" y="85"/>
                  <a:pt x="65" y="84"/>
                  <a:pt x="83" y="86"/>
                </a:cubicBezTo>
                <a:cubicBezTo>
                  <a:pt x="95" y="84"/>
                  <a:pt x="108" y="85"/>
                  <a:pt x="120" y="80"/>
                </a:cubicBezTo>
                <a:cubicBezTo>
                  <a:pt x="149" y="69"/>
                  <a:pt x="130" y="38"/>
                  <a:pt x="108" y="31"/>
                </a:cubicBezTo>
                <a:cubicBezTo>
                  <a:pt x="98" y="21"/>
                  <a:pt x="87" y="6"/>
                  <a:pt x="71" y="6"/>
                </a:cubicBezTo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1" name="Freeform 13"/>
          <p:cNvSpPr>
            <a:spLocks noChangeArrowheads="1"/>
          </p:cNvSpPr>
          <p:nvPr/>
        </p:nvSpPr>
        <p:spPr bwMode="auto">
          <a:xfrm>
            <a:off x="5192713" y="2406650"/>
            <a:ext cx="168275" cy="169863"/>
          </a:xfrm>
          <a:custGeom>
            <a:avLst/>
            <a:gdLst>
              <a:gd name="T0" fmla="*/ 32 w 106"/>
              <a:gd name="T1" fmla="*/ 28 h 107"/>
              <a:gd name="T2" fmla="*/ 38 w 106"/>
              <a:gd name="T3" fmla="*/ 71 h 107"/>
              <a:gd name="T4" fmla="*/ 93 w 106"/>
              <a:gd name="T5" fmla="*/ 96 h 107"/>
              <a:gd name="T6" fmla="*/ 75 w 106"/>
              <a:gd name="T7" fmla="*/ 34 h 107"/>
              <a:gd name="T8" fmla="*/ 26 w 106"/>
              <a:gd name="T9" fmla="*/ 28 h 107"/>
              <a:gd name="T10" fmla="*/ 32 w 106"/>
              <a:gd name="T11" fmla="*/ 2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107">
                <a:moveTo>
                  <a:pt x="32" y="28"/>
                </a:moveTo>
                <a:cubicBezTo>
                  <a:pt x="0" y="48"/>
                  <a:pt x="11" y="53"/>
                  <a:pt x="38" y="71"/>
                </a:cubicBezTo>
                <a:cubicBezTo>
                  <a:pt x="50" y="107"/>
                  <a:pt x="53" y="102"/>
                  <a:pt x="93" y="96"/>
                </a:cubicBezTo>
                <a:cubicBezTo>
                  <a:pt x="102" y="69"/>
                  <a:pt x="106" y="44"/>
                  <a:pt x="75" y="34"/>
                </a:cubicBezTo>
                <a:cubicBezTo>
                  <a:pt x="64" y="0"/>
                  <a:pt x="53" y="19"/>
                  <a:pt x="26" y="28"/>
                </a:cubicBezTo>
                <a:cubicBezTo>
                  <a:pt x="7" y="45"/>
                  <a:pt x="8" y="43"/>
                  <a:pt x="32" y="28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2" name="Oval 14"/>
          <p:cNvSpPr>
            <a:spLocks noChangeArrowheads="1"/>
          </p:cNvSpPr>
          <p:nvPr/>
        </p:nvSpPr>
        <p:spPr bwMode="auto">
          <a:xfrm>
            <a:off x="5105400" y="1600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3" name="Oval 15"/>
          <p:cNvSpPr>
            <a:spLocks noChangeArrowheads="1"/>
          </p:cNvSpPr>
          <p:nvPr/>
        </p:nvSpPr>
        <p:spPr bwMode="auto">
          <a:xfrm>
            <a:off x="5486400" y="1600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4" name="Oval 16"/>
          <p:cNvSpPr>
            <a:spLocks noChangeArrowheads="1"/>
          </p:cNvSpPr>
          <p:nvPr/>
        </p:nvSpPr>
        <p:spPr bwMode="auto">
          <a:xfrm>
            <a:off x="5257800" y="16764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auto">
          <a:xfrm flipH="1" flipV="1">
            <a:off x="5638800" y="1600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6019800" y="1600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7" name="Oval 19"/>
          <p:cNvSpPr>
            <a:spLocks noChangeArrowheads="1"/>
          </p:cNvSpPr>
          <p:nvPr/>
        </p:nvSpPr>
        <p:spPr bwMode="auto">
          <a:xfrm>
            <a:off x="6477000" y="18288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8" name="Oval 20"/>
          <p:cNvSpPr>
            <a:spLocks noChangeArrowheads="1"/>
          </p:cNvSpPr>
          <p:nvPr/>
        </p:nvSpPr>
        <p:spPr bwMode="auto">
          <a:xfrm>
            <a:off x="6553200" y="22860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auto">
          <a:xfrm>
            <a:off x="6400800" y="25146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0" name="Freeform 22"/>
          <p:cNvSpPr>
            <a:spLocks noChangeArrowheads="1"/>
          </p:cNvSpPr>
          <p:nvPr/>
        </p:nvSpPr>
        <p:spPr bwMode="auto">
          <a:xfrm>
            <a:off x="6740525" y="2490788"/>
            <a:ext cx="1206500" cy="369887"/>
          </a:xfrm>
          <a:custGeom>
            <a:avLst/>
            <a:gdLst>
              <a:gd name="T0" fmla="*/ 754 w 760"/>
              <a:gd name="T1" fmla="*/ 128 h 233"/>
              <a:gd name="T2" fmla="*/ 705 w 760"/>
              <a:gd name="T3" fmla="*/ 122 h 233"/>
              <a:gd name="T4" fmla="*/ 668 w 760"/>
              <a:gd name="T5" fmla="*/ 110 h 233"/>
              <a:gd name="T6" fmla="*/ 417 w 760"/>
              <a:gd name="T7" fmla="*/ 128 h 233"/>
              <a:gd name="T8" fmla="*/ 331 w 760"/>
              <a:gd name="T9" fmla="*/ 159 h 233"/>
              <a:gd name="T10" fmla="*/ 239 w 760"/>
              <a:gd name="T11" fmla="*/ 134 h 233"/>
              <a:gd name="T12" fmla="*/ 233 w 760"/>
              <a:gd name="T13" fmla="*/ 116 h 233"/>
              <a:gd name="T14" fmla="*/ 227 w 760"/>
              <a:gd name="T15" fmla="*/ 24 h 233"/>
              <a:gd name="T16" fmla="*/ 172 w 760"/>
              <a:gd name="T17" fmla="*/ 0 h 233"/>
              <a:gd name="T18" fmla="*/ 99 w 760"/>
              <a:gd name="T19" fmla="*/ 18 h 233"/>
              <a:gd name="T20" fmla="*/ 31 w 760"/>
              <a:gd name="T21" fmla="*/ 85 h 233"/>
              <a:gd name="T22" fmla="*/ 246 w 760"/>
              <a:gd name="T23" fmla="*/ 177 h 233"/>
              <a:gd name="T24" fmla="*/ 325 w 760"/>
              <a:gd name="T25" fmla="*/ 220 h 233"/>
              <a:gd name="T26" fmla="*/ 350 w 760"/>
              <a:gd name="T27" fmla="*/ 226 h 233"/>
              <a:gd name="T28" fmla="*/ 368 w 760"/>
              <a:gd name="T29" fmla="*/ 233 h 233"/>
              <a:gd name="T30" fmla="*/ 534 w 760"/>
              <a:gd name="T31" fmla="*/ 171 h 233"/>
              <a:gd name="T32" fmla="*/ 699 w 760"/>
              <a:gd name="T33" fmla="*/ 177 h 233"/>
              <a:gd name="T34" fmla="*/ 742 w 760"/>
              <a:gd name="T35" fmla="*/ 190 h 233"/>
              <a:gd name="T36" fmla="*/ 760 w 760"/>
              <a:gd name="T37" fmla="*/ 196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60" h="233">
                <a:moveTo>
                  <a:pt x="754" y="128"/>
                </a:moveTo>
                <a:cubicBezTo>
                  <a:pt x="738" y="126"/>
                  <a:pt x="721" y="125"/>
                  <a:pt x="705" y="122"/>
                </a:cubicBezTo>
                <a:cubicBezTo>
                  <a:pt x="692" y="119"/>
                  <a:pt x="668" y="110"/>
                  <a:pt x="668" y="110"/>
                </a:cubicBezTo>
                <a:cubicBezTo>
                  <a:pt x="546" y="114"/>
                  <a:pt x="514" y="117"/>
                  <a:pt x="417" y="128"/>
                </a:cubicBezTo>
                <a:cubicBezTo>
                  <a:pt x="387" y="138"/>
                  <a:pt x="363" y="153"/>
                  <a:pt x="331" y="159"/>
                </a:cubicBezTo>
                <a:cubicBezTo>
                  <a:pt x="290" y="155"/>
                  <a:pt x="266" y="161"/>
                  <a:pt x="239" y="134"/>
                </a:cubicBezTo>
                <a:cubicBezTo>
                  <a:pt x="237" y="128"/>
                  <a:pt x="234" y="122"/>
                  <a:pt x="233" y="116"/>
                </a:cubicBezTo>
                <a:cubicBezTo>
                  <a:pt x="230" y="85"/>
                  <a:pt x="234" y="54"/>
                  <a:pt x="227" y="24"/>
                </a:cubicBezTo>
                <a:cubicBezTo>
                  <a:pt x="223" y="5"/>
                  <a:pt x="172" y="0"/>
                  <a:pt x="172" y="0"/>
                </a:cubicBezTo>
                <a:cubicBezTo>
                  <a:pt x="123" y="16"/>
                  <a:pt x="148" y="10"/>
                  <a:pt x="99" y="18"/>
                </a:cubicBezTo>
                <a:cubicBezTo>
                  <a:pt x="75" y="41"/>
                  <a:pt x="59" y="66"/>
                  <a:pt x="31" y="85"/>
                </a:cubicBezTo>
                <a:cubicBezTo>
                  <a:pt x="0" y="212"/>
                  <a:pt x="165" y="174"/>
                  <a:pt x="246" y="177"/>
                </a:cubicBezTo>
                <a:cubicBezTo>
                  <a:pt x="274" y="188"/>
                  <a:pt x="296" y="209"/>
                  <a:pt x="325" y="220"/>
                </a:cubicBezTo>
                <a:cubicBezTo>
                  <a:pt x="333" y="223"/>
                  <a:pt x="342" y="224"/>
                  <a:pt x="350" y="226"/>
                </a:cubicBezTo>
                <a:cubicBezTo>
                  <a:pt x="356" y="228"/>
                  <a:pt x="362" y="231"/>
                  <a:pt x="368" y="233"/>
                </a:cubicBezTo>
                <a:cubicBezTo>
                  <a:pt x="423" y="224"/>
                  <a:pt x="493" y="212"/>
                  <a:pt x="534" y="171"/>
                </a:cubicBezTo>
                <a:cubicBezTo>
                  <a:pt x="589" y="173"/>
                  <a:pt x="644" y="173"/>
                  <a:pt x="699" y="177"/>
                </a:cubicBezTo>
                <a:cubicBezTo>
                  <a:pt x="714" y="178"/>
                  <a:pt x="728" y="186"/>
                  <a:pt x="742" y="190"/>
                </a:cubicBezTo>
                <a:cubicBezTo>
                  <a:pt x="748" y="192"/>
                  <a:pt x="760" y="196"/>
                  <a:pt x="760" y="196"/>
                </a:cubicBezTo>
              </a:path>
            </a:pathLst>
          </a:custGeom>
          <a:noFill/>
          <a:ln w="28440" cap="sq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1" name="Freeform 23"/>
          <p:cNvSpPr>
            <a:spLocks noChangeArrowheads="1"/>
          </p:cNvSpPr>
          <p:nvPr/>
        </p:nvSpPr>
        <p:spPr bwMode="auto">
          <a:xfrm>
            <a:off x="6842125" y="2541588"/>
            <a:ext cx="230188" cy="184150"/>
          </a:xfrm>
          <a:custGeom>
            <a:avLst/>
            <a:gdLst>
              <a:gd name="T0" fmla="*/ 120 w 145"/>
              <a:gd name="T1" fmla="*/ 4 h 116"/>
              <a:gd name="T2" fmla="*/ 47 w 145"/>
              <a:gd name="T3" fmla="*/ 17 h 116"/>
              <a:gd name="T4" fmla="*/ 41 w 145"/>
              <a:gd name="T5" fmla="*/ 35 h 116"/>
              <a:gd name="T6" fmla="*/ 16 w 145"/>
              <a:gd name="T7" fmla="*/ 60 h 116"/>
              <a:gd name="T8" fmla="*/ 96 w 145"/>
              <a:gd name="T9" fmla="*/ 115 h 116"/>
              <a:gd name="T10" fmla="*/ 139 w 145"/>
              <a:gd name="T11" fmla="*/ 109 h 116"/>
              <a:gd name="T12" fmla="*/ 145 w 145"/>
              <a:gd name="T13" fmla="*/ 90 h 116"/>
              <a:gd name="T14" fmla="*/ 120 w 145"/>
              <a:gd name="T15" fmla="*/ 4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" h="116">
                <a:moveTo>
                  <a:pt x="120" y="4"/>
                </a:moveTo>
                <a:cubicBezTo>
                  <a:pt x="95" y="7"/>
                  <a:pt x="64" y="0"/>
                  <a:pt x="47" y="17"/>
                </a:cubicBezTo>
                <a:cubicBezTo>
                  <a:pt x="43" y="21"/>
                  <a:pt x="44" y="30"/>
                  <a:pt x="41" y="35"/>
                </a:cubicBezTo>
                <a:cubicBezTo>
                  <a:pt x="35" y="45"/>
                  <a:pt x="24" y="51"/>
                  <a:pt x="16" y="60"/>
                </a:cubicBezTo>
                <a:cubicBezTo>
                  <a:pt x="0" y="109"/>
                  <a:pt x="63" y="105"/>
                  <a:pt x="96" y="115"/>
                </a:cubicBezTo>
                <a:cubicBezTo>
                  <a:pt x="110" y="113"/>
                  <a:pt x="126" y="116"/>
                  <a:pt x="139" y="109"/>
                </a:cubicBezTo>
                <a:cubicBezTo>
                  <a:pt x="145" y="106"/>
                  <a:pt x="145" y="97"/>
                  <a:pt x="145" y="90"/>
                </a:cubicBezTo>
                <a:cubicBezTo>
                  <a:pt x="145" y="59"/>
                  <a:pt x="142" y="26"/>
                  <a:pt x="120" y="4"/>
                </a:cubicBezTo>
                <a:close/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2" name="Freeform 24"/>
          <p:cNvSpPr>
            <a:spLocks noChangeArrowheads="1"/>
          </p:cNvSpPr>
          <p:nvPr/>
        </p:nvSpPr>
        <p:spPr bwMode="auto">
          <a:xfrm>
            <a:off x="7256463" y="2697163"/>
            <a:ext cx="668337" cy="122237"/>
          </a:xfrm>
          <a:custGeom>
            <a:avLst/>
            <a:gdLst>
              <a:gd name="T0" fmla="*/ 0 w 503"/>
              <a:gd name="T1" fmla="*/ 60 h 80"/>
              <a:gd name="T2" fmla="*/ 111 w 503"/>
              <a:gd name="T3" fmla="*/ 66 h 80"/>
              <a:gd name="T4" fmla="*/ 160 w 503"/>
              <a:gd name="T5" fmla="*/ 35 h 80"/>
              <a:gd name="T6" fmla="*/ 368 w 503"/>
              <a:gd name="T7" fmla="*/ 23 h 80"/>
              <a:gd name="T8" fmla="*/ 503 w 503"/>
              <a:gd name="T9" fmla="*/ 41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3" h="80">
                <a:moveTo>
                  <a:pt x="0" y="60"/>
                </a:moveTo>
                <a:cubicBezTo>
                  <a:pt x="61" y="80"/>
                  <a:pt x="24" y="73"/>
                  <a:pt x="111" y="66"/>
                </a:cubicBezTo>
                <a:cubicBezTo>
                  <a:pt x="130" y="53"/>
                  <a:pt x="138" y="42"/>
                  <a:pt x="160" y="35"/>
                </a:cubicBezTo>
                <a:cubicBezTo>
                  <a:pt x="212" y="0"/>
                  <a:pt x="316" y="20"/>
                  <a:pt x="368" y="23"/>
                </a:cubicBezTo>
                <a:cubicBezTo>
                  <a:pt x="417" y="39"/>
                  <a:pt x="444" y="41"/>
                  <a:pt x="503" y="41"/>
                </a:cubicBezTo>
              </a:path>
            </a:pathLst>
          </a:custGeom>
          <a:noFill/>
          <a:ln w="19080" cap="sq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3" name="Freeform 25"/>
          <p:cNvSpPr>
            <a:spLocks noChangeArrowheads="1"/>
          </p:cNvSpPr>
          <p:nvPr/>
        </p:nvSpPr>
        <p:spPr bwMode="auto">
          <a:xfrm>
            <a:off x="6934200" y="1905000"/>
            <a:ext cx="82550" cy="219075"/>
          </a:xfrm>
          <a:custGeom>
            <a:avLst/>
            <a:gdLst>
              <a:gd name="T0" fmla="*/ 18 w 52"/>
              <a:gd name="T1" fmla="*/ 40 h 138"/>
              <a:gd name="T2" fmla="*/ 6 w 52"/>
              <a:gd name="T3" fmla="*/ 77 h 138"/>
              <a:gd name="T4" fmla="*/ 0 w 52"/>
              <a:gd name="T5" fmla="*/ 95 h 138"/>
              <a:gd name="T6" fmla="*/ 31 w 52"/>
              <a:gd name="T7" fmla="*/ 126 h 138"/>
              <a:gd name="T8" fmla="*/ 37 w 52"/>
              <a:gd name="T9" fmla="*/ 46 h 138"/>
              <a:gd name="T10" fmla="*/ 18 w 52"/>
              <a:gd name="T11" fmla="*/ 4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138">
                <a:moveTo>
                  <a:pt x="18" y="40"/>
                </a:moveTo>
                <a:cubicBezTo>
                  <a:pt x="14" y="52"/>
                  <a:pt x="10" y="65"/>
                  <a:pt x="6" y="77"/>
                </a:cubicBezTo>
                <a:cubicBezTo>
                  <a:pt x="4" y="83"/>
                  <a:pt x="0" y="95"/>
                  <a:pt x="0" y="95"/>
                </a:cubicBezTo>
                <a:cubicBezTo>
                  <a:pt x="14" y="138"/>
                  <a:pt x="0" y="136"/>
                  <a:pt x="31" y="126"/>
                </a:cubicBezTo>
                <a:cubicBezTo>
                  <a:pt x="41" y="95"/>
                  <a:pt x="52" y="79"/>
                  <a:pt x="37" y="46"/>
                </a:cubicBezTo>
                <a:cubicBezTo>
                  <a:pt x="16" y="0"/>
                  <a:pt x="18" y="35"/>
                  <a:pt x="18" y="40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4" name="Freeform 26"/>
          <p:cNvSpPr>
            <a:spLocks noChangeArrowheads="1"/>
          </p:cNvSpPr>
          <p:nvPr/>
        </p:nvSpPr>
        <p:spPr bwMode="auto">
          <a:xfrm>
            <a:off x="4344988" y="3384550"/>
            <a:ext cx="2413000" cy="1485900"/>
          </a:xfrm>
          <a:custGeom>
            <a:avLst/>
            <a:gdLst>
              <a:gd name="T0" fmla="*/ 1496 w 1520"/>
              <a:gd name="T1" fmla="*/ 312 h 936"/>
              <a:gd name="T2" fmla="*/ 1459 w 1520"/>
              <a:gd name="T3" fmla="*/ 269 h 936"/>
              <a:gd name="T4" fmla="*/ 1435 w 1520"/>
              <a:gd name="T5" fmla="*/ 226 h 936"/>
              <a:gd name="T6" fmla="*/ 1312 w 1520"/>
              <a:gd name="T7" fmla="*/ 141 h 936"/>
              <a:gd name="T8" fmla="*/ 1245 w 1520"/>
              <a:gd name="T9" fmla="*/ 98 h 936"/>
              <a:gd name="T10" fmla="*/ 1154 w 1520"/>
              <a:gd name="T11" fmla="*/ 80 h 936"/>
              <a:gd name="T12" fmla="*/ 995 w 1520"/>
              <a:gd name="T13" fmla="*/ 98 h 936"/>
              <a:gd name="T14" fmla="*/ 663 w 1520"/>
              <a:gd name="T15" fmla="*/ 0 h 936"/>
              <a:gd name="T16" fmla="*/ 418 w 1520"/>
              <a:gd name="T17" fmla="*/ 30 h 936"/>
              <a:gd name="T18" fmla="*/ 375 w 1520"/>
              <a:gd name="T19" fmla="*/ 43 h 936"/>
              <a:gd name="T20" fmla="*/ 350 w 1520"/>
              <a:gd name="T21" fmla="*/ 73 h 936"/>
              <a:gd name="T22" fmla="*/ 295 w 1520"/>
              <a:gd name="T23" fmla="*/ 98 h 936"/>
              <a:gd name="T24" fmla="*/ 264 w 1520"/>
              <a:gd name="T25" fmla="*/ 104 h 936"/>
              <a:gd name="T26" fmla="*/ 228 w 1520"/>
              <a:gd name="T27" fmla="*/ 116 h 936"/>
              <a:gd name="T28" fmla="*/ 179 w 1520"/>
              <a:gd name="T29" fmla="*/ 141 h 936"/>
              <a:gd name="T30" fmla="*/ 117 w 1520"/>
              <a:gd name="T31" fmla="*/ 190 h 936"/>
              <a:gd name="T32" fmla="*/ 80 w 1520"/>
              <a:gd name="T33" fmla="*/ 239 h 936"/>
              <a:gd name="T34" fmla="*/ 31 w 1520"/>
              <a:gd name="T35" fmla="*/ 325 h 936"/>
              <a:gd name="T36" fmla="*/ 7 w 1520"/>
              <a:gd name="T37" fmla="*/ 472 h 936"/>
              <a:gd name="T38" fmla="*/ 56 w 1520"/>
              <a:gd name="T39" fmla="*/ 680 h 936"/>
              <a:gd name="T40" fmla="*/ 142 w 1520"/>
              <a:gd name="T41" fmla="*/ 766 h 936"/>
              <a:gd name="T42" fmla="*/ 197 w 1520"/>
              <a:gd name="T43" fmla="*/ 790 h 936"/>
              <a:gd name="T44" fmla="*/ 228 w 1520"/>
              <a:gd name="T45" fmla="*/ 815 h 936"/>
              <a:gd name="T46" fmla="*/ 319 w 1520"/>
              <a:gd name="T47" fmla="*/ 845 h 936"/>
              <a:gd name="T48" fmla="*/ 424 w 1520"/>
              <a:gd name="T49" fmla="*/ 870 h 936"/>
              <a:gd name="T50" fmla="*/ 552 w 1520"/>
              <a:gd name="T51" fmla="*/ 894 h 936"/>
              <a:gd name="T52" fmla="*/ 779 w 1520"/>
              <a:gd name="T53" fmla="*/ 919 h 936"/>
              <a:gd name="T54" fmla="*/ 1171 w 1520"/>
              <a:gd name="T55" fmla="*/ 901 h 936"/>
              <a:gd name="T56" fmla="*/ 1263 w 1520"/>
              <a:gd name="T57" fmla="*/ 858 h 936"/>
              <a:gd name="T58" fmla="*/ 1294 w 1520"/>
              <a:gd name="T59" fmla="*/ 839 h 936"/>
              <a:gd name="T60" fmla="*/ 1361 w 1520"/>
              <a:gd name="T61" fmla="*/ 796 h 936"/>
              <a:gd name="T62" fmla="*/ 1447 w 1520"/>
              <a:gd name="T63" fmla="*/ 717 h 936"/>
              <a:gd name="T64" fmla="*/ 1490 w 1520"/>
              <a:gd name="T65" fmla="*/ 655 h 936"/>
              <a:gd name="T66" fmla="*/ 1508 w 1520"/>
              <a:gd name="T67" fmla="*/ 557 h 936"/>
              <a:gd name="T68" fmla="*/ 1520 w 1520"/>
              <a:gd name="T69" fmla="*/ 514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0" h="936">
                <a:moveTo>
                  <a:pt x="1496" y="312"/>
                </a:moveTo>
                <a:cubicBezTo>
                  <a:pt x="1485" y="296"/>
                  <a:pt x="1469" y="285"/>
                  <a:pt x="1459" y="269"/>
                </a:cubicBezTo>
                <a:cubicBezTo>
                  <a:pt x="1446" y="249"/>
                  <a:pt x="1450" y="244"/>
                  <a:pt x="1435" y="226"/>
                </a:cubicBezTo>
                <a:cubicBezTo>
                  <a:pt x="1413" y="200"/>
                  <a:pt x="1345" y="151"/>
                  <a:pt x="1312" y="141"/>
                </a:cubicBezTo>
                <a:cubicBezTo>
                  <a:pt x="1292" y="120"/>
                  <a:pt x="1268" y="120"/>
                  <a:pt x="1245" y="98"/>
                </a:cubicBezTo>
                <a:cubicBezTo>
                  <a:pt x="1216" y="71"/>
                  <a:pt x="1194" y="90"/>
                  <a:pt x="1154" y="80"/>
                </a:cubicBezTo>
                <a:cubicBezTo>
                  <a:pt x="1122" y="45"/>
                  <a:pt x="1038" y="112"/>
                  <a:pt x="995" y="98"/>
                </a:cubicBezTo>
                <a:cubicBezTo>
                  <a:pt x="881" y="100"/>
                  <a:pt x="775" y="28"/>
                  <a:pt x="663" y="0"/>
                </a:cubicBezTo>
                <a:cubicBezTo>
                  <a:pt x="583" y="26"/>
                  <a:pt x="501" y="22"/>
                  <a:pt x="418" y="30"/>
                </a:cubicBezTo>
                <a:cubicBezTo>
                  <a:pt x="416" y="30"/>
                  <a:pt x="380" y="40"/>
                  <a:pt x="375" y="43"/>
                </a:cubicBezTo>
                <a:cubicBezTo>
                  <a:pt x="345" y="60"/>
                  <a:pt x="379" y="50"/>
                  <a:pt x="350" y="73"/>
                </a:cubicBezTo>
                <a:cubicBezTo>
                  <a:pt x="348" y="74"/>
                  <a:pt x="298" y="97"/>
                  <a:pt x="295" y="98"/>
                </a:cubicBezTo>
                <a:cubicBezTo>
                  <a:pt x="285" y="102"/>
                  <a:pt x="274" y="101"/>
                  <a:pt x="264" y="104"/>
                </a:cubicBezTo>
                <a:cubicBezTo>
                  <a:pt x="252" y="107"/>
                  <a:pt x="228" y="116"/>
                  <a:pt x="228" y="116"/>
                </a:cubicBezTo>
                <a:cubicBezTo>
                  <a:pt x="213" y="130"/>
                  <a:pt x="199" y="134"/>
                  <a:pt x="179" y="141"/>
                </a:cubicBezTo>
                <a:cubicBezTo>
                  <a:pt x="159" y="159"/>
                  <a:pt x="136" y="171"/>
                  <a:pt x="117" y="190"/>
                </a:cubicBezTo>
                <a:cubicBezTo>
                  <a:pt x="111" y="209"/>
                  <a:pt x="80" y="239"/>
                  <a:pt x="80" y="239"/>
                </a:cubicBezTo>
                <a:cubicBezTo>
                  <a:pt x="71" y="265"/>
                  <a:pt x="51" y="305"/>
                  <a:pt x="31" y="325"/>
                </a:cubicBezTo>
                <a:cubicBezTo>
                  <a:pt x="15" y="374"/>
                  <a:pt x="22" y="423"/>
                  <a:pt x="7" y="472"/>
                </a:cubicBezTo>
                <a:cubicBezTo>
                  <a:pt x="10" y="522"/>
                  <a:pt x="0" y="643"/>
                  <a:pt x="56" y="680"/>
                </a:cubicBezTo>
                <a:cubicBezTo>
                  <a:pt x="74" y="707"/>
                  <a:pt x="115" y="749"/>
                  <a:pt x="142" y="766"/>
                </a:cubicBezTo>
                <a:cubicBezTo>
                  <a:pt x="158" y="776"/>
                  <a:pt x="180" y="781"/>
                  <a:pt x="197" y="790"/>
                </a:cubicBezTo>
                <a:cubicBezTo>
                  <a:pt x="259" y="821"/>
                  <a:pt x="177" y="784"/>
                  <a:pt x="228" y="815"/>
                </a:cubicBezTo>
                <a:cubicBezTo>
                  <a:pt x="256" y="832"/>
                  <a:pt x="286" y="840"/>
                  <a:pt x="319" y="845"/>
                </a:cubicBezTo>
                <a:cubicBezTo>
                  <a:pt x="353" y="857"/>
                  <a:pt x="389" y="864"/>
                  <a:pt x="424" y="870"/>
                </a:cubicBezTo>
                <a:cubicBezTo>
                  <a:pt x="465" y="884"/>
                  <a:pt x="509" y="889"/>
                  <a:pt x="552" y="894"/>
                </a:cubicBezTo>
                <a:cubicBezTo>
                  <a:pt x="647" y="921"/>
                  <a:pt x="641" y="914"/>
                  <a:pt x="779" y="919"/>
                </a:cubicBezTo>
                <a:cubicBezTo>
                  <a:pt x="805" y="919"/>
                  <a:pt x="1065" y="936"/>
                  <a:pt x="1171" y="901"/>
                </a:cubicBezTo>
                <a:cubicBezTo>
                  <a:pt x="1184" y="887"/>
                  <a:pt x="1242" y="865"/>
                  <a:pt x="1263" y="858"/>
                </a:cubicBezTo>
                <a:cubicBezTo>
                  <a:pt x="1288" y="831"/>
                  <a:pt x="1259" y="857"/>
                  <a:pt x="1294" y="839"/>
                </a:cubicBezTo>
                <a:cubicBezTo>
                  <a:pt x="1319" y="826"/>
                  <a:pt x="1336" y="804"/>
                  <a:pt x="1361" y="796"/>
                </a:cubicBezTo>
                <a:cubicBezTo>
                  <a:pt x="1384" y="762"/>
                  <a:pt x="1416" y="743"/>
                  <a:pt x="1447" y="717"/>
                </a:cubicBezTo>
                <a:cubicBezTo>
                  <a:pt x="1468" y="700"/>
                  <a:pt x="1472" y="674"/>
                  <a:pt x="1490" y="655"/>
                </a:cubicBezTo>
                <a:cubicBezTo>
                  <a:pt x="1513" y="586"/>
                  <a:pt x="1494" y="653"/>
                  <a:pt x="1508" y="557"/>
                </a:cubicBezTo>
                <a:cubicBezTo>
                  <a:pt x="1510" y="542"/>
                  <a:pt x="1520" y="514"/>
                  <a:pt x="1520" y="514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5" name="Freeform 27"/>
          <p:cNvSpPr>
            <a:spLocks noChangeArrowheads="1"/>
          </p:cNvSpPr>
          <p:nvPr/>
        </p:nvSpPr>
        <p:spPr bwMode="auto">
          <a:xfrm>
            <a:off x="6167438" y="3444875"/>
            <a:ext cx="1090612" cy="982663"/>
          </a:xfrm>
          <a:custGeom>
            <a:avLst/>
            <a:gdLst>
              <a:gd name="T0" fmla="*/ 0 w 687"/>
              <a:gd name="T1" fmla="*/ 30 h 619"/>
              <a:gd name="T2" fmla="*/ 170 w 687"/>
              <a:gd name="T3" fmla="*/ 5 h 619"/>
              <a:gd name="T4" fmla="*/ 244 w 687"/>
              <a:gd name="T5" fmla="*/ 17 h 619"/>
              <a:gd name="T6" fmla="*/ 342 w 687"/>
              <a:gd name="T7" fmla="*/ 54 h 619"/>
              <a:gd name="T8" fmla="*/ 434 w 687"/>
              <a:gd name="T9" fmla="*/ 66 h 619"/>
              <a:gd name="T10" fmla="*/ 495 w 687"/>
              <a:gd name="T11" fmla="*/ 84 h 619"/>
              <a:gd name="T12" fmla="*/ 550 w 687"/>
              <a:gd name="T13" fmla="*/ 121 h 619"/>
              <a:gd name="T14" fmla="*/ 599 w 687"/>
              <a:gd name="T15" fmla="*/ 158 h 619"/>
              <a:gd name="T16" fmla="*/ 624 w 687"/>
              <a:gd name="T17" fmla="*/ 188 h 619"/>
              <a:gd name="T18" fmla="*/ 648 w 687"/>
              <a:gd name="T19" fmla="*/ 238 h 619"/>
              <a:gd name="T20" fmla="*/ 673 w 687"/>
              <a:gd name="T21" fmla="*/ 287 h 619"/>
              <a:gd name="T22" fmla="*/ 654 w 687"/>
              <a:gd name="T23" fmla="*/ 409 h 619"/>
              <a:gd name="T24" fmla="*/ 648 w 687"/>
              <a:gd name="T25" fmla="*/ 427 h 619"/>
              <a:gd name="T26" fmla="*/ 636 w 687"/>
              <a:gd name="T27" fmla="*/ 440 h 619"/>
              <a:gd name="T28" fmla="*/ 611 w 687"/>
              <a:gd name="T29" fmla="*/ 519 h 619"/>
              <a:gd name="T30" fmla="*/ 587 w 687"/>
              <a:gd name="T31" fmla="*/ 581 h 619"/>
              <a:gd name="T32" fmla="*/ 581 w 687"/>
              <a:gd name="T33" fmla="*/ 599 h 619"/>
              <a:gd name="T34" fmla="*/ 562 w 687"/>
              <a:gd name="T35" fmla="*/ 611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87" h="619">
                <a:moveTo>
                  <a:pt x="0" y="30"/>
                </a:moveTo>
                <a:cubicBezTo>
                  <a:pt x="69" y="53"/>
                  <a:pt x="54" y="0"/>
                  <a:pt x="170" y="5"/>
                </a:cubicBezTo>
                <a:cubicBezTo>
                  <a:pt x="215" y="19"/>
                  <a:pt x="160" y="3"/>
                  <a:pt x="244" y="17"/>
                </a:cubicBezTo>
                <a:cubicBezTo>
                  <a:pt x="277" y="22"/>
                  <a:pt x="307" y="48"/>
                  <a:pt x="342" y="54"/>
                </a:cubicBezTo>
                <a:cubicBezTo>
                  <a:pt x="343" y="54"/>
                  <a:pt x="423" y="64"/>
                  <a:pt x="434" y="66"/>
                </a:cubicBezTo>
                <a:cubicBezTo>
                  <a:pt x="454" y="73"/>
                  <a:pt x="475" y="77"/>
                  <a:pt x="495" y="84"/>
                </a:cubicBezTo>
                <a:cubicBezTo>
                  <a:pt x="514" y="98"/>
                  <a:pt x="528" y="110"/>
                  <a:pt x="550" y="121"/>
                </a:cubicBezTo>
                <a:cubicBezTo>
                  <a:pt x="564" y="142"/>
                  <a:pt x="578" y="144"/>
                  <a:pt x="599" y="158"/>
                </a:cubicBezTo>
                <a:cubicBezTo>
                  <a:pt x="606" y="169"/>
                  <a:pt x="618" y="176"/>
                  <a:pt x="624" y="188"/>
                </a:cubicBezTo>
                <a:cubicBezTo>
                  <a:pt x="656" y="250"/>
                  <a:pt x="619" y="207"/>
                  <a:pt x="648" y="238"/>
                </a:cubicBezTo>
                <a:cubicBezTo>
                  <a:pt x="662" y="280"/>
                  <a:pt x="651" y="265"/>
                  <a:pt x="673" y="287"/>
                </a:cubicBezTo>
                <a:cubicBezTo>
                  <a:pt x="679" y="328"/>
                  <a:pt x="687" y="378"/>
                  <a:pt x="654" y="409"/>
                </a:cubicBezTo>
                <a:cubicBezTo>
                  <a:pt x="652" y="415"/>
                  <a:pt x="651" y="422"/>
                  <a:pt x="648" y="427"/>
                </a:cubicBezTo>
                <a:cubicBezTo>
                  <a:pt x="645" y="432"/>
                  <a:pt x="639" y="435"/>
                  <a:pt x="636" y="440"/>
                </a:cubicBezTo>
                <a:cubicBezTo>
                  <a:pt x="624" y="464"/>
                  <a:pt x="621" y="494"/>
                  <a:pt x="611" y="519"/>
                </a:cubicBezTo>
                <a:cubicBezTo>
                  <a:pt x="606" y="546"/>
                  <a:pt x="605" y="561"/>
                  <a:pt x="587" y="581"/>
                </a:cubicBezTo>
                <a:cubicBezTo>
                  <a:pt x="585" y="587"/>
                  <a:pt x="586" y="595"/>
                  <a:pt x="581" y="599"/>
                </a:cubicBezTo>
                <a:cubicBezTo>
                  <a:pt x="560" y="619"/>
                  <a:pt x="562" y="594"/>
                  <a:pt x="562" y="611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6" name="Freeform 28"/>
          <p:cNvSpPr>
            <a:spLocks noChangeArrowheads="1"/>
          </p:cNvSpPr>
          <p:nvPr/>
        </p:nvSpPr>
        <p:spPr bwMode="auto">
          <a:xfrm>
            <a:off x="6350000" y="4668838"/>
            <a:ext cx="320675" cy="60325"/>
          </a:xfrm>
          <a:custGeom>
            <a:avLst/>
            <a:gdLst>
              <a:gd name="T0" fmla="*/ 202 w 202"/>
              <a:gd name="T1" fmla="*/ 0 h 38"/>
              <a:gd name="T2" fmla="*/ 92 w 202"/>
              <a:gd name="T3" fmla="*/ 36 h 38"/>
              <a:gd name="T4" fmla="*/ 0 w 202"/>
              <a:gd name="T5" fmla="*/ 3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" h="38">
                <a:moveTo>
                  <a:pt x="202" y="0"/>
                </a:moveTo>
                <a:cubicBezTo>
                  <a:pt x="165" y="7"/>
                  <a:pt x="129" y="34"/>
                  <a:pt x="92" y="36"/>
                </a:cubicBezTo>
                <a:cubicBezTo>
                  <a:pt x="61" y="38"/>
                  <a:pt x="31" y="36"/>
                  <a:pt x="0" y="36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7" name="Freeform 29"/>
          <p:cNvSpPr>
            <a:spLocks noChangeArrowheads="1"/>
          </p:cNvSpPr>
          <p:nvPr/>
        </p:nvSpPr>
        <p:spPr bwMode="auto">
          <a:xfrm>
            <a:off x="6416675" y="3554413"/>
            <a:ext cx="681038" cy="1046162"/>
          </a:xfrm>
          <a:custGeom>
            <a:avLst/>
            <a:gdLst>
              <a:gd name="T0" fmla="*/ 0 w 429"/>
              <a:gd name="T1" fmla="*/ 0 h 659"/>
              <a:gd name="T2" fmla="*/ 18 w 429"/>
              <a:gd name="T3" fmla="*/ 6 h 659"/>
              <a:gd name="T4" fmla="*/ 30 w 429"/>
              <a:gd name="T5" fmla="*/ 24 h 659"/>
              <a:gd name="T6" fmla="*/ 67 w 429"/>
              <a:gd name="T7" fmla="*/ 37 h 659"/>
              <a:gd name="T8" fmla="*/ 122 w 429"/>
              <a:gd name="T9" fmla="*/ 86 h 659"/>
              <a:gd name="T10" fmla="*/ 177 w 429"/>
              <a:gd name="T11" fmla="*/ 116 h 659"/>
              <a:gd name="T12" fmla="*/ 190 w 429"/>
              <a:gd name="T13" fmla="*/ 135 h 659"/>
              <a:gd name="T14" fmla="*/ 202 w 429"/>
              <a:gd name="T15" fmla="*/ 172 h 659"/>
              <a:gd name="T16" fmla="*/ 247 w 429"/>
              <a:gd name="T17" fmla="*/ 292 h 659"/>
              <a:gd name="T18" fmla="*/ 241 w 429"/>
              <a:gd name="T19" fmla="*/ 396 h 659"/>
              <a:gd name="T20" fmla="*/ 208 w 429"/>
              <a:gd name="T21" fmla="*/ 515 h 659"/>
              <a:gd name="T22" fmla="*/ 196 w 429"/>
              <a:gd name="T23" fmla="*/ 551 h 659"/>
              <a:gd name="T24" fmla="*/ 190 w 429"/>
              <a:gd name="T25" fmla="*/ 570 h 659"/>
              <a:gd name="T26" fmla="*/ 184 w 429"/>
              <a:gd name="T27" fmla="*/ 588 h 659"/>
              <a:gd name="T28" fmla="*/ 141 w 429"/>
              <a:gd name="T29" fmla="*/ 649 h 659"/>
              <a:gd name="T30" fmla="*/ 147 w 429"/>
              <a:gd name="T31" fmla="*/ 643 h 659"/>
              <a:gd name="T32" fmla="*/ 171 w 429"/>
              <a:gd name="T33" fmla="*/ 625 h 659"/>
              <a:gd name="T34" fmla="*/ 233 w 429"/>
              <a:gd name="T35" fmla="*/ 588 h 659"/>
              <a:gd name="T36" fmla="*/ 251 w 429"/>
              <a:gd name="T37" fmla="*/ 576 h 659"/>
              <a:gd name="T38" fmla="*/ 263 w 429"/>
              <a:gd name="T39" fmla="*/ 558 h 659"/>
              <a:gd name="T40" fmla="*/ 300 w 429"/>
              <a:gd name="T41" fmla="*/ 539 h 659"/>
              <a:gd name="T42" fmla="*/ 312 w 429"/>
              <a:gd name="T43" fmla="*/ 521 h 659"/>
              <a:gd name="T44" fmla="*/ 331 w 429"/>
              <a:gd name="T45" fmla="*/ 515 h 659"/>
              <a:gd name="T46" fmla="*/ 355 w 429"/>
              <a:gd name="T47" fmla="*/ 490 h 659"/>
              <a:gd name="T48" fmla="*/ 386 w 429"/>
              <a:gd name="T49" fmla="*/ 435 h 659"/>
              <a:gd name="T50" fmla="*/ 423 w 429"/>
              <a:gd name="T51" fmla="*/ 380 h 659"/>
              <a:gd name="T52" fmla="*/ 429 w 429"/>
              <a:gd name="T53" fmla="*/ 331 h 659"/>
              <a:gd name="T54" fmla="*/ 410 w 429"/>
              <a:gd name="T55" fmla="*/ 202 h 659"/>
              <a:gd name="T56" fmla="*/ 423 w 429"/>
              <a:gd name="T57" fmla="*/ 184 h 659"/>
              <a:gd name="T58" fmla="*/ 410 w 429"/>
              <a:gd name="T59" fmla="*/ 159 h 659"/>
              <a:gd name="T60" fmla="*/ 269 w 429"/>
              <a:gd name="T61" fmla="*/ 73 h 659"/>
              <a:gd name="T62" fmla="*/ 220 w 429"/>
              <a:gd name="T63" fmla="*/ 49 h 659"/>
              <a:gd name="T64" fmla="*/ 165 w 429"/>
              <a:gd name="T65" fmla="*/ 18 h 659"/>
              <a:gd name="T66" fmla="*/ 98 w 429"/>
              <a:gd name="T67" fmla="*/ 12 h 659"/>
              <a:gd name="T68" fmla="*/ 37 w 429"/>
              <a:gd name="T69" fmla="*/ 6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9" h="659">
                <a:moveTo>
                  <a:pt x="0" y="0"/>
                </a:moveTo>
                <a:cubicBezTo>
                  <a:pt x="6" y="2"/>
                  <a:pt x="13" y="2"/>
                  <a:pt x="18" y="6"/>
                </a:cubicBezTo>
                <a:cubicBezTo>
                  <a:pt x="24" y="11"/>
                  <a:pt x="24" y="20"/>
                  <a:pt x="30" y="24"/>
                </a:cubicBezTo>
                <a:cubicBezTo>
                  <a:pt x="41" y="31"/>
                  <a:pt x="67" y="37"/>
                  <a:pt x="67" y="37"/>
                </a:cubicBezTo>
                <a:cubicBezTo>
                  <a:pt x="82" y="59"/>
                  <a:pt x="97" y="78"/>
                  <a:pt x="122" y="86"/>
                </a:cubicBezTo>
                <a:cubicBezTo>
                  <a:pt x="140" y="103"/>
                  <a:pt x="152" y="110"/>
                  <a:pt x="177" y="116"/>
                </a:cubicBezTo>
                <a:cubicBezTo>
                  <a:pt x="181" y="122"/>
                  <a:pt x="187" y="128"/>
                  <a:pt x="190" y="135"/>
                </a:cubicBezTo>
                <a:cubicBezTo>
                  <a:pt x="195" y="147"/>
                  <a:pt x="202" y="172"/>
                  <a:pt x="202" y="172"/>
                </a:cubicBezTo>
                <a:cubicBezTo>
                  <a:pt x="197" y="214"/>
                  <a:pt x="252" y="249"/>
                  <a:pt x="247" y="292"/>
                </a:cubicBezTo>
                <a:cubicBezTo>
                  <a:pt x="251" y="335"/>
                  <a:pt x="203" y="371"/>
                  <a:pt x="241" y="396"/>
                </a:cubicBezTo>
                <a:cubicBezTo>
                  <a:pt x="256" y="435"/>
                  <a:pt x="239" y="482"/>
                  <a:pt x="208" y="515"/>
                </a:cubicBezTo>
                <a:cubicBezTo>
                  <a:pt x="204" y="527"/>
                  <a:pt x="200" y="539"/>
                  <a:pt x="196" y="551"/>
                </a:cubicBezTo>
                <a:cubicBezTo>
                  <a:pt x="194" y="557"/>
                  <a:pt x="192" y="564"/>
                  <a:pt x="190" y="570"/>
                </a:cubicBezTo>
                <a:cubicBezTo>
                  <a:pt x="188" y="576"/>
                  <a:pt x="189" y="584"/>
                  <a:pt x="184" y="588"/>
                </a:cubicBezTo>
                <a:cubicBezTo>
                  <a:pt x="164" y="607"/>
                  <a:pt x="150" y="623"/>
                  <a:pt x="141" y="649"/>
                </a:cubicBezTo>
                <a:cubicBezTo>
                  <a:pt x="150" y="659"/>
                  <a:pt x="131" y="659"/>
                  <a:pt x="147" y="643"/>
                </a:cubicBezTo>
                <a:cubicBezTo>
                  <a:pt x="152" y="638"/>
                  <a:pt x="168" y="631"/>
                  <a:pt x="171" y="625"/>
                </a:cubicBezTo>
                <a:cubicBezTo>
                  <a:pt x="184" y="604"/>
                  <a:pt x="210" y="595"/>
                  <a:pt x="233" y="588"/>
                </a:cubicBezTo>
                <a:cubicBezTo>
                  <a:pt x="239" y="584"/>
                  <a:pt x="246" y="581"/>
                  <a:pt x="251" y="576"/>
                </a:cubicBezTo>
                <a:cubicBezTo>
                  <a:pt x="256" y="571"/>
                  <a:pt x="257" y="563"/>
                  <a:pt x="263" y="558"/>
                </a:cubicBezTo>
                <a:cubicBezTo>
                  <a:pt x="274" y="549"/>
                  <a:pt x="288" y="547"/>
                  <a:pt x="300" y="539"/>
                </a:cubicBezTo>
                <a:cubicBezTo>
                  <a:pt x="304" y="533"/>
                  <a:pt x="306" y="525"/>
                  <a:pt x="312" y="521"/>
                </a:cubicBezTo>
                <a:cubicBezTo>
                  <a:pt x="317" y="517"/>
                  <a:pt x="326" y="520"/>
                  <a:pt x="331" y="515"/>
                </a:cubicBezTo>
                <a:cubicBezTo>
                  <a:pt x="365" y="481"/>
                  <a:pt x="306" y="506"/>
                  <a:pt x="355" y="490"/>
                </a:cubicBezTo>
                <a:cubicBezTo>
                  <a:pt x="370" y="467"/>
                  <a:pt x="363" y="450"/>
                  <a:pt x="386" y="435"/>
                </a:cubicBezTo>
                <a:cubicBezTo>
                  <a:pt x="405" y="380"/>
                  <a:pt x="405" y="435"/>
                  <a:pt x="423" y="380"/>
                </a:cubicBezTo>
                <a:cubicBezTo>
                  <a:pt x="427" y="368"/>
                  <a:pt x="429" y="331"/>
                  <a:pt x="429" y="331"/>
                </a:cubicBezTo>
                <a:cubicBezTo>
                  <a:pt x="427" y="288"/>
                  <a:pt x="417" y="244"/>
                  <a:pt x="410" y="202"/>
                </a:cubicBezTo>
                <a:cubicBezTo>
                  <a:pt x="409" y="195"/>
                  <a:pt x="428" y="190"/>
                  <a:pt x="423" y="184"/>
                </a:cubicBezTo>
                <a:cubicBezTo>
                  <a:pt x="417" y="177"/>
                  <a:pt x="415" y="167"/>
                  <a:pt x="410" y="159"/>
                </a:cubicBezTo>
                <a:cubicBezTo>
                  <a:pt x="381" y="111"/>
                  <a:pt x="315" y="104"/>
                  <a:pt x="269" y="73"/>
                </a:cubicBezTo>
                <a:cubicBezTo>
                  <a:pt x="261" y="68"/>
                  <a:pt x="230" y="51"/>
                  <a:pt x="220" y="49"/>
                </a:cubicBezTo>
                <a:cubicBezTo>
                  <a:pt x="192" y="44"/>
                  <a:pt x="194" y="20"/>
                  <a:pt x="165" y="18"/>
                </a:cubicBezTo>
                <a:cubicBezTo>
                  <a:pt x="140" y="10"/>
                  <a:pt x="120" y="27"/>
                  <a:pt x="98" y="12"/>
                </a:cubicBezTo>
                <a:cubicBezTo>
                  <a:pt x="57" y="19"/>
                  <a:pt x="13" y="6"/>
                  <a:pt x="37" y="6"/>
                </a:cubicBez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3816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8" name="Oval 30"/>
          <p:cNvSpPr>
            <a:spLocks noChangeArrowheads="1"/>
          </p:cNvSpPr>
          <p:nvPr/>
        </p:nvSpPr>
        <p:spPr bwMode="auto">
          <a:xfrm>
            <a:off x="6781800" y="3810000"/>
            <a:ext cx="228600" cy="304800"/>
          </a:xfrm>
          <a:prstGeom prst="ellipse">
            <a:avLst/>
          </a:prstGeom>
          <a:gradFill rotWithShape="0">
            <a:gsLst>
              <a:gs pos="0">
                <a:srgbClr val="162C37"/>
              </a:gs>
              <a:gs pos="50000">
                <a:srgbClr val="66CCFF"/>
              </a:gs>
              <a:gs pos="100000">
                <a:srgbClr val="162C37"/>
              </a:gs>
            </a:gsLst>
            <a:lin ang="0" scaled="1"/>
          </a:gradFill>
          <a:ln w="3816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9" name="Freeform 31"/>
          <p:cNvSpPr>
            <a:spLocks noChangeArrowheads="1"/>
          </p:cNvSpPr>
          <p:nvPr/>
        </p:nvSpPr>
        <p:spPr bwMode="auto">
          <a:xfrm>
            <a:off x="6797675" y="4164013"/>
            <a:ext cx="142875" cy="195262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0" name="Freeform 32"/>
          <p:cNvSpPr>
            <a:spLocks noChangeArrowheads="1"/>
          </p:cNvSpPr>
          <p:nvPr/>
        </p:nvSpPr>
        <p:spPr bwMode="auto">
          <a:xfrm>
            <a:off x="4359275" y="3478213"/>
            <a:ext cx="2316163" cy="1320800"/>
          </a:xfrm>
          <a:custGeom>
            <a:avLst/>
            <a:gdLst>
              <a:gd name="T0" fmla="*/ 1161 w 1459"/>
              <a:gd name="T1" fmla="*/ 63 h 832"/>
              <a:gd name="T2" fmla="*/ 1016 w 1459"/>
              <a:gd name="T3" fmla="*/ 107 h 832"/>
              <a:gd name="T4" fmla="*/ 469 w 1459"/>
              <a:gd name="T5" fmla="*/ 26 h 832"/>
              <a:gd name="T6" fmla="*/ 346 w 1459"/>
              <a:gd name="T7" fmla="*/ 63 h 832"/>
              <a:gd name="T8" fmla="*/ 193 w 1459"/>
              <a:gd name="T9" fmla="*/ 124 h 832"/>
              <a:gd name="T10" fmla="*/ 114 w 1459"/>
              <a:gd name="T11" fmla="*/ 186 h 832"/>
              <a:gd name="T12" fmla="*/ 28 w 1459"/>
              <a:gd name="T13" fmla="*/ 320 h 832"/>
              <a:gd name="T14" fmla="*/ 89 w 1459"/>
              <a:gd name="T15" fmla="*/ 602 h 832"/>
              <a:gd name="T16" fmla="*/ 169 w 1459"/>
              <a:gd name="T17" fmla="*/ 713 h 832"/>
              <a:gd name="T18" fmla="*/ 310 w 1459"/>
              <a:gd name="T19" fmla="*/ 755 h 832"/>
              <a:gd name="T20" fmla="*/ 512 w 1459"/>
              <a:gd name="T21" fmla="*/ 805 h 832"/>
              <a:gd name="T22" fmla="*/ 1100 w 1459"/>
              <a:gd name="T23" fmla="*/ 805 h 832"/>
              <a:gd name="T24" fmla="*/ 1204 w 1459"/>
              <a:gd name="T25" fmla="*/ 774 h 832"/>
              <a:gd name="T26" fmla="*/ 1333 w 1459"/>
              <a:gd name="T27" fmla="*/ 688 h 832"/>
              <a:gd name="T28" fmla="*/ 1407 w 1459"/>
              <a:gd name="T29" fmla="*/ 621 h 832"/>
              <a:gd name="T30" fmla="*/ 1449 w 1459"/>
              <a:gd name="T31" fmla="*/ 467 h 832"/>
              <a:gd name="T32" fmla="*/ 1431 w 1459"/>
              <a:gd name="T33" fmla="*/ 412 h 832"/>
              <a:gd name="T34" fmla="*/ 1296 w 1459"/>
              <a:gd name="T35" fmla="*/ 161 h 832"/>
              <a:gd name="T36" fmla="*/ 1192 w 1459"/>
              <a:gd name="T37" fmla="*/ 167 h 832"/>
              <a:gd name="T38" fmla="*/ 1364 w 1459"/>
              <a:gd name="T39" fmla="*/ 376 h 832"/>
              <a:gd name="T40" fmla="*/ 1161 w 1459"/>
              <a:gd name="T41" fmla="*/ 492 h 832"/>
              <a:gd name="T42" fmla="*/ 1247 w 1459"/>
              <a:gd name="T43" fmla="*/ 529 h 832"/>
              <a:gd name="T44" fmla="*/ 1284 w 1459"/>
              <a:gd name="T45" fmla="*/ 602 h 832"/>
              <a:gd name="T46" fmla="*/ 1168 w 1459"/>
              <a:gd name="T47" fmla="*/ 688 h 832"/>
              <a:gd name="T48" fmla="*/ 1100 w 1459"/>
              <a:gd name="T49" fmla="*/ 725 h 832"/>
              <a:gd name="T50" fmla="*/ 1023 w 1459"/>
              <a:gd name="T51" fmla="*/ 812 h 832"/>
              <a:gd name="T52" fmla="*/ 788 w 1459"/>
              <a:gd name="T53" fmla="*/ 706 h 832"/>
              <a:gd name="T54" fmla="*/ 763 w 1459"/>
              <a:gd name="T55" fmla="*/ 657 h 832"/>
              <a:gd name="T56" fmla="*/ 726 w 1459"/>
              <a:gd name="T57" fmla="*/ 559 h 832"/>
              <a:gd name="T58" fmla="*/ 445 w 1459"/>
              <a:gd name="T59" fmla="*/ 425 h 832"/>
              <a:gd name="T60" fmla="*/ 291 w 1459"/>
              <a:gd name="T61" fmla="*/ 363 h 832"/>
              <a:gd name="T62" fmla="*/ 445 w 1459"/>
              <a:gd name="T63" fmla="*/ 210 h 832"/>
              <a:gd name="T64" fmla="*/ 659 w 1459"/>
              <a:gd name="T65" fmla="*/ 155 h 832"/>
              <a:gd name="T66" fmla="*/ 1004 w 1459"/>
              <a:gd name="T67" fmla="*/ 119 h 832"/>
              <a:gd name="T68" fmla="*/ 1217 w 1459"/>
              <a:gd name="T69" fmla="*/ 112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59" h="832">
                <a:moveTo>
                  <a:pt x="1217" y="112"/>
                </a:moveTo>
                <a:cubicBezTo>
                  <a:pt x="1203" y="102"/>
                  <a:pt x="1176" y="70"/>
                  <a:pt x="1161" y="63"/>
                </a:cubicBezTo>
                <a:cubicBezTo>
                  <a:pt x="1119" y="42"/>
                  <a:pt x="1049" y="112"/>
                  <a:pt x="1004" y="107"/>
                </a:cubicBezTo>
                <a:cubicBezTo>
                  <a:pt x="950" y="99"/>
                  <a:pt x="1059" y="122"/>
                  <a:pt x="1016" y="107"/>
                </a:cubicBezTo>
                <a:cubicBezTo>
                  <a:pt x="973" y="92"/>
                  <a:pt x="836" y="27"/>
                  <a:pt x="745" y="14"/>
                </a:cubicBezTo>
                <a:cubicBezTo>
                  <a:pt x="658" y="0"/>
                  <a:pt x="556" y="22"/>
                  <a:pt x="469" y="26"/>
                </a:cubicBezTo>
                <a:cubicBezTo>
                  <a:pt x="440" y="36"/>
                  <a:pt x="412" y="43"/>
                  <a:pt x="383" y="51"/>
                </a:cubicBezTo>
                <a:cubicBezTo>
                  <a:pt x="370" y="54"/>
                  <a:pt x="346" y="63"/>
                  <a:pt x="346" y="63"/>
                </a:cubicBezTo>
                <a:cubicBezTo>
                  <a:pt x="333" y="102"/>
                  <a:pt x="284" y="91"/>
                  <a:pt x="248" y="100"/>
                </a:cubicBezTo>
                <a:cubicBezTo>
                  <a:pt x="231" y="111"/>
                  <a:pt x="193" y="124"/>
                  <a:pt x="193" y="124"/>
                </a:cubicBezTo>
                <a:cubicBezTo>
                  <a:pt x="166" y="153"/>
                  <a:pt x="198" y="123"/>
                  <a:pt x="163" y="143"/>
                </a:cubicBezTo>
                <a:cubicBezTo>
                  <a:pt x="145" y="153"/>
                  <a:pt x="128" y="171"/>
                  <a:pt x="114" y="186"/>
                </a:cubicBezTo>
                <a:cubicBezTo>
                  <a:pt x="101" y="225"/>
                  <a:pt x="76" y="252"/>
                  <a:pt x="52" y="284"/>
                </a:cubicBezTo>
                <a:cubicBezTo>
                  <a:pt x="43" y="296"/>
                  <a:pt x="28" y="320"/>
                  <a:pt x="28" y="320"/>
                </a:cubicBezTo>
                <a:cubicBezTo>
                  <a:pt x="7" y="384"/>
                  <a:pt x="0" y="537"/>
                  <a:pt x="65" y="578"/>
                </a:cubicBezTo>
                <a:cubicBezTo>
                  <a:pt x="86" y="642"/>
                  <a:pt x="52" y="554"/>
                  <a:pt x="89" y="602"/>
                </a:cubicBezTo>
                <a:cubicBezTo>
                  <a:pt x="94" y="609"/>
                  <a:pt x="91" y="619"/>
                  <a:pt x="95" y="627"/>
                </a:cubicBezTo>
                <a:cubicBezTo>
                  <a:pt x="111" y="658"/>
                  <a:pt x="147" y="686"/>
                  <a:pt x="169" y="713"/>
                </a:cubicBezTo>
                <a:cubicBezTo>
                  <a:pt x="175" y="721"/>
                  <a:pt x="179" y="732"/>
                  <a:pt x="187" y="737"/>
                </a:cubicBezTo>
                <a:cubicBezTo>
                  <a:pt x="215" y="755"/>
                  <a:pt x="292" y="754"/>
                  <a:pt x="310" y="755"/>
                </a:cubicBezTo>
                <a:cubicBezTo>
                  <a:pt x="373" y="780"/>
                  <a:pt x="280" y="742"/>
                  <a:pt x="346" y="774"/>
                </a:cubicBezTo>
                <a:cubicBezTo>
                  <a:pt x="392" y="797"/>
                  <a:pt x="463" y="800"/>
                  <a:pt x="512" y="805"/>
                </a:cubicBezTo>
                <a:cubicBezTo>
                  <a:pt x="596" y="832"/>
                  <a:pt x="536" y="816"/>
                  <a:pt x="696" y="823"/>
                </a:cubicBezTo>
                <a:cubicBezTo>
                  <a:pt x="831" y="817"/>
                  <a:pt x="966" y="818"/>
                  <a:pt x="1100" y="805"/>
                </a:cubicBezTo>
                <a:cubicBezTo>
                  <a:pt x="1129" y="797"/>
                  <a:pt x="1157" y="789"/>
                  <a:pt x="1186" y="780"/>
                </a:cubicBezTo>
                <a:cubicBezTo>
                  <a:pt x="1192" y="778"/>
                  <a:pt x="1204" y="774"/>
                  <a:pt x="1204" y="774"/>
                </a:cubicBezTo>
                <a:cubicBezTo>
                  <a:pt x="1222" y="758"/>
                  <a:pt x="1261" y="733"/>
                  <a:pt x="1284" y="725"/>
                </a:cubicBezTo>
                <a:cubicBezTo>
                  <a:pt x="1299" y="702"/>
                  <a:pt x="1311" y="703"/>
                  <a:pt x="1333" y="688"/>
                </a:cubicBezTo>
                <a:cubicBezTo>
                  <a:pt x="1358" y="650"/>
                  <a:pt x="1329" y="685"/>
                  <a:pt x="1364" y="664"/>
                </a:cubicBezTo>
                <a:cubicBezTo>
                  <a:pt x="1382" y="653"/>
                  <a:pt x="1388" y="633"/>
                  <a:pt x="1407" y="621"/>
                </a:cubicBezTo>
                <a:cubicBezTo>
                  <a:pt x="1417" y="589"/>
                  <a:pt x="1421" y="577"/>
                  <a:pt x="1443" y="553"/>
                </a:cubicBezTo>
                <a:cubicBezTo>
                  <a:pt x="1452" y="516"/>
                  <a:pt x="1459" y="508"/>
                  <a:pt x="1449" y="467"/>
                </a:cubicBezTo>
                <a:cubicBezTo>
                  <a:pt x="1446" y="455"/>
                  <a:pt x="1441" y="443"/>
                  <a:pt x="1437" y="431"/>
                </a:cubicBezTo>
                <a:cubicBezTo>
                  <a:pt x="1435" y="425"/>
                  <a:pt x="1431" y="412"/>
                  <a:pt x="1431" y="412"/>
                </a:cubicBezTo>
                <a:cubicBezTo>
                  <a:pt x="1427" y="319"/>
                  <a:pt x="1441" y="276"/>
                  <a:pt x="1370" y="229"/>
                </a:cubicBezTo>
                <a:cubicBezTo>
                  <a:pt x="1354" y="195"/>
                  <a:pt x="1332" y="172"/>
                  <a:pt x="1296" y="161"/>
                </a:cubicBezTo>
                <a:cubicBezTo>
                  <a:pt x="1269" y="143"/>
                  <a:pt x="1241" y="159"/>
                  <a:pt x="1210" y="149"/>
                </a:cubicBezTo>
                <a:cubicBezTo>
                  <a:pt x="1200" y="151"/>
                  <a:pt x="1184" y="142"/>
                  <a:pt x="1192" y="167"/>
                </a:cubicBezTo>
                <a:cubicBezTo>
                  <a:pt x="1207" y="214"/>
                  <a:pt x="1237" y="212"/>
                  <a:pt x="1266" y="247"/>
                </a:cubicBezTo>
                <a:cubicBezTo>
                  <a:pt x="1300" y="288"/>
                  <a:pt x="1326" y="338"/>
                  <a:pt x="1364" y="376"/>
                </a:cubicBezTo>
                <a:cubicBezTo>
                  <a:pt x="1387" y="469"/>
                  <a:pt x="1224" y="447"/>
                  <a:pt x="1180" y="449"/>
                </a:cubicBezTo>
                <a:cubicBezTo>
                  <a:pt x="1159" y="456"/>
                  <a:pt x="1146" y="468"/>
                  <a:pt x="1161" y="492"/>
                </a:cubicBezTo>
                <a:cubicBezTo>
                  <a:pt x="1171" y="507"/>
                  <a:pt x="1194" y="512"/>
                  <a:pt x="1210" y="517"/>
                </a:cubicBezTo>
                <a:cubicBezTo>
                  <a:pt x="1222" y="521"/>
                  <a:pt x="1247" y="529"/>
                  <a:pt x="1247" y="529"/>
                </a:cubicBezTo>
                <a:cubicBezTo>
                  <a:pt x="1261" y="542"/>
                  <a:pt x="1277" y="552"/>
                  <a:pt x="1290" y="566"/>
                </a:cubicBezTo>
                <a:cubicBezTo>
                  <a:pt x="1288" y="578"/>
                  <a:pt x="1288" y="591"/>
                  <a:pt x="1284" y="602"/>
                </a:cubicBezTo>
                <a:cubicBezTo>
                  <a:pt x="1282" y="608"/>
                  <a:pt x="1277" y="611"/>
                  <a:pt x="1272" y="615"/>
                </a:cubicBezTo>
                <a:cubicBezTo>
                  <a:pt x="1239" y="640"/>
                  <a:pt x="1202" y="665"/>
                  <a:pt x="1168" y="688"/>
                </a:cubicBezTo>
                <a:cubicBezTo>
                  <a:pt x="1150" y="700"/>
                  <a:pt x="1159" y="703"/>
                  <a:pt x="1137" y="713"/>
                </a:cubicBezTo>
                <a:cubicBezTo>
                  <a:pt x="1125" y="718"/>
                  <a:pt x="1100" y="725"/>
                  <a:pt x="1100" y="725"/>
                </a:cubicBezTo>
                <a:cubicBezTo>
                  <a:pt x="1080" y="738"/>
                  <a:pt x="1033" y="749"/>
                  <a:pt x="1033" y="749"/>
                </a:cubicBezTo>
                <a:cubicBezTo>
                  <a:pt x="1011" y="758"/>
                  <a:pt x="1046" y="803"/>
                  <a:pt x="1023" y="812"/>
                </a:cubicBezTo>
                <a:cubicBezTo>
                  <a:pt x="1000" y="821"/>
                  <a:pt x="933" y="823"/>
                  <a:pt x="894" y="805"/>
                </a:cubicBezTo>
                <a:cubicBezTo>
                  <a:pt x="855" y="787"/>
                  <a:pt x="808" y="724"/>
                  <a:pt x="788" y="706"/>
                </a:cubicBezTo>
                <a:cubicBezTo>
                  <a:pt x="786" y="700"/>
                  <a:pt x="779" y="698"/>
                  <a:pt x="775" y="694"/>
                </a:cubicBezTo>
                <a:cubicBezTo>
                  <a:pt x="771" y="682"/>
                  <a:pt x="770" y="668"/>
                  <a:pt x="763" y="657"/>
                </a:cubicBezTo>
                <a:cubicBezTo>
                  <a:pt x="759" y="651"/>
                  <a:pt x="754" y="646"/>
                  <a:pt x="751" y="639"/>
                </a:cubicBezTo>
                <a:cubicBezTo>
                  <a:pt x="740" y="614"/>
                  <a:pt x="739" y="582"/>
                  <a:pt x="726" y="559"/>
                </a:cubicBezTo>
                <a:cubicBezTo>
                  <a:pt x="704" y="521"/>
                  <a:pt x="667" y="481"/>
                  <a:pt x="628" y="461"/>
                </a:cubicBezTo>
                <a:cubicBezTo>
                  <a:pt x="577" y="435"/>
                  <a:pt x="498" y="429"/>
                  <a:pt x="445" y="425"/>
                </a:cubicBezTo>
                <a:cubicBezTo>
                  <a:pt x="410" y="412"/>
                  <a:pt x="371" y="409"/>
                  <a:pt x="334" y="400"/>
                </a:cubicBezTo>
                <a:cubicBezTo>
                  <a:pt x="320" y="379"/>
                  <a:pt x="308" y="380"/>
                  <a:pt x="291" y="363"/>
                </a:cubicBezTo>
                <a:cubicBezTo>
                  <a:pt x="271" y="303"/>
                  <a:pt x="306" y="270"/>
                  <a:pt x="359" y="253"/>
                </a:cubicBezTo>
                <a:cubicBezTo>
                  <a:pt x="387" y="235"/>
                  <a:pt x="413" y="220"/>
                  <a:pt x="445" y="210"/>
                </a:cubicBezTo>
                <a:cubicBezTo>
                  <a:pt x="457" y="206"/>
                  <a:pt x="481" y="198"/>
                  <a:pt x="481" y="198"/>
                </a:cubicBezTo>
                <a:cubicBezTo>
                  <a:pt x="516" y="166"/>
                  <a:pt x="613" y="159"/>
                  <a:pt x="659" y="155"/>
                </a:cubicBezTo>
                <a:cubicBezTo>
                  <a:pt x="712" y="137"/>
                  <a:pt x="883" y="115"/>
                  <a:pt x="937" y="101"/>
                </a:cubicBezTo>
                <a:cubicBezTo>
                  <a:pt x="1017" y="105"/>
                  <a:pt x="937" y="102"/>
                  <a:pt x="1004" y="119"/>
                </a:cubicBezTo>
                <a:cubicBezTo>
                  <a:pt x="1069" y="117"/>
                  <a:pt x="1143" y="178"/>
                  <a:pt x="1204" y="155"/>
                </a:cubicBezTo>
                <a:cubicBezTo>
                  <a:pt x="1229" y="146"/>
                  <a:pt x="1195" y="68"/>
                  <a:pt x="1217" y="112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2844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1" name="Freeform 33"/>
          <p:cNvSpPr>
            <a:spLocks noChangeArrowheads="1"/>
          </p:cNvSpPr>
          <p:nvPr/>
        </p:nvSpPr>
        <p:spPr bwMode="auto">
          <a:xfrm rot="2280000">
            <a:off x="4664075" y="3630613"/>
            <a:ext cx="228600" cy="271462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2" name="Freeform 34"/>
          <p:cNvSpPr>
            <a:spLocks noChangeArrowheads="1"/>
          </p:cNvSpPr>
          <p:nvPr/>
        </p:nvSpPr>
        <p:spPr bwMode="auto">
          <a:xfrm rot="3900000">
            <a:off x="4533106" y="3988594"/>
            <a:ext cx="206375" cy="249238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3" name="Freeform 35"/>
          <p:cNvSpPr>
            <a:spLocks noChangeArrowheads="1"/>
          </p:cNvSpPr>
          <p:nvPr/>
        </p:nvSpPr>
        <p:spPr bwMode="auto">
          <a:xfrm>
            <a:off x="4676775" y="4108450"/>
            <a:ext cx="868363" cy="576263"/>
          </a:xfrm>
          <a:custGeom>
            <a:avLst/>
            <a:gdLst>
              <a:gd name="T0" fmla="*/ 92 w 547"/>
              <a:gd name="T1" fmla="*/ 58 h 363"/>
              <a:gd name="T2" fmla="*/ 19 w 547"/>
              <a:gd name="T3" fmla="*/ 89 h 363"/>
              <a:gd name="T4" fmla="*/ 0 w 547"/>
              <a:gd name="T5" fmla="*/ 120 h 363"/>
              <a:gd name="T6" fmla="*/ 49 w 547"/>
              <a:gd name="T7" fmla="*/ 273 h 363"/>
              <a:gd name="T8" fmla="*/ 86 w 547"/>
              <a:gd name="T9" fmla="*/ 297 h 363"/>
              <a:gd name="T10" fmla="*/ 98 w 547"/>
              <a:gd name="T11" fmla="*/ 310 h 363"/>
              <a:gd name="T12" fmla="*/ 135 w 547"/>
              <a:gd name="T13" fmla="*/ 316 h 363"/>
              <a:gd name="T14" fmla="*/ 258 w 547"/>
              <a:gd name="T15" fmla="*/ 340 h 363"/>
              <a:gd name="T16" fmla="*/ 527 w 547"/>
              <a:gd name="T17" fmla="*/ 334 h 363"/>
              <a:gd name="T18" fmla="*/ 533 w 547"/>
              <a:gd name="T19" fmla="*/ 316 h 363"/>
              <a:gd name="T20" fmla="*/ 546 w 547"/>
              <a:gd name="T21" fmla="*/ 304 h 363"/>
              <a:gd name="T22" fmla="*/ 533 w 547"/>
              <a:gd name="T23" fmla="*/ 236 h 363"/>
              <a:gd name="T24" fmla="*/ 484 w 547"/>
              <a:gd name="T25" fmla="*/ 138 h 363"/>
              <a:gd name="T26" fmla="*/ 466 w 547"/>
              <a:gd name="T27" fmla="*/ 114 h 363"/>
              <a:gd name="T28" fmla="*/ 423 w 547"/>
              <a:gd name="T29" fmla="*/ 101 h 363"/>
              <a:gd name="T30" fmla="*/ 258 w 547"/>
              <a:gd name="T31" fmla="*/ 58 h 363"/>
              <a:gd name="T32" fmla="*/ 92 w 547"/>
              <a:gd name="T33" fmla="*/ 5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7" h="363">
                <a:moveTo>
                  <a:pt x="92" y="58"/>
                </a:moveTo>
                <a:cubicBezTo>
                  <a:pt x="59" y="62"/>
                  <a:pt x="50" y="79"/>
                  <a:pt x="19" y="89"/>
                </a:cubicBezTo>
                <a:cubicBezTo>
                  <a:pt x="8" y="99"/>
                  <a:pt x="0" y="103"/>
                  <a:pt x="0" y="120"/>
                </a:cubicBezTo>
                <a:cubicBezTo>
                  <a:pt x="0" y="185"/>
                  <a:pt x="1" y="232"/>
                  <a:pt x="49" y="273"/>
                </a:cubicBezTo>
                <a:cubicBezTo>
                  <a:pt x="60" y="283"/>
                  <a:pt x="76" y="286"/>
                  <a:pt x="86" y="297"/>
                </a:cubicBezTo>
                <a:cubicBezTo>
                  <a:pt x="90" y="301"/>
                  <a:pt x="93" y="308"/>
                  <a:pt x="98" y="310"/>
                </a:cubicBezTo>
                <a:cubicBezTo>
                  <a:pt x="110" y="315"/>
                  <a:pt x="123" y="314"/>
                  <a:pt x="135" y="316"/>
                </a:cubicBezTo>
                <a:cubicBezTo>
                  <a:pt x="187" y="333"/>
                  <a:pt x="198" y="335"/>
                  <a:pt x="258" y="340"/>
                </a:cubicBezTo>
                <a:cubicBezTo>
                  <a:pt x="345" y="362"/>
                  <a:pt x="441" y="363"/>
                  <a:pt x="527" y="334"/>
                </a:cubicBezTo>
                <a:cubicBezTo>
                  <a:pt x="529" y="328"/>
                  <a:pt x="530" y="321"/>
                  <a:pt x="533" y="316"/>
                </a:cubicBezTo>
                <a:cubicBezTo>
                  <a:pt x="536" y="311"/>
                  <a:pt x="545" y="310"/>
                  <a:pt x="546" y="304"/>
                </a:cubicBezTo>
                <a:cubicBezTo>
                  <a:pt x="547" y="296"/>
                  <a:pt x="537" y="250"/>
                  <a:pt x="533" y="236"/>
                </a:cubicBezTo>
                <a:cubicBezTo>
                  <a:pt x="518" y="186"/>
                  <a:pt x="515" y="174"/>
                  <a:pt x="484" y="138"/>
                </a:cubicBezTo>
                <a:cubicBezTo>
                  <a:pt x="477" y="130"/>
                  <a:pt x="474" y="120"/>
                  <a:pt x="466" y="114"/>
                </a:cubicBezTo>
                <a:cubicBezTo>
                  <a:pt x="454" y="105"/>
                  <a:pt x="436" y="108"/>
                  <a:pt x="423" y="101"/>
                </a:cubicBezTo>
                <a:cubicBezTo>
                  <a:pt x="366" y="71"/>
                  <a:pt x="323" y="64"/>
                  <a:pt x="258" y="58"/>
                </a:cubicBezTo>
                <a:cubicBezTo>
                  <a:pt x="211" y="43"/>
                  <a:pt x="38" y="0"/>
                  <a:pt x="92" y="58"/>
                </a:cubicBezTo>
                <a:close/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 w="76320" cap="sq">
            <a:solidFill>
              <a:srgbClr val="66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4" name="Freeform 36"/>
          <p:cNvSpPr>
            <a:spLocks noChangeArrowheads="1"/>
          </p:cNvSpPr>
          <p:nvPr/>
        </p:nvSpPr>
        <p:spPr bwMode="auto">
          <a:xfrm>
            <a:off x="4846638" y="4318000"/>
            <a:ext cx="236537" cy="136525"/>
          </a:xfrm>
          <a:custGeom>
            <a:avLst/>
            <a:gdLst>
              <a:gd name="T0" fmla="*/ 120 w 149"/>
              <a:gd name="T1" fmla="*/ 25 h 86"/>
              <a:gd name="T2" fmla="*/ 59 w 149"/>
              <a:gd name="T3" fmla="*/ 0 h 86"/>
              <a:gd name="T4" fmla="*/ 22 w 149"/>
              <a:gd name="T5" fmla="*/ 6 h 86"/>
              <a:gd name="T6" fmla="*/ 28 w 149"/>
              <a:gd name="T7" fmla="*/ 80 h 86"/>
              <a:gd name="T8" fmla="*/ 83 w 149"/>
              <a:gd name="T9" fmla="*/ 86 h 86"/>
              <a:gd name="T10" fmla="*/ 120 w 149"/>
              <a:gd name="T11" fmla="*/ 80 h 86"/>
              <a:gd name="T12" fmla="*/ 108 w 149"/>
              <a:gd name="T13" fmla="*/ 31 h 86"/>
              <a:gd name="T14" fmla="*/ 71 w 149"/>
              <a:gd name="T15" fmla="*/ 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86">
                <a:moveTo>
                  <a:pt x="120" y="25"/>
                </a:moveTo>
                <a:cubicBezTo>
                  <a:pt x="98" y="16"/>
                  <a:pt x="82" y="6"/>
                  <a:pt x="59" y="0"/>
                </a:cubicBezTo>
                <a:cubicBezTo>
                  <a:pt x="47" y="2"/>
                  <a:pt x="33" y="0"/>
                  <a:pt x="22" y="6"/>
                </a:cubicBezTo>
                <a:cubicBezTo>
                  <a:pt x="0" y="17"/>
                  <a:pt x="4" y="73"/>
                  <a:pt x="28" y="80"/>
                </a:cubicBezTo>
                <a:cubicBezTo>
                  <a:pt x="46" y="85"/>
                  <a:pt x="65" y="84"/>
                  <a:pt x="83" y="86"/>
                </a:cubicBezTo>
                <a:cubicBezTo>
                  <a:pt x="95" y="84"/>
                  <a:pt x="108" y="85"/>
                  <a:pt x="120" y="80"/>
                </a:cubicBezTo>
                <a:cubicBezTo>
                  <a:pt x="149" y="69"/>
                  <a:pt x="130" y="38"/>
                  <a:pt x="108" y="31"/>
                </a:cubicBezTo>
                <a:cubicBezTo>
                  <a:pt x="98" y="21"/>
                  <a:pt x="87" y="6"/>
                  <a:pt x="71" y="6"/>
                </a:cubicBezTo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5" name="Freeform 37"/>
          <p:cNvSpPr>
            <a:spLocks noChangeArrowheads="1"/>
          </p:cNvSpPr>
          <p:nvPr/>
        </p:nvSpPr>
        <p:spPr bwMode="auto">
          <a:xfrm>
            <a:off x="5132388" y="4360863"/>
            <a:ext cx="168275" cy="169862"/>
          </a:xfrm>
          <a:custGeom>
            <a:avLst/>
            <a:gdLst>
              <a:gd name="T0" fmla="*/ 32 w 106"/>
              <a:gd name="T1" fmla="*/ 28 h 107"/>
              <a:gd name="T2" fmla="*/ 38 w 106"/>
              <a:gd name="T3" fmla="*/ 71 h 107"/>
              <a:gd name="T4" fmla="*/ 93 w 106"/>
              <a:gd name="T5" fmla="*/ 96 h 107"/>
              <a:gd name="T6" fmla="*/ 75 w 106"/>
              <a:gd name="T7" fmla="*/ 34 h 107"/>
              <a:gd name="T8" fmla="*/ 26 w 106"/>
              <a:gd name="T9" fmla="*/ 28 h 107"/>
              <a:gd name="T10" fmla="*/ 32 w 106"/>
              <a:gd name="T11" fmla="*/ 2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107">
                <a:moveTo>
                  <a:pt x="32" y="28"/>
                </a:moveTo>
                <a:cubicBezTo>
                  <a:pt x="0" y="48"/>
                  <a:pt x="11" y="53"/>
                  <a:pt x="38" y="71"/>
                </a:cubicBezTo>
                <a:cubicBezTo>
                  <a:pt x="50" y="107"/>
                  <a:pt x="53" y="102"/>
                  <a:pt x="93" y="96"/>
                </a:cubicBezTo>
                <a:cubicBezTo>
                  <a:pt x="102" y="69"/>
                  <a:pt x="106" y="44"/>
                  <a:pt x="75" y="34"/>
                </a:cubicBezTo>
                <a:cubicBezTo>
                  <a:pt x="64" y="0"/>
                  <a:pt x="53" y="19"/>
                  <a:pt x="26" y="28"/>
                </a:cubicBezTo>
                <a:cubicBezTo>
                  <a:pt x="7" y="45"/>
                  <a:pt x="8" y="43"/>
                  <a:pt x="32" y="28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6" name="Oval 38"/>
          <p:cNvSpPr>
            <a:spLocks noChangeArrowheads="1"/>
          </p:cNvSpPr>
          <p:nvPr/>
        </p:nvSpPr>
        <p:spPr bwMode="auto">
          <a:xfrm>
            <a:off x="5045075" y="35544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7" name="Oval 39"/>
          <p:cNvSpPr>
            <a:spLocks noChangeArrowheads="1"/>
          </p:cNvSpPr>
          <p:nvPr/>
        </p:nvSpPr>
        <p:spPr bwMode="auto">
          <a:xfrm>
            <a:off x="5426075" y="35544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8" name="Oval 40"/>
          <p:cNvSpPr>
            <a:spLocks noChangeArrowheads="1"/>
          </p:cNvSpPr>
          <p:nvPr/>
        </p:nvSpPr>
        <p:spPr bwMode="auto">
          <a:xfrm>
            <a:off x="5197475" y="36306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29" name="Oval 41"/>
          <p:cNvSpPr>
            <a:spLocks noChangeArrowheads="1"/>
          </p:cNvSpPr>
          <p:nvPr/>
        </p:nvSpPr>
        <p:spPr bwMode="auto">
          <a:xfrm flipH="1" flipV="1">
            <a:off x="5578475" y="35544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0" name="Oval 42"/>
          <p:cNvSpPr>
            <a:spLocks noChangeArrowheads="1"/>
          </p:cNvSpPr>
          <p:nvPr/>
        </p:nvSpPr>
        <p:spPr bwMode="auto">
          <a:xfrm>
            <a:off x="4572000" y="3886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1" name="Oval 43"/>
          <p:cNvSpPr>
            <a:spLocks noChangeArrowheads="1"/>
          </p:cNvSpPr>
          <p:nvPr/>
        </p:nvSpPr>
        <p:spPr bwMode="auto">
          <a:xfrm>
            <a:off x="6416675" y="37830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2" name="Oval 44"/>
          <p:cNvSpPr>
            <a:spLocks noChangeArrowheads="1"/>
          </p:cNvSpPr>
          <p:nvPr/>
        </p:nvSpPr>
        <p:spPr bwMode="auto">
          <a:xfrm>
            <a:off x="6492875" y="42402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3" name="Oval 45"/>
          <p:cNvSpPr>
            <a:spLocks noChangeArrowheads="1"/>
          </p:cNvSpPr>
          <p:nvPr/>
        </p:nvSpPr>
        <p:spPr bwMode="auto">
          <a:xfrm>
            <a:off x="6340475" y="4468813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4" name="Freeform 46"/>
          <p:cNvSpPr>
            <a:spLocks noChangeArrowheads="1"/>
          </p:cNvSpPr>
          <p:nvPr/>
        </p:nvSpPr>
        <p:spPr bwMode="auto">
          <a:xfrm flipH="1">
            <a:off x="6858000" y="3810000"/>
            <a:ext cx="76200" cy="219075"/>
          </a:xfrm>
          <a:custGeom>
            <a:avLst/>
            <a:gdLst>
              <a:gd name="T0" fmla="*/ 18 w 52"/>
              <a:gd name="T1" fmla="*/ 40 h 138"/>
              <a:gd name="T2" fmla="*/ 6 w 52"/>
              <a:gd name="T3" fmla="*/ 77 h 138"/>
              <a:gd name="T4" fmla="*/ 0 w 52"/>
              <a:gd name="T5" fmla="*/ 95 h 138"/>
              <a:gd name="T6" fmla="*/ 31 w 52"/>
              <a:gd name="T7" fmla="*/ 126 h 138"/>
              <a:gd name="T8" fmla="*/ 37 w 52"/>
              <a:gd name="T9" fmla="*/ 46 h 138"/>
              <a:gd name="T10" fmla="*/ 18 w 52"/>
              <a:gd name="T11" fmla="*/ 4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138">
                <a:moveTo>
                  <a:pt x="18" y="40"/>
                </a:moveTo>
                <a:cubicBezTo>
                  <a:pt x="14" y="52"/>
                  <a:pt x="10" y="65"/>
                  <a:pt x="6" y="77"/>
                </a:cubicBezTo>
                <a:cubicBezTo>
                  <a:pt x="4" y="83"/>
                  <a:pt x="0" y="95"/>
                  <a:pt x="0" y="95"/>
                </a:cubicBezTo>
                <a:cubicBezTo>
                  <a:pt x="14" y="138"/>
                  <a:pt x="0" y="136"/>
                  <a:pt x="31" y="126"/>
                </a:cubicBezTo>
                <a:cubicBezTo>
                  <a:pt x="41" y="95"/>
                  <a:pt x="52" y="79"/>
                  <a:pt x="37" y="46"/>
                </a:cubicBezTo>
                <a:cubicBezTo>
                  <a:pt x="16" y="0"/>
                  <a:pt x="18" y="35"/>
                  <a:pt x="18" y="40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5" name="Freeform 47"/>
          <p:cNvSpPr>
            <a:spLocks noChangeArrowheads="1"/>
          </p:cNvSpPr>
          <p:nvPr/>
        </p:nvSpPr>
        <p:spPr bwMode="auto">
          <a:xfrm>
            <a:off x="6653213" y="4406900"/>
            <a:ext cx="428625" cy="282575"/>
          </a:xfrm>
          <a:custGeom>
            <a:avLst/>
            <a:gdLst>
              <a:gd name="T0" fmla="*/ 270 w 270"/>
              <a:gd name="T1" fmla="*/ 0 h 178"/>
              <a:gd name="T2" fmla="*/ 258 w 270"/>
              <a:gd name="T3" fmla="*/ 37 h 178"/>
              <a:gd name="T4" fmla="*/ 160 w 270"/>
              <a:gd name="T5" fmla="*/ 67 h 178"/>
              <a:gd name="T6" fmla="*/ 111 w 270"/>
              <a:gd name="T7" fmla="*/ 129 h 178"/>
              <a:gd name="T8" fmla="*/ 37 w 270"/>
              <a:gd name="T9" fmla="*/ 135 h 178"/>
              <a:gd name="T10" fmla="*/ 25 w 270"/>
              <a:gd name="T11" fmla="*/ 153 h 178"/>
              <a:gd name="T12" fmla="*/ 6 w 270"/>
              <a:gd name="T13" fmla="*/ 159 h 178"/>
              <a:gd name="T14" fmla="*/ 0 w 270"/>
              <a:gd name="T15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0" h="178">
                <a:moveTo>
                  <a:pt x="270" y="0"/>
                </a:moveTo>
                <a:cubicBezTo>
                  <a:pt x="266" y="12"/>
                  <a:pt x="270" y="33"/>
                  <a:pt x="258" y="37"/>
                </a:cubicBezTo>
                <a:cubicBezTo>
                  <a:pt x="224" y="48"/>
                  <a:pt x="195" y="61"/>
                  <a:pt x="160" y="67"/>
                </a:cubicBezTo>
                <a:cubicBezTo>
                  <a:pt x="138" y="87"/>
                  <a:pt x="128" y="103"/>
                  <a:pt x="111" y="129"/>
                </a:cubicBezTo>
                <a:cubicBezTo>
                  <a:pt x="98" y="150"/>
                  <a:pt x="62" y="133"/>
                  <a:pt x="37" y="135"/>
                </a:cubicBezTo>
                <a:cubicBezTo>
                  <a:pt x="33" y="141"/>
                  <a:pt x="31" y="149"/>
                  <a:pt x="25" y="153"/>
                </a:cubicBezTo>
                <a:cubicBezTo>
                  <a:pt x="20" y="157"/>
                  <a:pt x="11" y="154"/>
                  <a:pt x="6" y="159"/>
                </a:cubicBezTo>
                <a:cubicBezTo>
                  <a:pt x="1" y="164"/>
                  <a:pt x="0" y="178"/>
                  <a:pt x="0" y="178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6" name="Freeform 48"/>
          <p:cNvSpPr>
            <a:spLocks noChangeArrowheads="1"/>
          </p:cNvSpPr>
          <p:nvPr/>
        </p:nvSpPr>
        <p:spPr bwMode="auto">
          <a:xfrm>
            <a:off x="6692900" y="3862388"/>
            <a:ext cx="87313" cy="369887"/>
          </a:xfrm>
          <a:custGeom>
            <a:avLst/>
            <a:gdLst>
              <a:gd name="T0" fmla="*/ 0 w 55"/>
              <a:gd name="T1" fmla="*/ 0 h 233"/>
              <a:gd name="T2" fmla="*/ 24 w 55"/>
              <a:gd name="T3" fmla="*/ 49 h 233"/>
              <a:gd name="T4" fmla="*/ 37 w 55"/>
              <a:gd name="T5" fmla="*/ 141 h 233"/>
              <a:gd name="T6" fmla="*/ 55 w 55"/>
              <a:gd name="T7" fmla="*/ 23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233">
                <a:moveTo>
                  <a:pt x="0" y="0"/>
                </a:moveTo>
                <a:cubicBezTo>
                  <a:pt x="14" y="42"/>
                  <a:pt x="3" y="27"/>
                  <a:pt x="24" y="49"/>
                </a:cubicBezTo>
                <a:cubicBezTo>
                  <a:pt x="39" y="94"/>
                  <a:pt x="24" y="45"/>
                  <a:pt x="37" y="141"/>
                </a:cubicBezTo>
                <a:cubicBezTo>
                  <a:pt x="41" y="175"/>
                  <a:pt x="55" y="199"/>
                  <a:pt x="55" y="233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7" name="Freeform 49"/>
          <p:cNvSpPr>
            <a:spLocks noChangeArrowheads="1"/>
          </p:cNvSpPr>
          <p:nvPr/>
        </p:nvSpPr>
        <p:spPr bwMode="auto">
          <a:xfrm>
            <a:off x="4038600" y="5257800"/>
            <a:ext cx="1611313" cy="1328738"/>
          </a:xfrm>
          <a:custGeom>
            <a:avLst/>
            <a:gdLst>
              <a:gd name="T0" fmla="*/ 789 w 1015"/>
              <a:gd name="T1" fmla="*/ 0 h 837"/>
              <a:gd name="T2" fmla="*/ 476 w 1015"/>
              <a:gd name="T3" fmla="*/ 30 h 837"/>
              <a:gd name="T4" fmla="*/ 286 w 1015"/>
              <a:gd name="T5" fmla="*/ 104 h 837"/>
              <a:gd name="T6" fmla="*/ 225 w 1015"/>
              <a:gd name="T7" fmla="*/ 147 h 837"/>
              <a:gd name="T8" fmla="*/ 170 w 1015"/>
              <a:gd name="T9" fmla="*/ 184 h 837"/>
              <a:gd name="T10" fmla="*/ 121 w 1015"/>
              <a:gd name="T11" fmla="*/ 220 h 837"/>
              <a:gd name="T12" fmla="*/ 78 w 1015"/>
              <a:gd name="T13" fmla="*/ 288 h 837"/>
              <a:gd name="T14" fmla="*/ 72 w 1015"/>
              <a:gd name="T15" fmla="*/ 306 h 837"/>
              <a:gd name="T16" fmla="*/ 59 w 1015"/>
              <a:gd name="T17" fmla="*/ 318 h 837"/>
              <a:gd name="T18" fmla="*/ 53 w 1015"/>
              <a:gd name="T19" fmla="*/ 343 h 837"/>
              <a:gd name="T20" fmla="*/ 41 w 1015"/>
              <a:gd name="T21" fmla="*/ 361 h 837"/>
              <a:gd name="T22" fmla="*/ 23 w 1015"/>
              <a:gd name="T23" fmla="*/ 416 h 837"/>
              <a:gd name="T24" fmla="*/ 16 w 1015"/>
              <a:gd name="T25" fmla="*/ 435 h 837"/>
              <a:gd name="T26" fmla="*/ 29 w 1015"/>
              <a:gd name="T27" fmla="*/ 606 h 837"/>
              <a:gd name="T28" fmla="*/ 90 w 1015"/>
              <a:gd name="T29" fmla="*/ 661 h 837"/>
              <a:gd name="T30" fmla="*/ 501 w 1015"/>
              <a:gd name="T31" fmla="*/ 766 h 837"/>
              <a:gd name="T32" fmla="*/ 709 w 1015"/>
              <a:gd name="T33" fmla="*/ 790 h 837"/>
              <a:gd name="T34" fmla="*/ 844 w 1015"/>
              <a:gd name="T35" fmla="*/ 815 h 837"/>
              <a:gd name="T36" fmla="*/ 1015 w 1015"/>
              <a:gd name="T37" fmla="*/ 821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15" h="837">
                <a:moveTo>
                  <a:pt x="789" y="0"/>
                </a:moveTo>
                <a:cubicBezTo>
                  <a:pt x="677" y="4"/>
                  <a:pt x="584" y="17"/>
                  <a:pt x="476" y="30"/>
                </a:cubicBezTo>
                <a:cubicBezTo>
                  <a:pt x="418" y="60"/>
                  <a:pt x="349" y="89"/>
                  <a:pt x="286" y="104"/>
                </a:cubicBezTo>
                <a:cubicBezTo>
                  <a:pt x="260" y="117"/>
                  <a:pt x="247" y="130"/>
                  <a:pt x="225" y="147"/>
                </a:cubicBezTo>
                <a:cubicBezTo>
                  <a:pt x="208" y="161"/>
                  <a:pt x="186" y="169"/>
                  <a:pt x="170" y="184"/>
                </a:cubicBezTo>
                <a:cubicBezTo>
                  <a:pt x="155" y="198"/>
                  <a:pt x="121" y="220"/>
                  <a:pt x="121" y="220"/>
                </a:cubicBezTo>
                <a:cubicBezTo>
                  <a:pt x="111" y="246"/>
                  <a:pt x="97" y="268"/>
                  <a:pt x="78" y="288"/>
                </a:cubicBezTo>
                <a:cubicBezTo>
                  <a:pt x="76" y="294"/>
                  <a:pt x="75" y="301"/>
                  <a:pt x="72" y="306"/>
                </a:cubicBezTo>
                <a:cubicBezTo>
                  <a:pt x="69" y="311"/>
                  <a:pt x="62" y="313"/>
                  <a:pt x="59" y="318"/>
                </a:cubicBezTo>
                <a:cubicBezTo>
                  <a:pt x="55" y="326"/>
                  <a:pt x="56" y="335"/>
                  <a:pt x="53" y="343"/>
                </a:cubicBezTo>
                <a:cubicBezTo>
                  <a:pt x="50" y="350"/>
                  <a:pt x="45" y="355"/>
                  <a:pt x="41" y="361"/>
                </a:cubicBezTo>
                <a:cubicBezTo>
                  <a:pt x="40" y="363"/>
                  <a:pt x="27" y="406"/>
                  <a:pt x="23" y="416"/>
                </a:cubicBezTo>
                <a:cubicBezTo>
                  <a:pt x="21" y="422"/>
                  <a:pt x="16" y="435"/>
                  <a:pt x="16" y="435"/>
                </a:cubicBezTo>
                <a:cubicBezTo>
                  <a:pt x="10" y="488"/>
                  <a:pt x="0" y="557"/>
                  <a:pt x="29" y="606"/>
                </a:cubicBezTo>
                <a:cubicBezTo>
                  <a:pt x="45" y="633"/>
                  <a:pt x="69" y="639"/>
                  <a:pt x="90" y="661"/>
                </a:cubicBezTo>
                <a:cubicBezTo>
                  <a:pt x="183" y="762"/>
                  <a:pt x="382" y="761"/>
                  <a:pt x="501" y="766"/>
                </a:cubicBezTo>
                <a:cubicBezTo>
                  <a:pt x="565" y="787"/>
                  <a:pt x="645" y="787"/>
                  <a:pt x="709" y="790"/>
                </a:cubicBezTo>
                <a:cubicBezTo>
                  <a:pt x="751" y="804"/>
                  <a:pt x="800" y="810"/>
                  <a:pt x="844" y="815"/>
                </a:cubicBezTo>
                <a:cubicBezTo>
                  <a:pt x="910" y="837"/>
                  <a:pt x="856" y="821"/>
                  <a:pt x="1015" y="821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8" name="Freeform 50"/>
          <p:cNvSpPr>
            <a:spLocks noChangeArrowheads="1"/>
          </p:cNvSpPr>
          <p:nvPr/>
        </p:nvSpPr>
        <p:spPr bwMode="auto">
          <a:xfrm>
            <a:off x="5573713" y="5194300"/>
            <a:ext cx="1089025" cy="155575"/>
          </a:xfrm>
          <a:custGeom>
            <a:avLst/>
            <a:gdLst>
              <a:gd name="T0" fmla="*/ 0 w 686"/>
              <a:gd name="T1" fmla="*/ 25 h 98"/>
              <a:gd name="T2" fmla="*/ 274 w 686"/>
              <a:gd name="T3" fmla="*/ 11 h 98"/>
              <a:gd name="T4" fmla="*/ 494 w 686"/>
              <a:gd name="T5" fmla="*/ 23 h 98"/>
              <a:gd name="T6" fmla="*/ 686 w 686"/>
              <a:gd name="T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6" h="98">
                <a:moveTo>
                  <a:pt x="0" y="25"/>
                </a:moveTo>
                <a:cubicBezTo>
                  <a:pt x="74" y="0"/>
                  <a:pt x="199" y="8"/>
                  <a:pt x="274" y="11"/>
                </a:cubicBezTo>
                <a:cubicBezTo>
                  <a:pt x="403" y="27"/>
                  <a:pt x="227" y="7"/>
                  <a:pt x="494" y="23"/>
                </a:cubicBezTo>
                <a:cubicBezTo>
                  <a:pt x="541" y="26"/>
                  <a:pt x="639" y="98"/>
                  <a:pt x="686" y="98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39" name="Freeform 51"/>
          <p:cNvSpPr>
            <a:spLocks noChangeArrowheads="1"/>
          </p:cNvSpPr>
          <p:nvPr/>
        </p:nvSpPr>
        <p:spPr bwMode="auto">
          <a:xfrm rot="21360000">
            <a:off x="6627813" y="5335588"/>
            <a:ext cx="1071562" cy="1187450"/>
          </a:xfrm>
          <a:custGeom>
            <a:avLst/>
            <a:gdLst>
              <a:gd name="T0" fmla="*/ 159 w 675"/>
              <a:gd name="T1" fmla="*/ 0 h 748"/>
              <a:gd name="T2" fmla="*/ 270 w 675"/>
              <a:gd name="T3" fmla="*/ 19 h 748"/>
              <a:gd name="T4" fmla="*/ 306 w 675"/>
              <a:gd name="T5" fmla="*/ 31 h 748"/>
              <a:gd name="T6" fmla="*/ 325 w 675"/>
              <a:gd name="T7" fmla="*/ 37 h 748"/>
              <a:gd name="T8" fmla="*/ 362 w 675"/>
              <a:gd name="T9" fmla="*/ 49 h 748"/>
              <a:gd name="T10" fmla="*/ 423 w 675"/>
              <a:gd name="T11" fmla="*/ 80 h 748"/>
              <a:gd name="T12" fmla="*/ 460 w 675"/>
              <a:gd name="T13" fmla="*/ 92 h 748"/>
              <a:gd name="T14" fmla="*/ 613 w 675"/>
              <a:gd name="T15" fmla="*/ 209 h 748"/>
              <a:gd name="T16" fmla="*/ 650 w 675"/>
              <a:gd name="T17" fmla="*/ 282 h 748"/>
              <a:gd name="T18" fmla="*/ 637 w 675"/>
              <a:gd name="T19" fmla="*/ 521 h 748"/>
              <a:gd name="T20" fmla="*/ 527 w 675"/>
              <a:gd name="T21" fmla="*/ 674 h 748"/>
              <a:gd name="T22" fmla="*/ 417 w 675"/>
              <a:gd name="T23" fmla="*/ 736 h 748"/>
              <a:gd name="T24" fmla="*/ 368 w 675"/>
              <a:gd name="T25" fmla="*/ 748 h 748"/>
              <a:gd name="T26" fmla="*/ 0 w 675"/>
              <a:gd name="T27" fmla="*/ 723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5" h="748">
                <a:moveTo>
                  <a:pt x="159" y="0"/>
                </a:moveTo>
                <a:cubicBezTo>
                  <a:pt x="202" y="14"/>
                  <a:pt x="215" y="15"/>
                  <a:pt x="270" y="19"/>
                </a:cubicBezTo>
                <a:cubicBezTo>
                  <a:pt x="282" y="23"/>
                  <a:pt x="294" y="27"/>
                  <a:pt x="306" y="31"/>
                </a:cubicBezTo>
                <a:cubicBezTo>
                  <a:pt x="312" y="33"/>
                  <a:pt x="319" y="35"/>
                  <a:pt x="325" y="37"/>
                </a:cubicBezTo>
                <a:cubicBezTo>
                  <a:pt x="337" y="41"/>
                  <a:pt x="362" y="49"/>
                  <a:pt x="362" y="49"/>
                </a:cubicBezTo>
                <a:cubicBezTo>
                  <a:pt x="380" y="62"/>
                  <a:pt x="402" y="71"/>
                  <a:pt x="423" y="80"/>
                </a:cubicBezTo>
                <a:cubicBezTo>
                  <a:pt x="435" y="85"/>
                  <a:pt x="460" y="92"/>
                  <a:pt x="460" y="92"/>
                </a:cubicBezTo>
                <a:cubicBezTo>
                  <a:pt x="503" y="123"/>
                  <a:pt x="581" y="167"/>
                  <a:pt x="613" y="209"/>
                </a:cubicBezTo>
                <a:cubicBezTo>
                  <a:pt x="631" y="232"/>
                  <a:pt x="633" y="259"/>
                  <a:pt x="650" y="282"/>
                </a:cubicBezTo>
                <a:cubicBezTo>
                  <a:pt x="659" y="357"/>
                  <a:pt x="675" y="452"/>
                  <a:pt x="637" y="521"/>
                </a:cubicBezTo>
                <a:cubicBezTo>
                  <a:pt x="607" y="577"/>
                  <a:pt x="565" y="625"/>
                  <a:pt x="527" y="674"/>
                </a:cubicBezTo>
                <a:cubicBezTo>
                  <a:pt x="501" y="708"/>
                  <a:pt x="457" y="725"/>
                  <a:pt x="417" y="736"/>
                </a:cubicBezTo>
                <a:cubicBezTo>
                  <a:pt x="401" y="740"/>
                  <a:pt x="368" y="748"/>
                  <a:pt x="368" y="748"/>
                </a:cubicBezTo>
                <a:cubicBezTo>
                  <a:pt x="243" y="743"/>
                  <a:pt x="124" y="723"/>
                  <a:pt x="0" y="723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0" name="Freeform 52"/>
          <p:cNvSpPr>
            <a:spLocks noChangeArrowheads="1"/>
          </p:cNvSpPr>
          <p:nvPr/>
        </p:nvSpPr>
        <p:spPr bwMode="auto">
          <a:xfrm>
            <a:off x="5797550" y="6459538"/>
            <a:ext cx="739775" cy="84137"/>
          </a:xfrm>
          <a:custGeom>
            <a:avLst/>
            <a:gdLst>
              <a:gd name="T0" fmla="*/ 0 w 466"/>
              <a:gd name="T1" fmla="*/ 49 h 53"/>
              <a:gd name="T2" fmla="*/ 184 w 466"/>
              <a:gd name="T3" fmla="*/ 37 h 53"/>
              <a:gd name="T4" fmla="*/ 325 w 466"/>
              <a:gd name="T5" fmla="*/ 0 h 53"/>
              <a:gd name="T6" fmla="*/ 423 w 466"/>
              <a:gd name="T7" fmla="*/ 30 h 53"/>
              <a:gd name="T8" fmla="*/ 466 w 466"/>
              <a:gd name="T9" fmla="*/ 2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6" h="53">
                <a:moveTo>
                  <a:pt x="0" y="49"/>
                </a:moveTo>
                <a:cubicBezTo>
                  <a:pt x="50" y="46"/>
                  <a:pt x="136" y="53"/>
                  <a:pt x="184" y="37"/>
                </a:cubicBezTo>
                <a:cubicBezTo>
                  <a:pt x="218" y="0"/>
                  <a:pt x="280" y="9"/>
                  <a:pt x="325" y="0"/>
                </a:cubicBezTo>
                <a:cubicBezTo>
                  <a:pt x="361" y="7"/>
                  <a:pt x="388" y="23"/>
                  <a:pt x="423" y="30"/>
                </a:cubicBezTo>
                <a:cubicBezTo>
                  <a:pt x="442" y="37"/>
                  <a:pt x="451" y="39"/>
                  <a:pt x="466" y="24"/>
                </a:cubicBezTo>
              </a:path>
            </a:pathLst>
          </a:custGeom>
          <a:noFill/>
          <a:ln w="57240" cap="sq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1" name="Freeform 53"/>
          <p:cNvSpPr>
            <a:spLocks noChangeArrowheads="1"/>
          </p:cNvSpPr>
          <p:nvPr/>
        </p:nvSpPr>
        <p:spPr bwMode="auto">
          <a:xfrm>
            <a:off x="4103688" y="5343525"/>
            <a:ext cx="1501775" cy="1165225"/>
          </a:xfrm>
          <a:custGeom>
            <a:avLst/>
            <a:gdLst>
              <a:gd name="T0" fmla="*/ 693 w 946"/>
              <a:gd name="T1" fmla="*/ 4 h 734"/>
              <a:gd name="T2" fmla="*/ 424 w 946"/>
              <a:gd name="T3" fmla="*/ 29 h 734"/>
              <a:gd name="T4" fmla="*/ 356 w 946"/>
              <a:gd name="T5" fmla="*/ 65 h 734"/>
              <a:gd name="T6" fmla="*/ 326 w 946"/>
              <a:gd name="T7" fmla="*/ 90 h 734"/>
              <a:gd name="T8" fmla="*/ 289 w 946"/>
              <a:gd name="T9" fmla="*/ 102 h 734"/>
              <a:gd name="T10" fmla="*/ 185 w 946"/>
              <a:gd name="T11" fmla="*/ 145 h 734"/>
              <a:gd name="T12" fmla="*/ 172 w 946"/>
              <a:gd name="T13" fmla="*/ 157 h 734"/>
              <a:gd name="T14" fmla="*/ 154 w 946"/>
              <a:gd name="T15" fmla="*/ 164 h 734"/>
              <a:gd name="T16" fmla="*/ 142 w 946"/>
              <a:gd name="T17" fmla="*/ 182 h 734"/>
              <a:gd name="T18" fmla="*/ 111 w 946"/>
              <a:gd name="T19" fmla="*/ 213 h 734"/>
              <a:gd name="T20" fmla="*/ 38 w 946"/>
              <a:gd name="T21" fmla="*/ 311 h 734"/>
              <a:gd name="T22" fmla="*/ 32 w 946"/>
              <a:gd name="T23" fmla="*/ 329 h 734"/>
              <a:gd name="T24" fmla="*/ 25 w 946"/>
              <a:gd name="T25" fmla="*/ 347 h 734"/>
              <a:gd name="T26" fmla="*/ 13 w 946"/>
              <a:gd name="T27" fmla="*/ 384 h 734"/>
              <a:gd name="T28" fmla="*/ 25 w 946"/>
              <a:gd name="T29" fmla="*/ 525 h 734"/>
              <a:gd name="T30" fmla="*/ 105 w 946"/>
              <a:gd name="T31" fmla="*/ 580 h 734"/>
              <a:gd name="T32" fmla="*/ 136 w 946"/>
              <a:gd name="T33" fmla="*/ 605 h 734"/>
              <a:gd name="T34" fmla="*/ 258 w 946"/>
              <a:gd name="T35" fmla="*/ 635 h 734"/>
              <a:gd name="T36" fmla="*/ 344 w 946"/>
              <a:gd name="T37" fmla="*/ 648 h 734"/>
              <a:gd name="T38" fmla="*/ 534 w 946"/>
              <a:gd name="T39" fmla="*/ 684 h 734"/>
              <a:gd name="T40" fmla="*/ 767 w 946"/>
              <a:gd name="T41" fmla="*/ 709 h 734"/>
              <a:gd name="T42" fmla="*/ 926 w 946"/>
              <a:gd name="T43" fmla="*/ 721 h 734"/>
              <a:gd name="T44" fmla="*/ 908 w 946"/>
              <a:gd name="T45" fmla="*/ 629 h 734"/>
              <a:gd name="T46" fmla="*/ 871 w 946"/>
              <a:gd name="T47" fmla="*/ 605 h 734"/>
              <a:gd name="T48" fmla="*/ 779 w 946"/>
              <a:gd name="T49" fmla="*/ 574 h 734"/>
              <a:gd name="T50" fmla="*/ 583 w 946"/>
              <a:gd name="T51" fmla="*/ 550 h 734"/>
              <a:gd name="T52" fmla="*/ 522 w 946"/>
              <a:gd name="T53" fmla="*/ 531 h 734"/>
              <a:gd name="T54" fmla="*/ 491 w 946"/>
              <a:gd name="T55" fmla="*/ 507 h 734"/>
              <a:gd name="T56" fmla="*/ 473 w 946"/>
              <a:gd name="T57" fmla="*/ 470 h 734"/>
              <a:gd name="T58" fmla="*/ 479 w 946"/>
              <a:gd name="T59" fmla="*/ 433 h 734"/>
              <a:gd name="T60" fmla="*/ 497 w 946"/>
              <a:gd name="T61" fmla="*/ 421 h 734"/>
              <a:gd name="T62" fmla="*/ 534 w 946"/>
              <a:gd name="T63" fmla="*/ 372 h 734"/>
              <a:gd name="T64" fmla="*/ 546 w 946"/>
              <a:gd name="T65" fmla="*/ 311 h 734"/>
              <a:gd name="T66" fmla="*/ 509 w 946"/>
              <a:gd name="T67" fmla="*/ 268 h 734"/>
              <a:gd name="T68" fmla="*/ 479 w 946"/>
              <a:gd name="T69" fmla="*/ 213 h 734"/>
              <a:gd name="T70" fmla="*/ 485 w 946"/>
              <a:gd name="T71" fmla="*/ 164 h 734"/>
              <a:gd name="T72" fmla="*/ 608 w 946"/>
              <a:gd name="T73" fmla="*/ 96 h 734"/>
              <a:gd name="T74" fmla="*/ 663 w 946"/>
              <a:gd name="T75" fmla="*/ 78 h 734"/>
              <a:gd name="T76" fmla="*/ 681 w 946"/>
              <a:gd name="T77" fmla="*/ 72 h 734"/>
              <a:gd name="T78" fmla="*/ 706 w 946"/>
              <a:gd name="T79" fmla="*/ 23 h 734"/>
              <a:gd name="T80" fmla="*/ 693 w 946"/>
              <a:gd name="T81" fmla="*/ 4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46" h="734">
                <a:moveTo>
                  <a:pt x="693" y="4"/>
                </a:moveTo>
                <a:cubicBezTo>
                  <a:pt x="599" y="7"/>
                  <a:pt x="512" y="0"/>
                  <a:pt x="424" y="29"/>
                </a:cubicBezTo>
                <a:cubicBezTo>
                  <a:pt x="406" y="46"/>
                  <a:pt x="380" y="58"/>
                  <a:pt x="356" y="65"/>
                </a:cubicBezTo>
                <a:cubicBezTo>
                  <a:pt x="346" y="76"/>
                  <a:pt x="341" y="84"/>
                  <a:pt x="326" y="90"/>
                </a:cubicBezTo>
                <a:cubicBezTo>
                  <a:pt x="314" y="95"/>
                  <a:pt x="289" y="102"/>
                  <a:pt x="289" y="102"/>
                </a:cubicBezTo>
                <a:cubicBezTo>
                  <a:pt x="268" y="125"/>
                  <a:pt x="215" y="140"/>
                  <a:pt x="185" y="145"/>
                </a:cubicBezTo>
                <a:cubicBezTo>
                  <a:pt x="181" y="149"/>
                  <a:pt x="177" y="154"/>
                  <a:pt x="172" y="157"/>
                </a:cubicBezTo>
                <a:cubicBezTo>
                  <a:pt x="167" y="160"/>
                  <a:pt x="159" y="160"/>
                  <a:pt x="154" y="164"/>
                </a:cubicBezTo>
                <a:cubicBezTo>
                  <a:pt x="148" y="169"/>
                  <a:pt x="147" y="177"/>
                  <a:pt x="142" y="182"/>
                </a:cubicBezTo>
                <a:cubicBezTo>
                  <a:pt x="131" y="195"/>
                  <a:pt x="121" y="200"/>
                  <a:pt x="111" y="213"/>
                </a:cubicBezTo>
                <a:cubicBezTo>
                  <a:pt x="87" y="246"/>
                  <a:pt x="66" y="281"/>
                  <a:pt x="38" y="311"/>
                </a:cubicBezTo>
                <a:cubicBezTo>
                  <a:pt x="36" y="317"/>
                  <a:pt x="34" y="323"/>
                  <a:pt x="32" y="329"/>
                </a:cubicBezTo>
                <a:cubicBezTo>
                  <a:pt x="30" y="335"/>
                  <a:pt x="27" y="341"/>
                  <a:pt x="25" y="347"/>
                </a:cubicBezTo>
                <a:cubicBezTo>
                  <a:pt x="21" y="359"/>
                  <a:pt x="13" y="384"/>
                  <a:pt x="13" y="384"/>
                </a:cubicBezTo>
                <a:cubicBezTo>
                  <a:pt x="15" y="431"/>
                  <a:pt x="0" y="485"/>
                  <a:pt x="25" y="525"/>
                </a:cubicBezTo>
                <a:cubicBezTo>
                  <a:pt x="46" y="558"/>
                  <a:pt x="70" y="569"/>
                  <a:pt x="105" y="580"/>
                </a:cubicBezTo>
                <a:cubicBezTo>
                  <a:pt x="142" y="592"/>
                  <a:pt x="106" y="590"/>
                  <a:pt x="136" y="605"/>
                </a:cubicBezTo>
                <a:cubicBezTo>
                  <a:pt x="175" y="625"/>
                  <a:pt x="214" y="631"/>
                  <a:pt x="258" y="635"/>
                </a:cubicBezTo>
                <a:cubicBezTo>
                  <a:pt x="322" y="650"/>
                  <a:pt x="229" y="629"/>
                  <a:pt x="344" y="648"/>
                </a:cubicBezTo>
                <a:cubicBezTo>
                  <a:pt x="408" y="659"/>
                  <a:pt x="469" y="677"/>
                  <a:pt x="534" y="684"/>
                </a:cubicBezTo>
                <a:cubicBezTo>
                  <a:pt x="610" y="713"/>
                  <a:pt x="685" y="706"/>
                  <a:pt x="767" y="709"/>
                </a:cubicBezTo>
                <a:cubicBezTo>
                  <a:pt x="843" y="734"/>
                  <a:pt x="775" y="728"/>
                  <a:pt x="926" y="721"/>
                </a:cubicBezTo>
                <a:cubicBezTo>
                  <a:pt x="940" y="678"/>
                  <a:pt x="946" y="660"/>
                  <a:pt x="908" y="629"/>
                </a:cubicBezTo>
                <a:cubicBezTo>
                  <a:pt x="878" y="604"/>
                  <a:pt x="902" y="615"/>
                  <a:pt x="871" y="605"/>
                </a:cubicBezTo>
                <a:cubicBezTo>
                  <a:pt x="838" y="581"/>
                  <a:pt x="821" y="579"/>
                  <a:pt x="779" y="574"/>
                </a:cubicBezTo>
                <a:cubicBezTo>
                  <a:pt x="715" y="558"/>
                  <a:pt x="648" y="554"/>
                  <a:pt x="583" y="550"/>
                </a:cubicBezTo>
                <a:cubicBezTo>
                  <a:pt x="563" y="542"/>
                  <a:pt x="543" y="536"/>
                  <a:pt x="522" y="531"/>
                </a:cubicBezTo>
                <a:cubicBezTo>
                  <a:pt x="512" y="522"/>
                  <a:pt x="499" y="517"/>
                  <a:pt x="491" y="507"/>
                </a:cubicBezTo>
                <a:cubicBezTo>
                  <a:pt x="483" y="496"/>
                  <a:pt x="481" y="481"/>
                  <a:pt x="473" y="470"/>
                </a:cubicBezTo>
                <a:cubicBezTo>
                  <a:pt x="475" y="458"/>
                  <a:pt x="474" y="444"/>
                  <a:pt x="479" y="433"/>
                </a:cubicBezTo>
                <a:cubicBezTo>
                  <a:pt x="482" y="427"/>
                  <a:pt x="492" y="426"/>
                  <a:pt x="497" y="421"/>
                </a:cubicBezTo>
                <a:cubicBezTo>
                  <a:pt x="516" y="402"/>
                  <a:pt x="511" y="387"/>
                  <a:pt x="534" y="372"/>
                </a:cubicBezTo>
                <a:cubicBezTo>
                  <a:pt x="540" y="353"/>
                  <a:pt x="548" y="331"/>
                  <a:pt x="546" y="311"/>
                </a:cubicBezTo>
                <a:cubicBezTo>
                  <a:pt x="545" y="299"/>
                  <a:pt x="516" y="278"/>
                  <a:pt x="509" y="268"/>
                </a:cubicBezTo>
                <a:cubicBezTo>
                  <a:pt x="485" y="236"/>
                  <a:pt x="488" y="240"/>
                  <a:pt x="479" y="213"/>
                </a:cubicBezTo>
                <a:cubicBezTo>
                  <a:pt x="481" y="197"/>
                  <a:pt x="480" y="180"/>
                  <a:pt x="485" y="164"/>
                </a:cubicBezTo>
                <a:cubicBezTo>
                  <a:pt x="494" y="134"/>
                  <a:pt x="581" y="105"/>
                  <a:pt x="608" y="96"/>
                </a:cubicBezTo>
                <a:cubicBezTo>
                  <a:pt x="626" y="90"/>
                  <a:pt x="645" y="84"/>
                  <a:pt x="663" y="78"/>
                </a:cubicBezTo>
                <a:cubicBezTo>
                  <a:pt x="669" y="76"/>
                  <a:pt x="681" y="72"/>
                  <a:pt x="681" y="72"/>
                </a:cubicBezTo>
                <a:cubicBezTo>
                  <a:pt x="695" y="57"/>
                  <a:pt x="698" y="42"/>
                  <a:pt x="706" y="23"/>
                </a:cubicBezTo>
                <a:cubicBezTo>
                  <a:pt x="687" y="4"/>
                  <a:pt x="656" y="4"/>
                  <a:pt x="693" y="4"/>
                </a:cubicBezTo>
                <a:close/>
              </a:path>
            </a:pathLst>
          </a:custGeom>
          <a:blipFill dpi="0" rotWithShape="0">
            <a:blip r:embed="rId9"/>
            <a:srcRect/>
            <a:tile tx="0" ty="0" sx="100000" sy="100000" flip="none" algn="tl"/>
          </a:blipFill>
          <a:ln w="3816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2" name="Freeform 54"/>
          <p:cNvSpPr>
            <a:spLocks noChangeArrowheads="1"/>
          </p:cNvSpPr>
          <p:nvPr/>
        </p:nvSpPr>
        <p:spPr bwMode="auto">
          <a:xfrm>
            <a:off x="4724400" y="5791200"/>
            <a:ext cx="142875" cy="195263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3" name="Freeform 55"/>
          <p:cNvSpPr>
            <a:spLocks noChangeArrowheads="1"/>
          </p:cNvSpPr>
          <p:nvPr/>
        </p:nvSpPr>
        <p:spPr bwMode="auto">
          <a:xfrm rot="3900000">
            <a:off x="4684713" y="6126163"/>
            <a:ext cx="153987" cy="249237"/>
          </a:xfrm>
          <a:custGeom>
            <a:avLst/>
            <a:gdLst>
              <a:gd name="T0" fmla="*/ 92 w 135"/>
              <a:gd name="T1" fmla="*/ 0 h 138"/>
              <a:gd name="T2" fmla="*/ 37 w 135"/>
              <a:gd name="T3" fmla="*/ 25 h 138"/>
              <a:gd name="T4" fmla="*/ 0 w 135"/>
              <a:gd name="T5" fmla="*/ 74 h 138"/>
              <a:gd name="T6" fmla="*/ 68 w 135"/>
              <a:gd name="T7" fmla="*/ 123 h 138"/>
              <a:gd name="T8" fmla="*/ 117 w 135"/>
              <a:gd name="T9" fmla="*/ 86 h 138"/>
              <a:gd name="T10" fmla="*/ 129 w 135"/>
              <a:gd name="T11" fmla="*/ 49 h 138"/>
              <a:gd name="T12" fmla="*/ 135 w 135"/>
              <a:gd name="T13" fmla="*/ 31 h 138"/>
              <a:gd name="T14" fmla="*/ 92 w 135"/>
              <a:gd name="T15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" h="138">
                <a:moveTo>
                  <a:pt x="92" y="0"/>
                </a:moveTo>
                <a:cubicBezTo>
                  <a:pt x="72" y="8"/>
                  <a:pt x="55" y="13"/>
                  <a:pt x="37" y="25"/>
                </a:cubicBezTo>
                <a:cubicBezTo>
                  <a:pt x="25" y="43"/>
                  <a:pt x="12" y="56"/>
                  <a:pt x="0" y="74"/>
                </a:cubicBezTo>
                <a:cubicBezTo>
                  <a:pt x="8" y="138"/>
                  <a:pt x="7" y="132"/>
                  <a:pt x="68" y="123"/>
                </a:cubicBezTo>
                <a:cubicBezTo>
                  <a:pt x="91" y="115"/>
                  <a:pt x="96" y="99"/>
                  <a:pt x="117" y="86"/>
                </a:cubicBezTo>
                <a:cubicBezTo>
                  <a:pt x="121" y="74"/>
                  <a:pt x="125" y="61"/>
                  <a:pt x="129" y="49"/>
                </a:cubicBezTo>
                <a:cubicBezTo>
                  <a:pt x="131" y="43"/>
                  <a:pt x="135" y="31"/>
                  <a:pt x="135" y="31"/>
                </a:cubicBezTo>
                <a:cubicBezTo>
                  <a:pt x="127" y="1"/>
                  <a:pt x="122" y="0"/>
                  <a:pt x="92" y="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9080" cap="sq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4" name="Freeform 56"/>
          <p:cNvSpPr>
            <a:spLocks noChangeArrowheads="1"/>
          </p:cNvSpPr>
          <p:nvPr/>
        </p:nvSpPr>
        <p:spPr bwMode="auto">
          <a:xfrm>
            <a:off x="5578475" y="5267325"/>
            <a:ext cx="1027113" cy="338138"/>
          </a:xfrm>
          <a:custGeom>
            <a:avLst/>
            <a:gdLst>
              <a:gd name="T0" fmla="*/ 585 w 647"/>
              <a:gd name="T1" fmla="*/ 58 h 213"/>
              <a:gd name="T2" fmla="*/ 457 w 647"/>
              <a:gd name="T3" fmla="*/ 28 h 213"/>
              <a:gd name="T4" fmla="*/ 334 w 647"/>
              <a:gd name="T5" fmla="*/ 22 h 213"/>
              <a:gd name="T6" fmla="*/ 52 w 647"/>
              <a:gd name="T7" fmla="*/ 15 h 213"/>
              <a:gd name="T8" fmla="*/ 40 w 647"/>
              <a:gd name="T9" fmla="*/ 28 h 213"/>
              <a:gd name="T10" fmla="*/ 22 w 647"/>
              <a:gd name="T11" fmla="*/ 34 h 213"/>
              <a:gd name="T12" fmla="*/ 16 w 647"/>
              <a:gd name="T13" fmla="*/ 52 h 213"/>
              <a:gd name="T14" fmla="*/ 3 w 647"/>
              <a:gd name="T15" fmla="*/ 64 h 213"/>
              <a:gd name="T16" fmla="*/ 22 w 647"/>
              <a:gd name="T17" fmla="*/ 120 h 213"/>
              <a:gd name="T18" fmla="*/ 58 w 647"/>
              <a:gd name="T19" fmla="*/ 144 h 213"/>
              <a:gd name="T20" fmla="*/ 297 w 647"/>
              <a:gd name="T21" fmla="*/ 138 h 213"/>
              <a:gd name="T22" fmla="*/ 389 w 647"/>
              <a:gd name="T23" fmla="*/ 181 h 213"/>
              <a:gd name="T24" fmla="*/ 628 w 647"/>
              <a:gd name="T25" fmla="*/ 156 h 213"/>
              <a:gd name="T26" fmla="*/ 647 w 647"/>
              <a:gd name="T27" fmla="*/ 101 h 213"/>
              <a:gd name="T28" fmla="*/ 585 w 647"/>
              <a:gd name="T29" fmla="*/ 5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47" h="213">
                <a:moveTo>
                  <a:pt x="585" y="58"/>
                </a:moveTo>
                <a:cubicBezTo>
                  <a:pt x="542" y="52"/>
                  <a:pt x="501" y="31"/>
                  <a:pt x="457" y="28"/>
                </a:cubicBezTo>
                <a:cubicBezTo>
                  <a:pt x="416" y="25"/>
                  <a:pt x="375" y="24"/>
                  <a:pt x="334" y="22"/>
                </a:cubicBezTo>
                <a:cubicBezTo>
                  <a:pt x="216" y="0"/>
                  <a:pt x="268" y="9"/>
                  <a:pt x="52" y="15"/>
                </a:cubicBezTo>
                <a:cubicBezTo>
                  <a:pt x="48" y="19"/>
                  <a:pt x="45" y="25"/>
                  <a:pt x="40" y="28"/>
                </a:cubicBezTo>
                <a:cubicBezTo>
                  <a:pt x="35" y="31"/>
                  <a:pt x="26" y="30"/>
                  <a:pt x="22" y="34"/>
                </a:cubicBezTo>
                <a:cubicBezTo>
                  <a:pt x="18" y="38"/>
                  <a:pt x="19" y="47"/>
                  <a:pt x="16" y="52"/>
                </a:cubicBezTo>
                <a:cubicBezTo>
                  <a:pt x="13" y="57"/>
                  <a:pt x="7" y="60"/>
                  <a:pt x="3" y="64"/>
                </a:cubicBezTo>
                <a:cubicBezTo>
                  <a:pt x="8" y="98"/>
                  <a:pt x="0" y="103"/>
                  <a:pt x="22" y="120"/>
                </a:cubicBezTo>
                <a:cubicBezTo>
                  <a:pt x="34" y="129"/>
                  <a:pt x="58" y="144"/>
                  <a:pt x="58" y="144"/>
                </a:cubicBezTo>
                <a:cubicBezTo>
                  <a:pt x="164" y="139"/>
                  <a:pt x="194" y="132"/>
                  <a:pt x="297" y="138"/>
                </a:cubicBezTo>
                <a:cubicBezTo>
                  <a:pt x="328" y="148"/>
                  <a:pt x="361" y="163"/>
                  <a:pt x="389" y="181"/>
                </a:cubicBezTo>
                <a:cubicBezTo>
                  <a:pt x="418" y="180"/>
                  <a:pt x="575" y="213"/>
                  <a:pt x="628" y="156"/>
                </a:cubicBezTo>
                <a:cubicBezTo>
                  <a:pt x="634" y="138"/>
                  <a:pt x="641" y="120"/>
                  <a:pt x="647" y="101"/>
                </a:cubicBezTo>
                <a:cubicBezTo>
                  <a:pt x="635" y="65"/>
                  <a:pt x="622" y="58"/>
                  <a:pt x="585" y="58"/>
                </a:cubicBezTo>
                <a:close/>
              </a:path>
            </a:pathLst>
          </a:custGeom>
          <a:blipFill dpi="0" rotWithShape="0">
            <a:blip r:embed="rId10"/>
            <a:srcRect/>
            <a:tile tx="0" ty="0" sx="100000" sy="100000" flip="none" algn="tl"/>
          </a:blipFill>
          <a:ln w="2844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5" name="Oval 57"/>
          <p:cNvSpPr>
            <a:spLocks noChangeArrowheads="1"/>
          </p:cNvSpPr>
          <p:nvPr/>
        </p:nvSpPr>
        <p:spPr bwMode="auto">
          <a:xfrm>
            <a:off x="5715000" y="53340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6" name="Oval 58"/>
          <p:cNvSpPr>
            <a:spLocks noChangeArrowheads="1"/>
          </p:cNvSpPr>
          <p:nvPr/>
        </p:nvSpPr>
        <p:spPr bwMode="auto">
          <a:xfrm>
            <a:off x="6172200" y="5410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7" name="Oval 59"/>
          <p:cNvSpPr>
            <a:spLocks noChangeArrowheads="1"/>
          </p:cNvSpPr>
          <p:nvPr/>
        </p:nvSpPr>
        <p:spPr bwMode="auto">
          <a:xfrm>
            <a:off x="6477000" y="54102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8" name="Freeform 60"/>
          <p:cNvSpPr>
            <a:spLocks noChangeArrowheads="1"/>
          </p:cNvSpPr>
          <p:nvPr/>
        </p:nvSpPr>
        <p:spPr bwMode="auto">
          <a:xfrm>
            <a:off x="6675438" y="5446713"/>
            <a:ext cx="901700" cy="1003300"/>
          </a:xfrm>
          <a:custGeom>
            <a:avLst/>
            <a:gdLst>
              <a:gd name="T0" fmla="*/ 97 w 568"/>
              <a:gd name="T1" fmla="*/ 19 h 632"/>
              <a:gd name="T2" fmla="*/ 158 w 568"/>
              <a:gd name="T3" fmla="*/ 0 h 632"/>
              <a:gd name="T4" fmla="*/ 299 w 568"/>
              <a:gd name="T5" fmla="*/ 31 h 632"/>
              <a:gd name="T6" fmla="*/ 329 w 568"/>
              <a:gd name="T7" fmla="*/ 56 h 632"/>
              <a:gd name="T8" fmla="*/ 366 w 568"/>
              <a:gd name="T9" fmla="*/ 68 h 632"/>
              <a:gd name="T10" fmla="*/ 403 w 568"/>
              <a:gd name="T11" fmla="*/ 92 h 632"/>
              <a:gd name="T12" fmla="*/ 501 w 568"/>
              <a:gd name="T13" fmla="*/ 141 h 632"/>
              <a:gd name="T14" fmla="*/ 526 w 568"/>
              <a:gd name="T15" fmla="*/ 166 h 632"/>
              <a:gd name="T16" fmla="*/ 544 w 568"/>
              <a:gd name="T17" fmla="*/ 197 h 632"/>
              <a:gd name="T18" fmla="*/ 568 w 568"/>
              <a:gd name="T19" fmla="*/ 288 h 632"/>
              <a:gd name="T20" fmla="*/ 562 w 568"/>
              <a:gd name="T21" fmla="*/ 374 h 632"/>
              <a:gd name="T22" fmla="*/ 550 w 568"/>
              <a:gd name="T23" fmla="*/ 411 h 632"/>
              <a:gd name="T24" fmla="*/ 489 w 568"/>
              <a:gd name="T25" fmla="*/ 558 h 632"/>
              <a:gd name="T26" fmla="*/ 354 w 568"/>
              <a:gd name="T27" fmla="*/ 613 h 632"/>
              <a:gd name="T28" fmla="*/ 299 w 568"/>
              <a:gd name="T29" fmla="*/ 632 h 632"/>
              <a:gd name="T30" fmla="*/ 35 w 568"/>
              <a:gd name="T31" fmla="*/ 626 h 632"/>
              <a:gd name="T32" fmla="*/ 17 w 568"/>
              <a:gd name="T33" fmla="*/ 546 h 632"/>
              <a:gd name="T34" fmla="*/ 48 w 568"/>
              <a:gd name="T35" fmla="*/ 521 h 632"/>
              <a:gd name="T36" fmla="*/ 84 w 568"/>
              <a:gd name="T37" fmla="*/ 497 h 632"/>
              <a:gd name="T38" fmla="*/ 360 w 568"/>
              <a:gd name="T39" fmla="*/ 503 h 632"/>
              <a:gd name="T40" fmla="*/ 434 w 568"/>
              <a:gd name="T41" fmla="*/ 448 h 632"/>
              <a:gd name="T42" fmla="*/ 385 w 568"/>
              <a:gd name="T43" fmla="*/ 233 h 632"/>
              <a:gd name="T44" fmla="*/ 378 w 568"/>
              <a:gd name="T45" fmla="*/ 215 h 632"/>
              <a:gd name="T46" fmla="*/ 342 w 568"/>
              <a:gd name="T47" fmla="*/ 203 h 632"/>
              <a:gd name="T48" fmla="*/ 115 w 568"/>
              <a:gd name="T49" fmla="*/ 154 h 632"/>
              <a:gd name="T50" fmla="*/ 72 w 568"/>
              <a:gd name="T51" fmla="*/ 117 h 632"/>
              <a:gd name="T52" fmla="*/ 66 w 568"/>
              <a:gd name="T53" fmla="*/ 43 h 632"/>
              <a:gd name="T54" fmla="*/ 78 w 568"/>
              <a:gd name="T55" fmla="*/ 25 h 632"/>
              <a:gd name="T56" fmla="*/ 97 w 568"/>
              <a:gd name="T57" fmla="*/ 19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68" h="632">
                <a:moveTo>
                  <a:pt x="97" y="19"/>
                </a:moveTo>
                <a:cubicBezTo>
                  <a:pt x="118" y="14"/>
                  <a:pt x="138" y="8"/>
                  <a:pt x="158" y="0"/>
                </a:cubicBezTo>
                <a:cubicBezTo>
                  <a:pt x="207" y="6"/>
                  <a:pt x="252" y="16"/>
                  <a:pt x="299" y="31"/>
                </a:cubicBezTo>
                <a:cubicBezTo>
                  <a:pt x="310" y="38"/>
                  <a:pt x="317" y="50"/>
                  <a:pt x="329" y="56"/>
                </a:cubicBezTo>
                <a:cubicBezTo>
                  <a:pt x="341" y="62"/>
                  <a:pt x="355" y="61"/>
                  <a:pt x="366" y="68"/>
                </a:cubicBezTo>
                <a:cubicBezTo>
                  <a:pt x="378" y="76"/>
                  <a:pt x="403" y="92"/>
                  <a:pt x="403" y="92"/>
                </a:cubicBezTo>
                <a:cubicBezTo>
                  <a:pt x="415" y="129"/>
                  <a:pt x="466" y="132"/>
                  <a:pt x="501" y="141"/>
                </a:cubicBezTo>
                <a:cubicBezTo>
                  <a:pt x="509" y="150"/>
                  <a:pt x="520" y="156"/>
                  <a:pt x="526" y="166"/>
                </a:cubicBezTo>
                <a:cubicBezTo>
                  <a:pt x="556" y="214"/>
                  <a:pt x="507" y="157"/>
                  <a:pt x="544" y="197"/>
                </a:cubicBezTo>
                <a:cubicBezTo>
                  <a:pt x="555" y="230"/>
                  <a:pt x="562" y="254"/>
                  <a:pt x="568" y="288"/>
                </a:cubicBezTo>
                <a:cubicBezTo>
                  <a:pt x="566" y="317"/>
                  <a:pt x="566" y="346"/>
                  <a:pt x="562" y="374"/>
                </a:cubicBezTo>
                <a:cubicBezTo>
                  <a:pt x="560" y="387"/>
                  <a:pt x="550" y="411"/>
                  <a:pt x="550" y="411"/>
                </a:cubicBezTo>
                <a:cubicBezTo>
                  <a:pt x="543" y="456"/>
                  <a:pt x="539" y="541"/>
                  <a:pt x="489" y="558"/>
                </a:cubicBezTo>
                <a:cubicBezTo>
                  <a:pt x="458" y="605"/>
                  <a:pt x="406" y="608"/>
                  <a:pt x="354" y="613"/>
                </a:cubicBezTo>
                <a:cubicBezTo>
                  <a:pt x="336" y="619"/>
                  <a:pt x="299" y="632"/>
                  <a:pt x="299" y="632"/>
                </a:cubicBezTo>
                <a:cubicBezTo>
                  <a:pt x="198" y="629"/>
                  <a:pt x="127" y="617"/>
                  <a:pt x="35" y="626"/>
                </a:cubicBezTo>
                <a:cubicBezTo>
                  <a:pt x="11" y="600"/>
                  <a:pt x="0" y="588"/>
                  <a:pt x="17" y="546"/>
                </a:cubicBezTo>
                <a:cubicBezTo>
                  <a:pt x="22" y="534"/>
                  <a:pt x="37" y="529"/>
                  <a:pt x="48" y="521"/>
                </a:cubicBezTo>
                <a:cubicBezTo>
                  <a:pt x="60" y="512"/>
                  <a:pt x="84" y="497"/>
                  <a:pt x="84" y="497"/>
                </a:cubicBezTo>
                <a:cubicBezTo>
                  <a:pt x="205" y="509"/>
                  <a:pt x="184" y="508"/>
                  <a:pt x="360" y="503"/>
                </a:cubicBezTo>
                <a:cubicBezTo>
                  <a:pt x="388" y="494"/>
                  <a:pt x="412" y="468"/>
                  <a:pt x="434" y="448"/>
                </a:cubicBezTo>
                <a:cubicBezTo>
                  <a:pt x="452" y="392"/>
                  <a:pt x="461" y="258"/>
                  <a:pt x="385" y="233"/>
                </a:cubicBezTo>
                <a:cubicBezTo>
                  <a:pt x="383" y="227"/>
                  <a:pt x="383" y="219"/>
                  <a:pt x="378" y="215"/>
                </a:cubicBezTo>
                <a:cubicBezTo>
                  <a:pt x="368" y="208"/>
                  <a:pt x="342" y="203"/>
                  <a:pt x="342" y="203"/>
                </a:cubicBezTo>
                <a:cubicBezTo>
                  <a:pt x="297" y="158"/>
                  <a:pt x="178" y="169"/>
                  <a:pt x="115" y="154"/>
                </a:cubicBezTo>
                <a:cubicBezTo>
                  <a:pt x="101" y="139"/>
                  <a:pt x="89" y="128"/>
                  <a:pt x="72" y="117"/>
                </a:cubicBezTo>
                <a:cubicBezTo>
                  <a:pt x="60" y="81"/>
                  <a:pt x="54" y="80"/>
                  <a:pt x="66" y="43"/>
                </a:cubicBezTo>
                <a:cubicBezTo>
                  <a:pt x="68" y="36"/>
                  <a:pt x="72" y="29"/>
                  <a:pt x="78" y="25"/>
                </a:cubicBezTo>
                <a:cubicBezTo>
                  <a:pt x="83" y="21"/>
                  <a:pt x="97" y="19"/>
                  <a:pt x="97" y="19"/>
                </a:cubicBezTo>
                <a:close/>
              </a:path>
            </a:pathLst>
          </a:custGeom>
          <a:blipFill dpi="0" rotWithShape="0">
            <a:blip r:embed="rId10"/>
            <a:srcRect/>
            <a:tile tx="0" ty="0" sx="100000" sy="100000" flip="none" algn="tl"/>
          </a:blipFill>
          <a:ln w="2844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49" name="Oval 61"/>
          <p:cNvSpPr>
            <a:spLocks noChangeArrowheads="1"/>
          </p:cNvSpPr>
          <p:nvPr/>
        </p:nvSpPr>
        <p:spPr bwMode="auto">
          <a:xfrm>
            <a:off x="6934200" y="54864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0" name="Oval 62"/>
          <p:cNvSpPr>
            <a:spLocks noChangeArrowheads="1"/>
          </p:cNvSpPr>
          <p:nvPr/>
        </p:nvSpPr>
        <p:spPr bwMode="auto">
          <a:xfrm>
            <a:off x="7315200" y="57150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1" name="Oval 63"/>
          <p:cNvSpPr>
            <a:spLocks noChangeArrowheads="1"/>
          </p:cNvSpPr>
          <p:nvPr/>
        </p:nvSpPr>
        <p:spPr bwMode="auto">
          <a:xfrm>
            <a:off x="7391400" y="60960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2" name="Oval 64"/>
          <p:cNvSpPr>
            <a:spLocks noChangeArrowheads="1"/>
          </p:cNvSpPr>
          <p:nvPr/>
        </p:nvSpPr>
        <p:spPr bwMode="auto">
          <a:xfrm>
            <a:off x="6781800" y="63246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3" name="Freeform 65"/>
          <p:cNvSpPr>
            <a:spLocks noChangeArrowheads="1"/>
          </p:cNvSpPr>
          <p:nvPr/>
        </p:nvSpPr>
        <p:spPr bwMode="auto">
          <a:xfrm>
            <a:off x="4291013" y="5710238"/>
            <a:ext cx="409575" cy="538162"/>
          </a:xfrm>
          <a:custGeom>
            <a:avLst/>
            <a:gdLst>
              <a:gd name="T0" fmla="*/ 110 w 258"/>
              <a:gd name="T1" fmla="*/ 0 h 339"/>
              <a:gd name="T2" fmla="*/ 97 w 258"/>
              <a:gd name="T3" fmla="*/ 12 h 339"/>
              <a:gd name="T4" fmla="*/ 91 w 258"/>
              <a:gd name="T5" fmla="*/ 31 h 339"/>
              <a:gd name="T6" fmla="*/ 54 w 258"/>
              <a:gd name="T7" fmla="*/ 55 h 339"/>
              <a:gd name="T8" fmla="*/ 18 w 258"/>
              <a:gd name="T9" fmla="*/ 122 h 339"/>
              <a:gd name="T10" fmla="*/ 30 w 258"/>
              <a:gd name="T11" fmla="*/ 227 h 339"/>
              <a:gd name="T12" fmla="*/ 61 w 258"/>
              <a:gd name="T13" fmla="*/ 300 h 339"/>
              <a:gd name="T14" fmla="*/ 140 w 258"/>
              <a:gd name="T15" fmla="*/ 319 h 339"/>
              <a:gd name="T16" fmla="*/ 214 w 258"/>
              <a:gd name="T17" fmla="*/ 288 h 339"/>
              <a:gd name="T18" fmla="*/ 195 w 258"/>
              <a:gd name="T19" fmla="*/ 208 h 339"/>
              <a:gd name="T20" fmla="*/ 208 w 258"/>
              <a:gd name="T21" fmla="*/ 98 h 339"/>
              <a:gd name="T22" fmla="*/ 195 w 258"/>
              <a:gd name="T23" fmla="*/ 31 h 339"/>
              <a:gd name="T24" fmla="*/ 146 w 258"/>
              <a:gd name="T25" fmla="*/ 6 h 339"/>
              <a:gd name="T26" fmla="*/ 110 w 258"/>
              <a:gd name="T27" fmla="*/ 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8" h="339">
                <a:moveTo>
                  <a:pt x="110" y="0"/>
                </a:moveTo>
                <a:cubicBezTo>
                  <a:pt x="106" y="4"/>
                  <a:pt x="100" y="7"/>
                  <a:pt x="97" y="12"/>
                </a:cubicBezTo>
                <a:cubicBezTo>
                  <a:pt x="94" y="18"/>
                  <a:pt x="96" y="26"/>
                  <a:pt x="91" y="31"/>
                </a:cubicBezTo>
                <a:cubicBezTo>
                  <a:pt x="81" y="41"/>
                  <a:pt x="54" y="55"/>
                  <a:pt x="54" y="55"/>
                </a:cubicBezTo>
                <a:cubicBezTo>
                  <a:pt x="27" y="110"/>
                  <a:pt x="40" y="89"/>
                  <a:pt x="18" y="122"/>
                </a:cubicBezTo>
                <a:cubicBezTo>
                  <a:pt x="6" y="160"/>
                  <a:pt x="0" y="195"/>
                  <a:pt x="30" y="227"/>
                </a:cubicBezTo>
                <a:cubicBezTo>
                  <a:pt x="38" y="251"/>
                  <a:pt x="42" y="283"/>
                  <a:pt x="61" y="300"/>
                </a:cubicBezTo>
                <a:cubicBezTo>
                  <a:pt x="73" y="339"/>
                  <a:pt x="100" y="323"/>
                  <a:pt x="140" y="319"/>
                </a:cubicBezTo>
                <a:cubicBezTo>
                  <a:pt x="166" y="310"/>
                  <a:pt x="188" y="296"/>
                  <a:pt x="214" y="288"/>
                </a:cubicBezTo>
                <a:cubicBezTo>
                  <a:pt x="258" y="259"/>
                  <a:pt x="233" y="220"/>
                  <a:pt x="195" y="208"/>
                </a:cubicBezTo>
                <a:cubicBezTo>
                  <a:pt x="172" y="173"/>
                  <a:pt x="196" y="135"/>
                  <a:pt x="208" y="98"/>
                </a:cubicBezTo>
                <a:cubicBezTo>
                  <a:pt x="206" y="82"/>
                  <a:pt x="206" y="49"/>
                  <a:pt x="195" y="31"/>
                </a:cubicBezTo>
                <a:cubicBezTo>
                  <a:pt x="185" y="15"/>
                  <a:pt x="146" y="6"/>
                  <a:pt x="146" y="6"/>
                </a:cubicBezTo>
                <a:cubicBezTo>
                  <a:pt x="106" y="13"/>
                  <a:pt x="110" y="24"/>
                  <a:pt x="110" y="0"/>
                </a:cubicBezTo>
                <a:close/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 w="76320" cap="sq">
            <a:solidFill>
              <a:srgbClr val="66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4" name="Freeform 66"/>
          <p:cNvSpPr>
            <a:spLocks noChangeArrowheads="1"/>
          </p:cNvSpPr>
          <p:nvPr/>
        </p:nvSpPr>
        <p:spPr bwMode="auto">
          <a:xfrm rot="900000">
            <a:off x="4421188" y="5867400"/>
            <a:ext cx="82550" cy="219075"/>
          </a:xfrm>
          <a:custGeom>
            <a:avLst/>
            <a:gdLst>
              <a:gd name="T0" fmla="*/ 18 w 52"/>
              <a:gd name="T1" fmla="*/ 40 h 138"/>
              <a:gd name="T2" fmla="*/ 6 w 52"/>
              <a:gd name="T3" fmla="*/ 77 h 138"/>
              <a:gd name="T4" fmla="*/ 0 w 52"/>
              <a:gd name="T5" fmla="*/ 95 h 138"/>
              <a:gd name="T6" fmla="*/ 31 w 52"/>
              <a:gd name="T7" fmla="*/ 126 h 138"/>
              <a:gd name="T8" fmla="*/ 37 w 52"/>
              <a:gd name="T9" fmla="*/ 46 h 138"/>
              <a:gd name="T10" fmla="*/ 18 w 52"/>
              <a:gd name="T11" fmla="*/ 4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138">
                <a:moveTo>
                  <a:pt x="18" y="40"/>
                </a:moveTo>
                <a:cubicBezTo>
                  <a:pt x="14" y="52"/>
                  <a:pt x="10" y="65"/>
                  <a:pt x="6" y="77"/>
                </a:cubicBezTo>
                <a:cubicBezTo>
                  <a:pt x="4" y="83"/>
                  <a:pt x="0" y="95"/>
                  <a:pt x="0" y="95"/>
                </a:cubicBezTo>
                <a:cubicBezTo>
                  <a:pt x="14" y="138"/>
                  <a:pt x="0" y="136"/>
                  <a:pt x="31" y="126"/>
                </a:cubicBezTo>
                <a:cubicBezTo>
                  <a:pt x="41" y="95"/>
                  <a:pt x="52" y="79"/>
                  <a:pt x="37" y="46"/>
                </a:cubicBezTo>
                <a:cubicBezTo>
                  <a:pt x="16" y="0"/>
                  <a:pt x="18" y="35"/>
                  <a:pt x="18" y="40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5" name="Freeform 67"/>
          <p:cNvSpPr>
            <a:spLocks noChangeArrowheads="1"/>
          </p:cNvSpPr>
          <p:nvPr/>
        </p:nvSpPr>
        <p:spPr bwMode="auto">
          <a:xfrm>
            <a:off x="5754688" y="6203950"/>
            <a:ext cx="820737" cy="265113"/>
          </a:xfrm>
          <a:custGeom>
            <a:avLst/>
            <a:gdLst>
              <a:gd name="T0" fmla="*/ 499 w 517"/>
              <a:gd name="T1" fmla="*/ 155 h 167"/>
              <a:gd name="T2" fmla="*/ 419 w 517"/>
              <a:gd name="T3" fmla="*/ 118 h 167"/>
              <a:gd name="T4" fmla="*/ 413 w 517"/>
              <a:gd name="T5" fmla="*/ 99 h 167"/>
              <a:gd name="T6" fmla="*/ 162 w 517"/>
              <a:gd name="T7" fmla="*/ 136 h 167"/>
              <a:gd name="T8" fmla="*/ 107 w 517"/>
              <a:gd name="T9" fmla="*/ 155 h 167"/>
              <a:gd name="T10" fmla="*/ 70 w 517"/>
              <a:gd name="T11" fmla="*/ 167 h 167"/>
              <a:gd name="T12" fmla="*/ 21 w 517"/>
              <a:gd name="T13" fmla="*/ 142 h 167"/>
              <a:gd name="T14" fmla="*/ 21 w 517"/>
              <a:gd name="T15" fmla="*/ 93 h 167"/>
              <a:gd name="T16" fmla="*/ 27 w 517"/>
              <a:gd name="T17" fmla="*/ 75 h 167"/>
              <a:gd name="T18" fmla="*/ 45 w 517"/>
              <a:gd name="T19" fmla="*/ 69 h 167"/>
              <a:gd name="T20" fmla="*/ 70 w 517"/>
              <a:gd name="T21" fmla="*/ 44 h 167"/>
              <a:gd name="T22" fmla="*/ 107 w 517"/>
              <a:gd name="T23" fmla="*/ 32 h 167"/>
              <a:gd name="T24" fmla="*/ 309 w 517"/>
              <a:gd name="T25" fmla="*/ 8 h 167"/>
              <a:gd name="T26" fmla="*/ 395 w 517"/>
              <a:gd name="T27" fmla="*/ 14 h 167"/>
              <a:gd name="T28" fmla="*/ 481 w 517"/>
              <a:gd name="T29" fmla="*/ 50 h 167"/>
              <a:gd name="T30" fmla="*/ 517 w 517"/>
              <a:gd name="T31" fmla="*/ 93 h 167"/>
              <a:gd name="T32" fmla="*/ 511 w 517"/>
              <a:gd name="T33" fmla="*/ 142 h 167"/>
              <a:gd name="T34" fmla="*/ 499 w 517"/>
              <a:gd name="T35" fmla="*/ 155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17" h="167">
                <a:moveTo>
                  <a:pt x="499" y="155"/>
                </a:moveTo>
                <a:cubicBezTo>
                  <a:pt x="467" y="144"/>
                  <a:pt x="444" y="141"/>
                  <a:pt x="419" y="118"/>
                </a:cubicBezTo>
                <a:cubicBezTo>
                  <a:pt x="417" y="112"/>
                  <a:pt x="420" y="100"/>
                  <a:pt x="413" y="99"/>
                </a:cubicBezTo>
                <a:cubicBezTo>
                  <a:pt x="331" y="92"/>
                  <a:pt x="241" y="110"/>
                  <a:pt x="162" y="136"/>
                </a:cubicBezTo>
                <a:cubicBezTo>
                  <a:pt x="126" y="148"/>
                  <a:pt x="161" y="137"/>
                  <a:pt x="107" y="155"/>
                </a:cubicBezTo>
                <a:cubicBezTo>
                  <a:pt x="95" y="159"/>
                  <a:pt x="70" y="167"/>
                  <a:pt x="70" y="167"/>
                </a:cubicBezTo>
                <a:cubicBezTo>
                  <a:pt x="27" y="153"/>
                  <a:pt x="42" y="165"/>
                  <a:pt x="21" y="142"/>
                </a:cubicBezTo>
                <a:cubicBezTo>
                  <a:pt x="7" y="100"/>
                  <a:pt x="0" y="115"/>
                  <a:pt x="21" y="93"/>
                </a:cubicBezTo>
                <a:cubicBezTo>
                  <a:pt x="23" y="87"/>
                  <a:pt x="23" y="79"/>
                  <a:pt x="27" y="75"/>
                </a:cubicBezTo>
                <a:cubicBezTo>
                  <a:pt x="31" y="71"/>
                  <a:pt x="40" y="72"/>
                  <a:pt x="45" y="69"/>
                </a:cubicBezTo>
                <a:cubicBezTo>
                  <a:pt x="55" y="63"/>
                  <a:pt x="60" y="49"/>
                  <a:pt x="70" y="44"/>
                </a:cubicBezTo>
                <a:cubicBezTo>
                  <a:pt x="82" y="38"/>
                  <a:pt x="107" y="32"/>
                  <a:pt x="107" y="32"/>
                </a:cubicBezTo>
                <a:cubicBezTo>
                  <a:pt x="155" y="0"/>
                  <a:pt x="267" y="10"/>
                  <a:pt x="309" y="8"/>
                </a:cubicBezTo>
                <a:cubicBezTo>
                  <a:pt x="338" y="10"/>
                  <a:pt x="366" y="11"/>
                  <a:pt x="395" y="14"/>
                </a:cubicBezTo>
                <a:cubicBezTo>
                  <a:pt x="426" y="18"/>
                  <a:pt x="449" y="44"/>
                  <a:pt x="481" y="50"/>
                </a:cubicBezTo>
                <a:cubicBezTo>
                  <a:pt x="505" y="59"/>
                  <a:pt x="509" y="69"/>
                  <a:pt x="517" y="93"/>
                </a:cubicBezTo>
                <a:cubicBezTo>
                  <a:pt x="515" y="109"/>
                  <a:pt x="514" y="126"/>
                  <a:pt x="511" y="142"/>
                </a:cubicBezTo>
                <a:cubicBezTo>
                  <a:pt x="507" y="166"/>
                  <a:pt x="509" y="165"/>
                  <a:pt x="499" y="155"/>
                </a:cubicBezTo>
                <a:close/>
              </a:path>
            </a:pathLst>
          </a:custGeom>
          <a:blipFill dpi="0" rotWithShape="0">
            <a:blip r:embed="rId10"/>
            <a:srcRect/>
            <a:tile tx="0" ty="0" sx="100000" sy="100000" flip="none" algn="tl"/>
          </a:blipFill>
          <a:ln w="2844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6" name="Oval 68"/>
          <p:cNvSpPr>
            <a:spLocks noChangeArrowheads="1"/>
          </p:cNvSpPr>
          <p:nvPr/>
        </p:nvSpPr>
        <p:spPr bwMode="auto">
          <a:xfrm>
            <a:off x="6096000" y="62484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7" name="Oval 69"/>
          <p:cNvSpPr>
            <a:spLocks noChangeArrowheads="1"/>
          </p:cNvSpPr>
          <p:nvPr/>
        </p:nvSpPr>
        <p:spPr bwMode="auto">
          <a:xfrm>
            <a:off x="5943600" y="6324600"/>
            <a:ext cx="76200" cy="76200"/>
          </a:xfrm>
          <a:prstGeom prst="ellipse">
            <a:avLst/>
          </a:prstGeom>
          <a:noFill/>
          <a:ln w="28440" cap="sq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8" name="Oval 70"/>
          <p:cNvSpPr>
            <a:spLocks noChangeArrowheads="1"/>
          </p:cNvSpPr>
          <p:nvPr/>
        </p:nvSpPr>
        <p:spPr bwMode="auto">
          <a:xfrm>
            <a:off x="5943600" y="3581400"/>
            <a:ext cx="76200" cy="152400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59" name="Oval 71"/>
          <p:cNvSpPr>
            <a:spLocks noChangeArrowheads="1"/>
          </p:cNvSpPr>
          <p:nvPr/>
        </p:nvSpPr>
        <p:spPr bwMode="auto">
          <a:xfrm>
            <a:off x="5867400" y="4724400"/>
            <a:ext cx="76200" cy="76200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60" name="Text Box 72"/>
          <p:cNvSpPr txBox="1">
            <a:spLocks noChangeArrowheads="1"/>
          </p:cNvSpPr>
          <p:nvPr/>
        </p:nvSpPr>
        <p:spPr bwMode="auto">
          <a:xfrm>
            <a:off x="3657600" y="1524000"/>
            <a:ext cx="304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А</a:t>
            </a:r>
          </a:p>
        </p:txBody>
      </p:sp>
      <p:sp>
        <p:nvSpPr>
          <p:cNvPr id="12361" name="Text Box 73"/>
          <p:cNvSpPr txBox="1">
            <a:spLocks noChangeArrowheads="1"/>
          </p:cNvSpPr>
          <p:nvPr/>
        </p:nvSpPr>
        <p:spPr bwMode="auto">
          <a:xfrm>
            <a:off x="60325" y="1524000"/>
            <a:ext cx="206528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 dirty="0">
                <a:solidFill>
                  <a:srgbClr val="FFFF00"/>
                </a:solidFill>
                <a:latin typeface="Tahoma" pitchFamily="32" charset="0"/>
              </a:rPr>
              <a:t>А –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соматич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ий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b="1" dirty="0">
                <a:solidFill>
                  <a:srgbClr val="FFFF00"/>
                </a:solidFill>
                <a:latin typeface="Tahoma" pitchFamily="32" charset="0"/>
              </a:rPr>
              <a:t>      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кап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ляр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12362" name="Text Box 74"/>
          <p:cNvSpPr txBox="1">
            <a:spLocks noChangeArrowheads="1"/>
          </p:cNvSpPr>
          <p:nvPr/>
        </p:nvSpPr>
        <p:spPr bwMode="auto">
          <a:xfrm>
            <a:off x="34925" y="2133600"/>
            <a:ext cx="251573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 dirty="0">
                <a:solidFill>
                  <a:srgbClr val="FFFF00"/>
                </a:solidFill>
                <a:latin typeface="Tahoma" pitchFamily="32" charset="0"/>
              </a:rPr>
              <a:t>Б –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фенестрован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r>
              <a:rPr lang="en-US" altLang="ru-RU" b="1" dirty="0" smtClean="0">
                <a:solidFill>
                  <a:srgbClr val="FFFF00"/>
                </a:solidFill>
                <a:latin typeface="Tahoma" pitchFamily="32" charset="0"/>
              </a:rPr>
              <a:t>й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b="1" dirty="0">
                <a:solidFill>
                  <a:srgbClr val="FFFF00"/>
                </a:solidFill>
                <a:latin typeface="Tahoma" pitchFamily="32" charset="0"/>
              </a:rPr>
              <a:t>      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кап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ляр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12363" name="Text Box 75"/>
          <p:cNvSpPr txBox="1">
            <a:spLocks noChangeArrowheads="1"/>
          </p:cNvSpPr>
          <p:nvPr/>
        </p:nvSpPr>
        <p:spPr bwMode="auto">
          <a:xfrm>
            <a:off x="3651250" y="3429000"/>
            <a:ext cx="3540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Б</a:t>
            </a:r>
          </a:p>
        </p:txBody>
      </p:sp>
      <p:sp>
        <p:nvSpPr>
          <p:cNvPr id="12364" name="Text Box 76"/>
          <p:cNvSpPr txBox="1">
            <a:spLocks noChangeArrowheads="1"/>
          </p:cNvSpPr>
          <p:nvPr/>
        </p:nvSpPr>
        <p:spPr bwMode="auto">
          <a:xfrm>
            <a:off x="26988" y="2743200"/>
            <a:ext cx="279144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 dirty="0">
                <a:solidFill>
                  <a:srgbClr val="FFFF00"/>
                </a:solidFill>
                <a:latin typeface="Tahoma" pitchFamily="32" charset="0"/>
              </a:rPr>
              <a:t>В –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кап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ляр</a:t>
            </a:r>
            <a:r>
              <a:rPr lang="en-US" altLang="ru-RU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перфор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о</a:t>
            </a:r>
            <a:r>
              <a:rPr lang="en-US" altLang="ru-RU" b="1" dirty="0" smtClean="0">
                <a:solidFill>
                  <a:srgbClr val="FFFF00"/>
                </a:solidFill>
                <a:latin typeface="Tahoma" pitchFamily="32" charset="0"/>
              </a:rPr>
              <a:t>-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b="1" dirty="0">
                <a:solidFill>
                  <a:srgbClr val="FFFF00"/>
                </a:solidFill>
                <a:latin typeface="Tahoma" pitchFamily="32" charset="0"/>
              </a:rPr>
              <a:t>      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ваного</a:t>
            </a:r>
            <a:r>
              <a:rPr lang="en-US" altLang="ru-RU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b="1" dirty="0" err="1" smtClean="0">
                <a:solidFill>
                  <a:srgbClr val="FFFF00"/>
                </a:solidFill>
                <a:latin typeface="Tahoma" pitchFamily="32" charset="0"/>
              </a:rPr>
              <a:t>тип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у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12365" name="Text Box 77"/>
          <p:cNvSpPr txBox="1">
            <a:spLocks noChangeArrowheads="1"/>
          </p:cNvSpPr>
          <p:nvPr/>
        </p:nvSpPr>
        <p:spPr bwMode="auto">
          <a:xfrm>
            <a:off x="3651250" y="5105400"/>
            <a:ext cx="3540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В</a:t>
            </a:r>
          </a:p>
        </p:txBody>
      </p:sp>
      <p:sp>
        <p:nvSpPr>
          <p:cNvPr id="12366" name="Text Box 78"/>
          <p:cNvSpPr txBox="1">
            <a:spLocks noChangeArrowheads="1"/>
          </p:cNvSpPr>
          <p:nvPr/>
        </p:nvSpPr>
        <p:spPr bwMode="auto">
          <a:xfrm>
            <a:off x="114300" y="3886200"/>
            <a:ext cx="2700076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rgbClr val="00FF00"/>
                </a:solidFill>
                <a:latin typeface="Tahoma" pitchFamily="32" charset="0"/>
              </a:rPr>
              <a:t>1 – </a:t>
            </a:r>
            <a:r>
              <a:rPr lang="uk-UA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ен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дотел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оцит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rgbClr val="00FF00"/>
                </a:solidFill>
                <a:latin typeface="Tahoma" pitchFamily="32" charset="0"/>
              </a:rPr>
              <a:t>2 – 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базальна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600" b="1" dirty="0" err="1">
                <a:solidFill>
                  <a:srgbClr val="00FF00"/>
                </a:solidFill>
                <a:latin typeface="Tahoma" pitchFamily="32" charset="0"/>
              </a:rPr>
              <a:t>мембрана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rgbClr val="00FF00"/>
                </a:solidFill>
                <a:latin typeface="Tahoma" pitchFamily="32" charset="0"/>
              </a:rPr>
              <a:t>3 – 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фенестр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rgbClr val="00FF00"/>
                </a:solidFill>
                <a:latin typeface="Tahoma" pitchFamily="32" charset="0"/>
              </a:rPr>
              <a:t>4 – 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щілини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пор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)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rgbClr val="00FF00"/>
                </a:solidFill>
                <a:latin typeface="Tahoma" pitchFamily="32" charset="0"/>
              </a:rPr>
              <a:t>5 – 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пер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цит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600" b="1" dirty="0">
                <a:solidFill>
                  <a:srgbClr val="00FF00"/>
                </a:solidFill>
                <a:latin typeface="Tahoma" pitchFamily="32" charset="0"/>
              </a:rPr>
              <a:t>6 – 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нерв</a:t>
            </a:r>
            <a:r>
              <a:rPr lang="uk-UA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ов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е 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за</a:t>
            </a:r>
            <a:r>
              <a:rPr lang="en-US" altLang="ru-RU" sz="1600" b="1" dirty="0" smtClean="0">
                <a:solidFill>
                  <a:srgbClr val="00FF00"/>
                </a:solidFill>
                <a:latin typeface="Tahoma" pitchFamily="32" charset="0"/>
              </a:rPr>
              <a:t>к</a:t>
            </a:r>
            <a:r>
              <a:rPr lang="uk-UA" altLang="ru-RU" sz="16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нч</a:t>
            </a:r>
            <a:r>
              <a:rPr lang="uk-UA" altLang="ru-RU" sz="1600" b="1" dirty="0" err="1" smtClean="0">
                <a:solidFill>
                  <a:srgbClr val="00FF00"/>
                </a:solidFill>
                <a:latin typeface="Tahoma" pitchFamily="32" charset="0"/>
              </a:rPr>
              <a:t>ення</a:t>
            </a:r>
            <a:endParaRPr lang="en-US" altLang="ru-RU" sz="16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12367" name="Text Box 79"/>
          <p:cNvSpPr txBox="1">
            <a:spLocks noChangeArrowheads="1"/>
          </p:cNvSpPr>
          <p:nvPr/>
        </p:nvSpPr>
        <p:spPr bwMode="auto">
          <a:xfrm>
            <a:off x="5635625" y="304800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1</a:t>
            </a:r>
          </a:p>
        </p:txBody>
      </p:sp>
      <p:sp>
        <p:nvSpPr>
          <p:cNvPr id="12368" name="Line 80"/>
          <p:cNvSpPr>
            <a:spLocks noChangeShapeType="1"/>
          </p:cNvSpPr>
          <p:nvPr/>
        </p:nvSpPr>
        <p:spPr bwMode="auto">
          <a:xfrm flipV="1">
            <a:off x="5791200" y="1827213"/>
            <a:ext cx="152400" cy="1222375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69" name="Text Box 81"/>
          <p:cNvSpPr txBox="1">
            <a:spLocks noChangeArrowheads="1"/>
          </p:cNvSpPr>
          <p:nvPr/>
        </p:nvSpPr>
        <p:spPr bwMode="auto">
          <a:xfrm>
            <a:off x="7524750" y="114935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5</a:t>
            </a:r>
          </a:p>
        </p:txBody>
      </p:sp>
      <p:sp>
        <p:nvSpPr>
          <p:cNvPr id="12370" name="Line 82"/>
          <p:cNvSpPr>
            <a:spLocks noChangeShapeType="1"/>
          </p:cNvSpPr>
          <p:nvPr/>
        </p:nvSpPr>
        <p:spPr bwMode="auto">
          <a:xfrm flipH="1">
            <a:off x="6856413" y="1371600"/>
            <a:ext cx="688975" cy="4572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71" name="Text Box 83"/>
          <p:cNvSpPr txBox="1">
            <a:spLocks noChangeArrowheads="1"/>
          </p:cNvSpPr>
          <p:nvPr/>
        </p:nvSpPr>
        <p:spPr bwMode="auto">
          <a:xfrm>
            <a:off x="6762750" y="274955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6</a:t>
            </a:r>
          </a:p>
        </p:txBody>
      </p:sp>
      <p:sp>
        <p:nvSpPr>
          <p:cNvPr id="12372" name="Text Box 84"/>
          <p:cNvSpPr txBox="1">
            <a:spLocks noChangeArrowheads="1"/>
          </p:cNvSpPr>
          <p:nvPr/>
        </p:nvSpPr>
        <p:spPr bwMode="auto">
          <a:xfrm>
            <a:off x="7162800" y="312420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12373" name="Line 85"/>
          <p:cNvSpPr>
            <a:spLocks noChangeShapeType="1"/>
          </p:cNvSpPr>
          <p:nvPr/>
        </p:nvSpPr>
        <p:spPr bwMode="auto">
          <a:xfrm flipH="1" flipV="1">
            <a:off x="6323013" y="2894013"/>
            <a:ext cx="841375" cy="307975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74" name="Line 86"/>
          <p:cNvSpPr>
            <a:spLocks noChangeShapeType="1"/>
          </p:cNvSpPr>
          <p:nvPr/>
        </p:nvSpPr>
        <p:spPr bwMode="auto">
          <a:xfrm flipH="1">
            <a:off x="5103813" y="3276600"/>
            <a:ext cx="612775" cy="8382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75" name="Line 87"/>
          <p:cNvSpPr>
            <a:spLocks noChangeShapeType="1"/>
          </p:cNvSpPr>
          <p:nvPr/>
        </p:nvSpPr>
        <p:spPr bwMode="auto">
          <a:xfrm flipH="1">
            <a:off x="6627813" y="3352800"/>
            <a:ext cx="536575" cy="762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76" name="Text Box 88"/>
          <p:cNvSpPr txBox="1">
            <a:spLocks noChangeArrowheads="1"/>
          </p:cNvSpPr>
          <p:nvPr/>
        </p:nvSpPr>
        <p:spPr bwMode="auto">
          <a:xfrm>
            <a:off x="5635625" y="411480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3</a:t>
            </a:r>
          </a:p>
        </p:txBody>
      </p:sp>
      <p:sp>
        <p:nvSpPr>
          <p:cNvPr id="12377" name="Line 89"/>
          <p:cNvSpPr>
            <a:spLocks noChangeShapeType="1"/>
          </p:cNvSpPr>
          <p:nvPr/>
        </p:nvSpPr>
        <p:spPr bwMode="auto">
          <a:xfrm flipV="1">
            <a:off x="5791200" y="3732213"/>
            <a:ext cx="152400" cy="384175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78" name="Line 90"/>
          <p:cNvSpPr>
            <a:spLocks noChangeShapeType="1"/>
          </p:cNvSpPr>
          <p:nvPr/>
        </p:nvSpPr>
        <p:spPr bwMode="auto">
          <a:xfrm>
            <a:off x="5791200" y="4419600"/>
            <a:ext cx="76200" cy="3048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79" name="Line 91"/>
          <p:cNvSpPr>
            <a:spLocks noChangeShapeType="1"/>
          </p:cNvSpPr>
          <p:nvPr/>
        </p:nvSpPr>
        <p:spPr bwMode="auto">
          <a:xfrm flipH="1">
            <a:off x="5180013" y="3352800"/>
            <a:ext cx="612775" cy="28194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80" name="Line 92"/>
          <p:cNvSpPr>
            <a:spLocks noChangeShapeType="1"/>
          </p:cNvSpPr>
          <p:nvPr/>
        </p:nvSpPr>
        <p:spPr bwMode="auto">
          <a:xfrm>
            <a:off x="7315200" y="3429000"/>
            <a:ext cx="1588" cy="19812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81" name="Text Box 93"/>
          <p:cNvSpPr txBox="1">
            <a:spLocks noChangeArrowheads="1"/>
          </p:cNvSpPr>
          <p:nvPr/>
        </p:nvSpPr>
        <p:spPr bwMode="auto">
          <a:xfrm>
            <a:off x="6076950" y="5721350"/>
            <a:ext cx="3048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4</a:t>
            </a:r>
          </a:p>
        </p:txBody>
      </p:sp>
      <p:sp>
        <p:nvSpPr>
          <p:cNvPr id="12382" name="Line 94"/>
          <p:cNvSpPr>
            <a:spLocks noChangeShapeType="1"/>
          </p:cNvSpPr>
          <p:nvPr/>
        </p:nvSpPr>
        <p:spPr bwMode="auto">
          <a:xfrm flipV="1">
            <a:off x="6324600" y="5561013"/>
            <a:ext cx="381000" cy="307975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83" name="Line 95"/>
          <p:cNvSpPr>
            <a:spLocks noChangeShapeType="1"/>
          </p:cNvSpPr>
          <p:nvPr/>
        </p:nvSpPr>
        <p:spPr bwMode="auto">
          <a:xfrm>
            <a:off x="6324600" y="5943600"/>
            <a:ext cx="304800" cy="3048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84" name="Line 96"/>
          <p:cNvSpPr>
            <a:spLocks noChangeShapeType="1"/>
          </p:cNvSpPr>
          <p:nvPr/>
        </p:nvSpPr>
        <p:spPr bwMode="auto">
          <a:xfrm flipH="1">
            <a:off x="5637213" y="5943600"/>
            <a:ext cx="536575" cy="381000"/>
          </a:xfrm>
          <a:prstGeom prst="lin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85" name="Text Box 97"/>
          <p:cNvSpPr txBox="1">
            <a:spLocks noChangeArrowheads="1"/>
          </p:cNvSpPr>
          <p:nvPr/>
        </p:nvSpPr>
        <p:spPr bwMode="auto">
          <a:xfrm>
            <a:off x="8809038" y="6491288"/>
            <a:ext cx="3397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21637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4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6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4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8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0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2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4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8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2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6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0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12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29" dur="5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3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138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2" dur="500" fill="hold"/>
                                        <p:tgtEl>
                                          <p:spTgt spid="12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500" fill="hold"/>
                                        <p:tgtEl>
                                          <p:spTgt spid="12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47" dur="500"/>
                                        <p:tgtEl>
                                          <p:spTgt spid="1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5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7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8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3" dur="500" fill="hold"/>
                                        <p:tgtEl>
                                          <p:spTgt spid="12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1" dur="5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5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9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3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7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1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5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9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3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7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11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15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1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1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3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2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7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1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5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9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4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3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4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7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4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1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5" dur="5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9" dur="500"/>
                                        <p:tgtEl>
                                          <p:spTgt spid="1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6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63" dur="500"/>
                                        <p:tgtEl>
                                          <p:spTgt spid="1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6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67" dur="500"/>
                                        <p:tgtEl>
                                          <p:spTgt spid="1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71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7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500" fill="hold"/>
                                        <p:tgtEl>
                                          <p:spTgt spid="12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500" fill="hold"/>
                                        <p:tgtEl>
                                          <p:spTgt spid="12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7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280" dur="500"/>
                                        <p:tgtEl>
                                          <p:spTgt spid="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8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84" dur="500"/>
                                        <p:tgtEl>
                                          <p:spTgt spid="1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 nodeType="clickPar">
                      <p:stCondLst>
                        <p:cond delay="indefinite"/>
                      </p:stCondLst>
                      <p:childTnLst>
                        <p:par>
                          <p:cTn id="2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9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0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4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5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9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3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7" dur="500"/>
                                        <p:tgtEl>
                                          <p:spTgt spid="1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1" dur="500"/>
                                        <p:tgtEl>
                                          <p:spTgt spid="1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5" dur="500"/>
                                        <p:tgtEl>
                                          <p:spTgt spid="1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9" dur="5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3" dur="500"/>
                                        <p:tgtEl>
                                          <p:spTgt spid="1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7" dur="5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1" dur="5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5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9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43" dur="5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47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4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1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5" dur="500"/>
                                        <p:tgtEl>
                                          <p:spTgt spid="1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5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9" dur="500"/>
                                        <p:tgtEl>
                                          <p:spTgt spid="1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3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6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7" dur="500"/>
                                        <p:tgtEl>
                                          <p:spTgt spid="1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6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1" dur="500"/>
                                        <p:tgtEl>
                                          <p:spTgt spid="1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7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5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9" dur="500"/>
                                        <p:tgtEl>
                                          <p:spTgt spid="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83" dur="500"/>
                                        <p:tgtEl>
                                          <p:spTgt spid="1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387" dur="500"/>
                                        <p:tgtEl>
                                          <p:spTgt spid="1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8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1" dur="500" fill="hold"/>
                                        <p:tgtEl>
                                          <p:spTgt spid="1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2" dur="500" fill="hold"/>
                                        <p:tgtEl>
                                          <p:spTgt spid="1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396" dur="500"/>
                                        <p:tgtEl>
                                          <p:spTgt spid="1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9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400" dur="500"/>
                                        <p:tgtEl>
                                          <p:spTgt spid="1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0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404" dur="500"/>
                                        <p:tgtEl>
                                          <p:spTgt spid="1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0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08" dur="5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3" grpId="0" animBg="1"/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  <p:bldP spid="12310" grpId="0" animBg="1"/>
      <p:bldP spid="12311" grpId="0" animBg="1"/>
      <p:bldP spid="12312" grpId="0" animBg="1"/>
      <p:bldP spid="12313" grpId="0" animBg="1"/>
      <p:bldP spid="12314" grpId="0" animBg="1"/>
      <p:bldP spid="12315" grpId="0" animBg="1"/>
      <p:bldP spid="12316" grpId="0" animBg="1"/>
      <p:bldP spid="12317" grpId="0" animBg="1"/>
      <p:bldP spid="12318" grpId="0" animBg="1"/>
      <p:bldP spid="12319" grpId="0" animBg="1"/>
      <p:bldP spid="12320" grpId="0" animBg="1"/>
      <p:bldP spid="12321" grpId="0" animBg="1"/>
      <p:bldP spid="12322" grpId="0" animBg="1"/>
      <p:bldP spid="12323" grpId="0" animBg="1"/>
      <p:bldP spid="12324" grpId="0" animBg="1"/>
      <p:bldP spid="12325" grpId="0" animBg="1"/>
      <p:bldP spid="12326" grpId="0" animBg="1"/>
      <p:bldP spid="12327" grpId="0" animBg="1"/>
      <p:bldP spid="12328" grpId="0" animBg="1"/>
      <p:bldP spid="12329" grpId="0" animBg="1"/>
      <p:bldP spid="12330" grpId="0" animBg="1"/>
      <p:bldP spid="12331" grpId="0" animBg="1"/>
      <p:bldP spid="12332" grpId="0" animBg="1"/>
      <p:bldP spid="12333" grpId="0" animBg="1"/>
      <p:bldP spid="12334" grpId="0" animBg="1"/>
      <p:bldP spid="12335" grpId="0" animBg="1"/>
      <p:bldP spid="12336" grpId="0" animBg="1"/>
      <p:bldP spid="12337" grpId="0" animBg="1"/>
      <p:bldP spid="12338" grpId="0" animBg="1"/>
      <p:bldP spid="12339" grpId="0" animBg="1"/>
      <p:bldP spid="12340" grpId="0" animBg="1"/>
      <p:bldP spid="12341" grpId="0" animBg="1"/>
      <p:bldP spid="12342" grpId="0" animBg="1"/>
      <p:bldP spid="12343" grpId="0" animBg="1"/>
      <p:bldP spid="12344" grpId="0" animBg="1"/>
      <p:bldP spid="12345" grpId="0" animBg="1"/>
      <p:bldP spid="12346" grpId="0" animBg="1"/>
      <p:bldP spid="12347" grpId="0" animBg="1"/>
      <p:bldP spid="12348" grpId="0" animBg="1"/>
      <p:bldP spid="12349" grpId="0" animBg="1"/>
      <p:bldP spid="12350" grpId="0" animBg="1"/>
      <p:bldP spid="12351" grpId="0" animBg="1"/>
      <p:bldP spid="12352" grpId="0" animBg="1"/>
      <p:bldP spid="12353" grpId="0" animBg="1"/>
      <p:bldP spid="12354" grpId="0" animBg="1"/>
      <p:bldP spid="12355" grpId="0" animBg="1"/>
      <p:bldP spid="12356" grpId="0" animBg="1"/>
      <p:bldP spid="12357" grpId="0" animBg="1"/>
      <p:bldP spid="12358" grpId="0" animBg="1"/>
      <p:bldP spid="12359" grpId="0" animBg="1"/>
      <p:bldP spid="12368" grpId="0" animBg="1"/>
      <p:bldP spid="12370" grpId="0" animBg="1"/>
      <p:bldP spid="12373" grpId="0" animBg="1"/>
      <p:bldP spid="12374" grpId="0" animBg="1"/>
      <p:bldP spid="12375" grpId="0" animBg="1"/>
      <p:bldP spid="12377" grpId="0" animBg="1"/>
      <p:bldP spid="12378" grpId="0" animBg="1"/>
      <p:bldP spid="12379" grpId="0" animBg="1"/>
      <p:bldP spid="12380" grpId="0" animBg="1"/>
      <p:bldP spid="12382" grpId="0" animBg="1"/>
      <p:bldP spid="12383" grpId="0" animBg="1"/>
      <p:bldP spid="123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81000" y="3429000"/>
            <a:ext cx="8534400" cy="1905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F00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810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12192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6002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25146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40386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48768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52578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61722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64770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73152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76962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5" name="Oval 13"/>
          <p:cNvSpPr>
            <a:spLocks noChangeArrowheads="1"/>
          </p:cNvSpPr>
          <p:nvPr/>
        </p:nvSpPr>
        <p:spPr bwMode="auto">
          <a:xfrm>
            <a:off x="85344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610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3810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8" name="Oval 16"/>
          <p:cNvSpPr>
            <a:spLocks noChangeArrowheads="1"/>
          </p:cNvSpPr>
          <p:nvPr/>
        </p:nvSpPr>
        <p:spPr bwMode="auto">
          <a:xfrm>
            <a:off x="13716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16002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5908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28194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2" name="Oval 20"/>
          <p:cNvSpPr>
            <a:spLocks noChangeArrowheads="1"/>
          </p:cNvSpPr>
          <p:nvPr/>
        </p:nvSpPr>
        <p:spPr bwMode="auto">
          <a:xfrm>
            <a:off x="38100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40386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4" name="Oval 22"/>
          <p:cNvSpPr>
            <a:spLocks noChangeArrowheads="1"/>
          </p:cNvSpPr>
          <p:nvPr/>
        </p:nvSpPr>
        <p:spPr bwMode="auto">
          <a:xfrm>
            <a:off x="50292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52578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6" name="Oval 24"/>
          <p:cNvSpPr>
            <a:spLocks noChangeArrowheads="1"/>
          </p:cNvSpPr>
          <p:nvPr/>
        </p:nvSpPr>
        <p:spPr bwMode="auto">
          <a:xfrm>
            <a:off x="61722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64770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8" name="Oval 26"/>
          <p:cNvSpPr>
            <a:spLocks noChangeArrowheads="1"/>
          </p:cNvSpPr>
          <p:nvPr/>
        </p:nvSpPr>
        <p:spPr bwMode="auto">
          <a:xfrm>
            <a:off x="74676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7696200" y="53340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0" name="Oval 28"/>
          <p:cNvSpPr>
            <a:spLocks noChangeArrowheads="1"/>
          </p:cNvSpPr>
          <p:nvPr/>
        </p:nvSpPr>
        <p:spPr bwMode="auto">
          <a:xfrm>
            <a:off x="8686800" y="55626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0" y="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indent="-342900" algn="ctr">
              <a:buClrTx/>
              <a:buFont typeface="Arial" charset="0"/>
              <a:buChar char="•"/>
            </a:pP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Проходження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>
                <a:solidFill>
                  <a:srgbClr val="00FFFF"/>
                </a:solidFill>
                <a:latin typeface="Tahoma" pitchFamily="32" charset="0"/>
                <a:hlinkClick r:id=""/>
              </a:rPr>
              <a:t>лейкоцита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скрізь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стінку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судини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endParaRPr lang="ru-RU" altLang="ru-RU" sz="2400" b="1" i="1" dirty="0" smtClean="0">
              <a:solidFill>
                <a:srgbClr val="00FFFF"/>
              </a:solidFill>
              <a:latin typeface="Tahoma" pitchFamily="32" charset="0"/>
            </a:endParaRPr>
          </a:p>
          <a:p>
            <a:pPr marL="342900" indent="-342900" algn="ctr">
              <a:buClrTx/>
              <a:buFont typeface="Arial" charset="0"/>
              <a:buChar char="•"/>
            </a:pP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(за: </a:t>
            </a:r>
            <a:r>
              <a:rPr lang="en-US" altLang="ru-RU" sz="2400" b="1" i="1" dirty="0" err="1">
                <a:solidFill>
                  <a:srgbClr val="00FF00"/>
                </a:solidFill>
                <a:latin typeface="Tahoma" pitchFamily="32" charset="0"/>
              </a:rPr>
              <a:t>W.Böcker</a:t>
            </a:r>
            <a:r>
              <a:rPr lang="en-US" altLang="ru-RU" sz="2400" b="1" i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2400" b="1" i="1" dirty="0" err="1">
                <a:solidFill>
                  <a:srgbClr val="00FF00"/>
                </a:solidFill>
                <a:latin typeface="Tahoma" pitchFamily="32" charset="0"/>
              </a:rPr>
              <a:t>H.Denk</a:t>
            </a:r>
            <a:r>
              <a:rPr lang="en-US" altLang="ru-RU" sz="2400" b="1" i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2400" b="1" i="1" dirty="0" err="1">
                <a:solidFill>
                  <a:srgbClr val="00FF00"/>
                </a:solidFill>
                <a:latin typeface="Tahoma" pitchFamily="32" charset="0"/>
              </a:rPr>
              <a:t>Ph.U.Heitz</a:t>
            </a: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pic>
        <p:nvPicPr>
          <p:cNvPr id="1846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76800"/>
            <a:ext cx="8610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63" name="Line 31"/>
          <p:cNvSpPr>
            <a:spLocks noChangeShapeType="1"/>
          </p:cNvSpPr>
          <p:nvPr/>
        </p:nvSpPr>
        <p:spPr bwMode="auto">
          <a:xfrm>
            <a:off x="381000" y="2895600"/>
            <a:ext cx="8534400" cy="1588"/>
          </a:xfrm>
          <a:prstGeom prst="line">
            <a:avLst/>
          </a:prstGeom>
          <a:noFill/>
          <a:ln w="76320" cap="sq">
            <a:solidFill>
              <a:srgbClr val="66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381000" y="5867400"/>
            <a:ext cx="8534400" cy="1588"/>
          </a:xfrm>
          <a:prstGeom prst="line">
            <a:avLst/>
          </a:prstGeom>
          <a:noFill/>
          <a:ln w="76320" cap="sq">
            <a:solidFill>
              <a:srgbClr val="66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2844800" y="2133600"/>
            <a:ext cx="111791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66FF"/>
                </a:solidFill>
                <a:latin typeface="Tahoma" pitchFamily="32" charset="0"/>
              </a:rPr>
              <a:t>базальна</a:t>
            </a:r>
            <a:endParaRPr lang="en-US" altLang="ru-RU" sz="1400" b="1" dirty="0">
              <a:solidFill>
                <a:srgbClr val="FF66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>
                <a:solidFill>
                  <a:srgbClr val="FF66FF"/>
                </a:solidFill>
                <a:latin typeface="Tahoma" pitchFamily="32" charset="0"/>
              </a:rPr>
              <a:t>мембрана</a:t>
            </a:r>
            <a:endParaRPr lang="en-US" altLang="ru-RU" sz="1400" b="1" dirty="0">
              <a:solidFill>
                <a:srgbClr val="FF66FF"/>
              </a:solidFill>
              <a:latin typeface="Tahoma" pitchFamily="32" charset="0"/>
            </a:endParaRPr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H="1">
            <a:off x="2055813" y="2438400"/>
            <a:ext cx="841375" cy="381000"/>
          </a:xfrm>
          <a:prstGeom prst="line">
            <a:avLst/>
          </a:prstGeom>
          <a:noFill/>
          <a:ln w="28440" cap="sq">
            <a:solidFill>
              <a:srgbClr val="FF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-77788" y="2133600"/>
            <a:ext cx="1441718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66FF"/>
                </a:solidFill>
                <a:latin typeface="Tahoma" pitchFamily="32" charset="0"/>
              </a:rPr>
              <a:t>е</a:t>
            </a:r>
            <a:r>
              <a:rPr lang="en-US" altLang="ru-RU" sz="1400" b="1" dirty="0" err="1" smtClean="0">
                <a:solidFill>
                  <a:srgbClr val="FF66FF"/>
                </a:solidFill>
                <a:latin typeface="Tahoma" pitchFamily="32" charset="0"/>
              </a:rPr>
              <a:t>ндотел</a:t>
            </a:r>
            <a:r>
              <a:rPr lang="uk-UA" altLang="ru-RU" sz="1400" b="1" dirty="0" smtClean="0">
                <a:solidFill>
                  <a:srgbClr val="FF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66FF"/>
                </a:solidFill>
                <a:latin typeface="Tahoma" pitchFamily="32" charset="0"/>
              </a:rPr>
              <a:t>оцит</a:t>
            </a:r>
            <a:endParaRPr lang="en-US" altLang="ru-RU" sz="1400" b="1" dirty="0">
              <a:solidFill>
                <a:srgbClr val="FF66FF"/>
              </a:solidFill>
              <a:latin typeface="Tahoma" pitchFamily="32" charset="0"/>
            </a:endParaRP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>
            <a:off x="762000" y="2438400"/>
            <a:ext cx="228600" cy="762000"/>
          </a:xfrm>
          <a:prstGeom prst="line">
            <a:avLst/>
          </a:prstGeom>
          <a:noFill/>
          <a:ln w="28440" cap="sq">
            <a:solidFill>
              <a:srgbClr val="FF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469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6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7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71" name="Text Box 39"/>
          <p:cNvSpPr txBox="1">
            <a:spLocks noChangeArrowheads="1"/>
          </p:cNvSpPr>
          <p:nvPr/>
        </p:nvSpPr>
        <p:spPr bwMode="auto">
          <a:xfrm>
            <a:off x="7416800" y="1143000"/>
            <a:ext cx="101852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М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КРОБ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6269038" y="1828800"/>
            <a:ext cx="136366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</a:t>
            </a:r>
          </a:p>
        </p:txBody>
      </p:sp>
      <p:pic>
        <p:nvPicPr>
          <p:cNvPr id="1847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74" name="Freeform 42"/>
          <p:cNvSpPr>
            <a:spLocks noChangeArrowheads="1"/>
          </p:cNvSpPr>
          <p:nvPr/>
        </p:nvSpPr>
        <p:spPr bwMode="auto">
          <a:xfrm>
            <a:off x="7620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75" name="Freeform 43"/>
          <p:cNvSpPr>
            <a:spLocks noChangeArrowheads="1"/>
          </p:cNvSpPr>
          <p:nvPr/>
        </p:nvSpPr>
        <p:spPr bwMode="auto">
          <a:xfrm>
            <a:off x="9144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76" name="Freeform 44"/>
          <p:cNvSpPr>
            <a:spLocks noChangeArrowheads="1"/>
          </p:cNvSpPr>
          <p:nvPr/>
        </p:nvSpPr>
        <p:spPr bwMode="auto">
          <a:xfrm>
            <a:off x="11430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77" name="Freeform 45"/>
          <p:cNvSpPr>
            <a:spLocks noChangeArrowheads="1"/>
          </p:cNvSpPr>
          <p:nvPr/>
        </p:nvSpPr>
        <p:spPr bwMode="auto">
          <a:xfrm>
            <a:off x="12954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78" name="Freeform 46"/>
          <p:cNvSpPr>
            <a:spLocks noChangeArrowheads="1"/>
          </p:cNvSpPr>
          <p:nvPr/>
        </p:nvSpPr>
        <p:spPr bwMode="auto">
          <a:xfrm>
            <a:off x="13716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79" name="Freeform 47"/>
          <p:cNvSpPr>
            <a:spLocks noChangeArrowheads="1"/>
          </p:cNvSpPr>
          <p:nvPr/>
        </p:nvSpPr>
        <p:spPr bwMode="auto">
          <a:xfrm>
            <a:off x="15240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0" name="Freeform 48"/>
          <p:cNvSpPr>
            <a:spLocks noChangeArrowheads="1"/>
          </p:cNvSpPr>
          <p:nvPr/>
        </p:nvSpPr>
        <p:spPr bwMode="auto">
          <a:xfrm>
            <a:off x="16764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1" name="Freeform 49"/>
          <p:cNvSpPr>
            <a:spLocks noChangeArrowheads="1"/>
          </p:cNvSpPr>
          <p:nvPr/>
        </p:nvSpPr>
        <p:spPr bwMode="auto">
          <a:xfrm>
            <a:off x="17526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2" name="Freeform 50"/>
          <p:cNvSpPr>
            <a:spLocks noChangeArrowheads="1"/>
          </p:cNvSpPr>
          <p:nvPr/>
        </p:nvSpPr>
        <p:spPr bwMode="auto">
          <a:xfrm>
            <a:off x="18288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3" name="Freeform 51"/>
          <p:cNvSpPr>
            <a:spLocks noChangeArrowheads="1"/>
          </p:cNvSpPr>
          <p:nvPr/>
        </p:nvSpPr>
        <p:spPr bwMode="auto">
          <a:xfrm>
            <a:off x="19812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4" name="Freeform 52"/>
          <p:cNvSpPr>
            <a:spLocks noChangeArrowheads="1"/>
          </p:cNvSpPr>
          <p:nvPr/>
        </p:nvSpPr>
        <p:spPr bwMode="auto">
          <a:xfrm>
            <a:off x="21336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5" name="Freeform 53"/>
          <p:cNvSpPr>
            <a:spLocks noChangeArrowheads="1"/>
          </p:cNvSpPr>
          <p:nvPr/>
        </p:nvSpPr>
        <p:spPr bwMode="auto">
          <a:xfrm>
            <a:off x="22098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6" name="Freeform 54"/>
          <p:cNvSpPr>
            <a:spLocks noChangeArrowheads="1"/>
          </p:cNvSpPr>
          <p:nvPr/>
        </p:nvSpPr>
        <p:spPr bwMode="auto">
          <a:xfrm>
            <a:off x="22860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7" name="Freeform 55"/>
          <p:cNvSpPr>
            <a:spLocks noChangeArrowheads="1"/>
          </p:cNvSpPr>
          <p:nvPr/>
        </p:nvSpPr>
        <p:spPr bwMode="auto">
          <a:xfrm>
            <a:off x="24384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8" name="Freeform 56"/>
          <p:cNvSpPr>
            <a:spLocks noChangeArrowheads="1"/>
          </p:cNvSpPr>
          <p:nvPr/>
        </p:nvSpPr>
        <p:spPr bwMode="auto">
          <a:xfrm>
            <a:off x="25146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89" name="Freeform 57"/>
          <p:cNvSpPr>
            <a:spLocks noChangeArrowheads="1"/>
          </p:cNvSpPr>
          <p:nvPr/>
        </p:nvSpPr>
        <p:spPr bwMode="auto">
          <a:xfrm>
            <a:off x="25908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0" name="Freeform 58"/>
          <p:cNvSpPr>
            <a:spLocks noChangeArrowheads="1"/>
          </p:cNvSpPr>
          <p:nvPr/>
        </p:nvSpPr>
        <p:spPr bwMode="auto">
          <a:xfrm>
            <a:off x="26670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1" name="Freeform 59"/>
          <p:cNvSpPr>
            <a:spLocks noChangeArrowheads="1"/>
          </p:cNvSpPr>
          <p:nvPr/>
        </p:nvSpPr>
        <p:spPr bwMode="auto">
          <a:xfrm>
            <a:off x="28194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2" name="Freeform 60"/>
          <p:cNvSpPr>
            <a:spLocks noChangeArrowheads="1"/>
          </p:cNvSpPr>
          <p:nvPr/>
        </p:nvSpPr>
        <p:spPr bwMode="auto">
          <a:xfrm>
            <a:off x="29718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3" name="Freeform 61"/>
          <p:cNvSpPr>
            <a:spLocks noChangeArrowheads="1"/>
          </p:cNvSpPr>
          <p:nvPr/>
        </p:nvSpPr>
        <p:spPr bwMode="auto">
          <a:xfrm>
            <a:off x="29718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4" name="Freeform 62"/>
          <p:cNvSpPr>
            <a:spLocks noChangeArrowheads="1"/>
          </p:cNvSpPr>
          <p:nvPr/>
        </p:nvSpPr>
        <p:spPr bwMode="auto">
          <a:xfrm>
            <a:off x="31242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5" name="Freeform 63"/>
          <p:cNvSpPr>
            <a:spLocks noChangeArrowheads="1"/>
          </p:cNvSpPr>
          <p:nvPr/>
        </p:nvSpPr>
        <p:spPr bwMode="auto">
          <a:xfrm rot="10860000">
            <a:off x="3886200" y="2590800"/>
            <a:ext cx="247650" cy="939800"/>
          </a:xfrm>
          <a:custGeom>
            <a:avLst/>
            <a:gdLst>
              <a:gd name="T0" fmla="*/ 172 w 348"/>
              <a:gd name="T1" fmla="*/ 228 h 592"/>
              <a:gd name="T2" fmla="*/ 330 w 348"/>
              <a:gd name="T3" fmla="*/ 114 h 592"/>
              <a:gd name="T4" fmla="*/ 247 w 348"/>
              <a:gd name="T5" fmla="*/ 235 h 592"/>
              <a:gd name="T6" fmla="*/ 233 w 348"/>
              <a:gd name="T7" fmla="*/ 322 h 592"/>
              <a:gd name="T8" fmla="*/ 342 w 348"/>
              <a:gd name="T9" fmla="*/ 53 h 592"/>
              <a:gd name="T10" fmla="*/ 238 w 348"/>
              <a:gd name="T11" fmla="*/ 485 h 592"/>
              <a:gd name="T12" fmla="*/ 218 w 348"/>
              <a:gd name="T13" fmla="*/ 542 h 592"/>
              <a:gd name="T14" fmla="*/ 198 w 348"/>
              <a:gd name="T15" fmla="*/ 565 h 592"/>
              <a:gd name="T16" fmla="*/ 172 w 348"/>
              <a:gd name="T17" fmla="*/ 585 h 592"/>
              <a:gd name="T18" fmla="*/ 104 w 348"/>
              <a:gd name="T19" fmla="*/ 589 h 592"/>
              <a:gd name="T20" fmla="*/ 40 w 348"/>
              <a:gd name="T21" fmla="*/ 529 h 592"/>
              <a:gd name="T22" fmla="*/ 29 w 348"/>
              <a:gd name="T23" fmla="*/ 512 h 592"/>
              <a:gd name="T24" fmla="*/ 18 w 348"/>
              <a:gd name="T25" fmla="*/ 482 h 592"/>
              <a:gd name="T26" fmla="*/ 0 w 348"/>
              <a:gd name="T27" fmla="*/ 412 h 592"/>
              <a:gd name="T28" fmla="*/ 29 w 348"/>
              <a:gd name="T29" fmla="*/ 299 h 592"/>
              <a:gd name="T30" fmla="*/ 46 w 348"/>
              <a:gd name="T31" fmla="*/ 275 h 592"/>
              <a:gd name="T32" fmla="*/ 135 w 348"/>
              <a:gd name="T33" fmla="*/ 222 h 592"/>
              <a:gd name="T34" fmla="*/ 138 w 348"/>
              <a:gd name="T35" fmla="*/ 299 h 592"/>
              <a:gd name="T36" fmla="*/ 66 w 348"/>
              <a:gd name="T37" fmla="*/ 342 h 592"/>
              <a:gd name="T38" fmla="*/ 56 w 348"/>
              <a:gd name="T39" fmla="*/ 452 h 592"/>
              <a:gd name="T40" fmla="*/ 99 w 348"/>
              <a:gd name="T41" fmla="*/ 485 h 592"/>
              <a:gd name="T42" fmla="*/ 132 w 348"/>
              <a:gd name="T43" fmla="*/ 509 h 592"/>
              <a:gd name="T44" fmla="*/ 207 w 348"/>
              <a:gd name="T45" fmla="*/ 502 h 592"/>
              <a:gd name="T46" fmla="*/ 209 w 348"/>
              <a:gd name="T47" fmla="*/ 455 h 592"/>
              <a:gd name="T48" fmla="*/ 121 w 348"/>
              <a:gd name="T49" fmla="*/ 449 h 592"/>
              <a:gd name="T50" fmla="*/ 108 w 348"/>
              <a:gd name="T51" fmla="*/ 419 h 592"/>
              <a:gd name="T52" fmla="*/ 132 w 348"/>
              <a:gd name="T53" fmla="*/ 372 h 592"/>
              <a:gd name="T54" fmla="*/ 117 w 348"/>
              <a:gd name="T55" fmla="*/ 348 h 592"/>
              <a:gd name="T56" fmla="*/ 154 w 348"/>
              <a:gd name="T57" fmla="*/ 368 h 592"/>
              <a:gd name="T58" fmla="*/ 202 w 348"/>
              <a:gd name="T59" fmla="*/ 372 h 592"/>
              <a:gd name="T60" fmla="*/ 183 w 348"/>
              <a:gd name="T61" fmla="*/ 315 h 592"/>
              <a:gd name="T62" fmla="*/ 138 w 348"/>
              <a:gd name="T63" fmla="*/ 302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8" h="592">
                <a:moveTo>
                  <a:pt x="128" y="225"/>
                </a:moveTo>
                <a:cubicBezTo>
                  <a:pt x="145" y="208"/>
                  <a:pt x="155" y="218"/>
                  <a:pt x="172" y="228"/>
                </a:cubicBezTo>
                <a:cubicBezTo>
                  <a:pt x="176" y="231"/>
                  <a:pt x="342" y="29"/>
                  <a:pt x="275" y="108"/>
                </a:cubicBezTo>
                <a:cubicBezTo>
                  <a:pt x="279" y="112"/>
                  <a:pt x="330" y="114"/>
                  <a:pt x="330" y="114"/>
                </a:cubicBezTo>
                <a:cubicBezTo>
                  <a:pt x="336" y="127"/>
                  <a:pt x="334" y="27"/>
                  <a:pt x="342" y="35"/>
                </a:cubicBezTo>
                <a:cubicBezTo>
                  <a:pt x="348" y="60"/>
                  <a:pt x="236" y="214"/>
                  <a:pt x="247" y="235"/>
                </a:cubicBezTo>
                <a:cubicBezTo>
                  <a:pt x="249" y="237"/>
                  <a:pt x="330" y="114"/>
                  <a:pt x="318" y="176"/>
                </a:cubicBezTo>
                <a:cubicBezTo>
                  <a:pt x="319" y="179"/>
                  <a:pt x="231" y="318"/>
                  <a:pt x="233" y="322"/>
                </a:cubicBezTo>
                <a:cubicBezTo>
                  <a:pt x="223" y="318"/>
                  <a:pt x="293" y="156"/>
                  <a:pt x="299" y="114"/>
                </a:cubicBezTo>
                <a:cubicBezTo>
                  <a:pt x="317" y="69"/>
                  <a:pt x="337" y="60"/>
                  <a:pt x="342" y="53"/>
                </a:cubicBezTo>
                <a:cubicBezTo>
                  <a:pt x="336" y="63"/>
                  <a:pt x="347" y="0"/>
                  <a:pt x="330" y="72"/>
                </a:cubicBezTo>
                <a:cubicBezTo>
                  <a:pt x="313" y="144"/>
                  <a:pt x="256" y="408"/>
                  <a:pt x="238" y="485"/>
                </a:cubicBezTo>
                <a:cubicBezTo>
                  <a:pt x="233" y="503"/>
                  <a:pt x="231" y="521"/>
                  <a:pt x="220" y="532"/>
                </a:cubicBezTo>
                <a:cubicBezTo>
                  <a:pt x="219" y="535"/>
                  <a:pt x="219" y="540"/>
                  <a:pt x="218" y="542"/>
                </a:cubicBezTo>
                <a:cubicBezTo>
                  <a:pt x="214" y="548"/>
                  <a:pt x="209" y="551"/>
                  <a:pt x="204" y="555"/>
                </a:cubicBezTo>
                <a:cubicBezTo>
                  <a:pt x="202" y="558"/>
                  <a:pt x="200" y="563"/>
                  <a:pt x="198" y="565"/>
                </a:cubicBezTo>
                <a:cubicBezTo>
                  <a:pt x="196" y="567"/>
                  <a:pt x="194" y="567"/>
                  <a:pt x="191" y="569"/>
                </a:cubicBezTo>
                <a:cubicBezTo>
                  <a:pt x="182" y="584"/>
                  <a:pt x="188" y="577"/>
                  <a:pt x="172" y="585"/>
                </a:cubicBezTo>
                <a:cubicBezTo>
                  <a:pt x="167" y="587"/>
                  <a:pt x="159" y="592"/>
                  <a:pt x="159" y="592"/>
                </a:cubicBezTo>
                <a:cubicBezTo>
                  <a:pt x="140" y="591"/>
                  <a:pt x="121" y="591"/>
                  <a:pt x="104" y="589"/>
                </a:cubicBezTo>
                <a:cubicBezTo>
                  <a:pt x="84" y="586"/>
                  <a:pt x="67" y="557"/>
                  <a:pt x="51" y="542"/>
                </a:cubicBezTo>
                <a:cubicBezTo>
                  <a:pt x="38" y="512"/>
                  <a:pt x="56" y="548"/>
                  <a:pt x="40" y="529"/>
                </a:cubicBezTo>
                <a:cubicBezTo>
                  <a:pt x="38" y="526"/>
                  <a:pt x="38" y="521"/>
                  <a:pt x="36" y="518"/>
                </a:cubicBezTo>
                <a:cubicBezTo>
                  <a:pt x="34" y="515"/>
                  <a:pt x="31" y="514"/>
                  <a:pt x="29" y="512"/>
                </a:cubicBezTo>
                <a:cubicBezTo>
                  <a:pt x="26" y="505"/>
                  <a:pt x="23" y="499"/>
                  <a:pt x="20" y="492"/>
                </a:cubicBezTo>
                <a:cubicBezTo>
                  <a:pt x="19" y="489"/>
                  <a:pt x="20" y="485"/>
                  <a:pt x="18" y="482"/>
                </a:cubicBezTo>
                <a:cubicBezTo>
                  <a:pt x="16" y="479"/>
                  <a:pt x="14" y="477"/>
                  <a:pt x="11" y="475"/>
                </a:cubicBezTo>
                <a:cubicBezTo>
                  <a:pt x="8" y="454"/>
                  <a:pt x="4" y="433"/>
                  <a:pt x="0" y="412"/>
                </a:cubicBezTo>
                <a:cubicBezTo>
                  <a:pt x="2" y="379"/>
                  <a:pt x="0" y="336"/>
                  <a:pt x="20" y="315"/>
                </a:cubicBezTo>
                <a:cubicBezTo>
                  <a:pt x="25" y="295"/>
                  <a:pt x="19" y="314"/>
                  <a:pt x="29" y="299"/>
                </a:cubicBezTo>
                <a:cubicBezTo>
                  <a:pt x="31" y="296"/>
                  <a:pt x="31" y="291"/>
                  <a:pt x="33" y="288"/>
                </a:cubicBezTo>
                <a:cubicBezTo>
                  <a:pt x="37" y="283"/>
                  <a:pt x="46" y="275"/>
                  <a:pt x="46" y="275"/>
                </a:cubicBezTo>
                <a:cubicBezTo>
                  <a:pt x="53" y="261"/>
                  <a:pt x="72" y="247"/>
                  <a:pt x="84" y="242"/>
                </a:cubicBezTo>
                <a:cubicBezTo>
                  <a:pt x="99" y="226"/>
                  <a:pt x="116" y="224"/>
                  <a:pt x="135" y="222"/>
                </a:cubicBezTo>
                <a:cubicBezTo>
                  <a:pt x="141" y="238"/>
                  <a:pt x="141" y="234"/>
                  <a:pt x="141" y="262"/>
                </a:cubicBezTo>
                <a:cubicBezTo>
                  <a:pt x="141" y="274"/>
                  <a:pt x="140" y="286"/>
                  <a:pt x="138" y="299"/>
                </a:cubicBezTo>
                <a:cubicBezTo>
                  <a:pt x="136" y="320"/>
                  <a:pt x="102" y="318"/>
                  <a:pt x="95" y="318"/>
                </a:cubicBezTo>
                <a:cubicBezTo>
                  <a:pt x="85" y="326"/>
                  <a:pt x="76" y="332"/>
                  <a:pt x="66" y="342"/>
                </a:cubicBezTo>
                <a:cubicBezTo>
                  <a:pt x="61" y="353"/>
                  <a:pt x="60" y="362"/>
                  <a:pt x="53" y="372"/>
                </a:cubicBezTo>
                <a:cubicBezTo>
                  <a:pt x="46" y="402"/>
                  <a:pt x="49" y="424"/>
                  <a:pt x="56" y="452"/>
                </a:cubicBezTo>
                <a:cubicBezTo>
                  <a:pt x="56" y="452"/>
                  <a:pt x="74" y="461"/>
                  <a:pt x="75" y="462"/>
                </a:cubicBezTo>
                <a:cubicBezTo>
                  <a:pt x="83" y="471"/>
                  <a:pt x="90" y="479"/>
                  <a:pt x="99" y="485"/>
                </a:cubicBezTo>
                <a:cubicBezTo>
                  <a:pt x="106" y="500"/>
                  <a:pt x="115" y="500"/>
                  <a:pt x="125" y="505"/>
                </a:cubicBezTo>
                <a:cubicBezTo>
                  <a:pt x="128" y="507"/>
                  <a:pt x="132" y="509"/>
                  <a:pt x="132" y="509"/>
                </a:cubicBezTo>
                <a:cubicBezTo>
                  <a:pt x="147" y="525"/>
                  <a:pt x="168" y="517"/>
                  <a:pt x="185" y="515"/>
                </a:cubicBezTo>
                <a:cubicBezTo>
                  <a:pt x="193" y="512"/>
                  <a:pt x="199" y="506"/>
                  <a:pt x="207" y="502"/>
                </a:cubicBezTo>
                <a:cubicBezTo>
                  <a:pt x="208" y="495"/>
                  <a:pt x="212" y="489"/>
                  <a:pt x="211" y="482"/>
                </a:cubicBezTo>
                <a:cubicBezTo>
                  <a:pt x="210" y="473"/>
                  <a:pt x="211" y="464"/>
                  <a:pt x="209" y="455"/>
                </a:cubicBezTo>
                <a:cubicBezTo>
                  <a:pt x="206" y="435"/>
                  <a:pt x="187" y="434"/>
                  <a:pt x="176" y="432"/>
                </a:cubicBezTo>
                <a:cubicBezTo>
                  <a:pt x="158" y="435"/>
                  <a:pt x="138" y="440"/>
                  <a:pt x="121" y="449"/>
                </a:cubicBezTo>
                <a:cubicBezTo>
                  <a:pt x="102" y="447"/>
                  <a:pt x="89" y="454"/>
                  <a:pt x="79" y="432"/>
                </a:cubicBezTo>
                <a:cubicBezTo>
                  <a:pt x="74" y="404"/>
                  <a:pt x="97" y="417"/>
                  <a:pt x="108" y="419"/>
                </a:cubicBezTo>
                <a:cubicBezTo>
                  <a:pt x="128" y="426"/>
                  <a:pt x="140" y="430"/>
                  <a:pt x="148" y="398"/>
                </a:cubicBezTo>
                <a:cubicBezTo>
                  <a:pt x="145" y="379"/>
                  <a:pt x="144" y="378"/>
                  <a:pt x="132" y="372"/>
                </a:cubicBezTo>
                <a:cubicBezTo>
                  <a:pt x="120" y="373"/>
                  <a:pt x="84" y="392"/>
                  <a:pt x="77" y="362"/>
                </a:cubicBezTo>
                <a:cubicBezTo>
                  <a:pt x="88" y="336"/>
                  <a:pt x="93" y="345"/>
                  <a:pt x="117" y="348"/>
                </a:cubicBezTo>
                <a:cubicBezTo>
                  <a:pt x="125" y="353"/>
                  <a:pt x="141" y="359"/>
                  <a:pt x="141" y="359"/>
                </a:cubicBezTo>
                <a:cubicBezTo>
                  <a:pt x="151" y="368"/>
                  <a:pt x="144" y="363"/>
                  <a:pt x="154" y="368"/>
                </a:cubicBezTo>
                <a:cubicBezTo>
                  <a:pt x="159" y="370"/>
                  <a:pt x="167" y="375"/>
                  <a:pt x="167" y="375"/>
                </a:cubicBezTo>
                <a:cubicBezTo>
                  <a:pt x="179" y="374"/>
                  <a:pt x="191" y="375"/>
                  <a:pt x="202" y="372"/>
                </a:cubicBezTo>
                <a:cubicBezTo>
                  <a:pt x="211" y="369"/>
                  <a:pt x="205" y="344"/>
                  <a:pt x="204" y="342"/>
                </a:cubicBezTo>
                <a:cubicBezTo>
                  <a:pt x="202" y="325"/>
                  <a:pt x="192" y="320"/>
                  <a:pt x="183" y="315"/>
                </a:cubicBezTo>
                <a:cubicBezTo>
                  <a:pt x="172" y="304"/>
                  <a:pt x="160" y="302"/>
                  <a:pt x="148" y="299"/>
                </a:cubicBezTo>
                <a:cubicBezTo>
                  <a:pt x="136" y="302"/>
                  <a:pt x="133" y="302"/>
                  <a:pt x="138" y="30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6" name="Freeform 64"/>
          <p:cNvSpPr>
            <a:spLocks noChangeArrowheads="1"/>
          </p:cNvSpPr>
          <p:nvPr/>
        </p:nvSpPr>
        <p:spPr bwMode="auto">
          <a:xfrm rot="10440000">
            <a:off x="3886200" y="2286000"/>
            <a:ext cx="430213" cy="869950"/>
          </a:xfrm>
          <a:custGeom>
            <a:avLst/>
            <a:gdLst>
              <a:gd name="T0" fmla="*/ 196 w 415"/>
              <a:gd name="T1" fmla="*/ 181 h 548"/>
              <a:gd name="T2" fmla="*/ 263 w 415"/>
              <a:gd name="T3" fmla="*/ 184 h 548"/>
              <a:gd name="T4" fmla="*/ 396 w 415"/>
              <a:gd name="T5" fmla="*/ 59 h 548"/>
              <a:gd name="T6" fmla="*/ 403 w 415"/>
              <a:gd name="T7" fmla="*/ 129 h 548"/>
              <a:gd name="T8" fmla="*/ 403 w 415"/>
              <a:gd name="T9" fmla="*/ 129 h 548"/>
              <a:gd name="T10" fmla="*/ 379 w 415"/>
              <a:gd name="T11" fmla="*/ 191 h 548"/>
              <a:gd name="T12" fmla="*/ 403 w 415"/>
              <a:gd name="T13" fmla="*/ 135 h 548"/>
              <a:gd name="T14" fmla="*/ 357 w 415"/>
              <a:gd name="T15" fmla="*/ 278 h 548"/>
              <a:gd name="T16" fmla="*/ 415 w 415"/>
              <a:gd name="T17" fmla="*/ 23 h 548"/>
              <a:gd name="T18" fmla="*/ 364 w 415"/>
              <a:gd name="T19" fmla="*/ 441 h 548"/>
              <a:gd name="T20" fmla="*/ 337 w 415"/>
              <a:gd name="T21" fmla="*/ 488 h 548"/>
              <a:gd name="T22" fmla="*/ 334 w 415"/>
              <a:gd name="T23" fmla="*/ 498 h 548"/>
              <a:gd name="T24" fmla="*/ 313 w 415"/>
              <a:gd name="T25" fmla="*/ 511 h 548"/>
              <a:gd name="T26" fmla="*/ 303 w 415"/>
              <a:gd name="T27" fmla="*/ 521 h 548"/>
              <a:gd name="T28" fmla="*/ 293 w 415"/>
              <a:gd name="T29" fmla="*/ 525 h 548"/>
              <a:gd name="T30" fmla="*/ 263 w 415"/>
              <a:gd name="T31" fmla="*/ 541 h 548"/>
              <a:gd name="T32" fmla="*/ 243 w 415"/>
              <a:gd name="T33" fmla="*/ 548 h 548"/>
              <a:gd name="T34" fmla="*/ 159 w 415"/>
              <a:gd name="T35" fmla="*/ 545 h 548"/>
              <a:gd name="T36" fmla="*/ 78 w 415"/>
              <a:gd name="T37" fmla="*/ 498 h 548"/>
              <a:gd name="T38" fmla="*/ 61 w 415"/>
              <a:gd name="T39" fmla="*/ 485 h 548"/>
              <a:gd name="T40" fmla="*/ 55 w 415"/>
              <a:gd name="T41" fmla="*/ 474 h 548"/>
              <a:gd name="T42" fmla="*/ 44 w 415"/>
              <a:gd name="T43" fmla="*/ 468 h 548"/>
              <a:gd name="T44" fmla="*/ 31 w 415"/>
              <a:gd name="T45" fmla="*/ 448 h 548"/>
              <a:gd name="T46" fmla="*/ 28 w 415"/>
              <a:gd name="T47" fmla="*/ 438 h 548"/>
              <a:gd name="T48" fmla="*/ 17 w 415"/>
              <a:gd name="T49" fmla="*/ 431 h 548"/>
              <a:gd name="T50" fmla="*/ 0 w 415"/>
              <a:gd name="T51" fmla="*/ 368 h 548"/>
              <a:gd name="T52" fmla="*/ 31 w 415"/>
              <a:gd name="T53" fmla="*/ 271 h 548"/>
              <a:gd name="T54" fmla="*/ 44 w 415"/>
              <a:gd name="T55" fmla="*/ 255 h 548"/>
              <a:gd name="T56" fmla="*/ 51 w 415"/>
              <a:gd name="T57" fmla="*/ 244 h 548"/>
              <a:gd name="T58" fmla="*/ 71 w 415"/>
              <a:gd name="T59" fmla="*/ 231 h 548"/>
              <a:gd name="T60" fmla="*/ 128 w 415"/>
              <a:gd name="T61" fmla="*/ 198 h 548"/>
              <a:gd name="T62" fmla="*/ 206 w 415"/>
              <a:gd name="T63" fmla="*/ 178 h 548"/>
              <a:gd name="T64" fmla="*/ 216 w 415"/>
              <a:gd name="T65" fmla="*/ 218 h 548"/>
              <a:gd name="T66" fmla="*/ 212 w 415"/>
              <a:gd name="T67" fmla="*/ 255 h 548"/>
              <a:gd name="T68" fmla="*/ 145 w 415"/>
              <a:gd name="T69" fmla="*/ 274 h 548"/>
              <a:gd name="T70" fmla="*/ 101 w 415"/>
              <a:gd name="T71" fmla="*/ 298 h 548"/>
              <a:gd name="T72" fmla="*/ 81 w 415"/>
              <a:gd name="T73" fmla="*/ 328 h 548"/>
              <a:gd name="T74" fmla="*/ 85 w 415"/>
              <a:gd name="T75" fmla="*/ 408 h 548"/>
              <a:gd name="T76" fmla="*/ 115 w 415"/>
              <a:gd name="T77" fmla="*/ 418 h 548"/>
              <a:gd name="T78" fmla="*/ 152 w 415"/>
              <a:gd name="T79" fmla="*/ 441 h 548"/>
              <a:gd name="T80" fmla="*/ 192 w 415"/>
              <a:gd name="T81" fmla="*/ 461 h 548"/>
              <a:gd name="T82" fmla="*/ 202 w 415"/>
              <a:gd name="T83" fmla="*/ 465 h 548"/>
              <a:gd name="T84" fmla="*/ 283 w 415"/>
              <a:gd name="T85" fmla="*/ 471 h 548"/>
              <a:gd name="T86" fmla="*/ 317 w 415"/>
              <a:gd name="T87" fmla="*/ 458 h 548"/>
              <a:gd name="T88" fmla="*/ 323 w 415"/>
              <a:gd name="T89" fmla="*/ 438 h 548"/>
              <a:gd name="T90" fmla="*/ 320 w 415"/>
              <a:gd name="T91" fmla="*/ 411 h 548"/>
              <a:gd name="T92" fmla="*/ 270 w 415"/>
              <a:gd name="T93" fmla="*/ 388 h 548"/>
              <a:gd name="T94" fmla="*/ 185 w 415"/>
              <a:gd name="T95" fmla="*/ 405 h 548"/>
              <a:gd name="T96" fmla="*/ 121 w 415"/>
              <a:gd name="T97" fmla="*/ 388 h 548"/>
              <a:gd name="T98" fmla="*/ 165 w 415"/>
              <a:gd name="T99" fmla="*/ 375 h 548"/>
              <a:gd name="T100" fmla="*/ 226 w 415"/>
              <a:gd name="T101" fmla="*/ 354 h 548"/>
              <a:gd name="T102" fmla="*/ 202 w 415"/>
              <a:gd name="T103" fmla="*/ 328 h 548"/>
              <a:gd name="T104" fmla="*/ 118 w 415"/>
              <a:gd name="T105" fmla="*/ 318 h 548"/>
              <a:gd name="T106" fmla="*/ 179 w 415"/>
              <a:gd name="T107" fmla="*/ 304 h 548"/>
              <a:gd name="T108" fmla="*/ 216 w 415"/>
              <a:gd name="T109" fmla="*/ 315 h 548"/>
              <a:gd name="T110" fmla="*/ 236 w 415"/>
              <a:gd name="T111" fmla="*/ 324 h 548"/>
              <a:gd name="T112" fmla="*/ 256 w 415"/>
              <a:gd name="T113" fmla="*/ 331 h 548"/>
              <a:gd name="T114" fmla="*/ 310 w 415"/>
              <a:gd name="T115" fmla="*/ 328 h 548"/>
              <a:gd name="T116" fmla="*/ 313 w 415"/>
              <a:gd name="T117" fmla="*/ 298 h 548"/>
              <a:gd name="T118" fmla="*/ 280 w 415"/>
              <a:gd name="T119" fmla="*/ 271 h 548"/>
              <a:gd name="T120" fmla="*/ 226 w 415"/>
              <a:gd name="T121" fmla="*/ 255 h 548"/>
              <a:gd name="T122" fmla="*/ 212 w 415"/>
              <a:gd name="T123" fmla="*/ 25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5" h="548">
                <a:moveTo>
                  <a:pt x="196" y="181"/>
                </a:moveTo>
                <a:cubicBezTo>
                  <a:pt x="222" y="164"/>
                  <a:pt x="237" y="174"/>
                  <a:pt x="263" y="184"/>
                </a:cubicBezTo>
                <a:cubicBezTo>
                  <a:pt x="269" y="187"/>
                  <a:pt x="372" y="23"/>
                  <a:pt x="396" y="59"/>
                </a:cubicBezTo>
                <a:cubicBezTo>
                  <a:pt x="403" y="63"/>
                  <a:pt x="403" y="129"/>
                  <a:pt x="403" y="129"/>
                </a:cubicBezTo>
                <a:cubicBezTo>
                  <a:pt x="412" y="142"/>
                  <a:pt x="391" y="121"/>
                  <a:pt x="403" y="129"/>
                </a:cubicBezTo>
                <a:cubicBezTo>
                  <a:pt x="412" y="154"/>
                  <a:pt x="361" y="170"/>
                  <a:pt x="379" y="191"/>
                </a:cubicBezTo>
                <a:cubicBezTo>
                  <a:pt x="381" y="193"/>
                  <a:pt x="401" y="132"/>
                  <a:pt x="403" y="135"/>
                </a:cubicBezTo>
                <a:cubicBezTo>
                  <a:pt x="405" y="138"/>
                  <a:pt x="354" y="274"/>
                  <a:pt x="357" y="278"/>
                </a:cubicBezTo>
                <a:cubicBezTo>
                  <a:pt x="372" y="298"/>
                  <a:pt x="410" y="0"/>
                  <a:pt x="415" y="23"/>
                </a:cubicBezTo>
                <a:cubicBezTo>
                  <a:pt x="412" y="63"/>
                  <a:pt x="378" y="405"/>
                  <a:pt x="364" y="441"/>
                </a:cubicBezTo>
                <a:cubicBezTo>
                  <a:pt x="357" y="459"/>
                  <a:pt x="353" y="477"/>
                  <a:pt x="337" y="488"/>
                </a:cubicBezTo>
                <a:cubicBezTo>
                  <a:pt x="336" y="491"/>
                  <a:pt x="336" y="496"/>
                  <a:pt x="334" y="498"/>
                </a:cubicBezTo>
                <a:cubicBezTo>
                  <a:pt x="328" y="504"/>
                  <a:pt x="320" y="507"/>
                  <a:pt x="313" y="511"/>
                </a:cubicBezTo>
                <a:cubicBezTo>
                  <a:pt x="309" y="514"/>
                  <a:pt x="307" y="519"/>
                  <a:pt x="303" y="521"/>
                </a:cubicBezTo>
                <a:cubicBezTo>
                  <a:pt x="300" y="523"/>
                  <a:pt x="297" y="523"/>
                  <a:pt x="293" y="525"/>
                </a:cubicBezTo>
                <a:cubicBezTo>
                  <a:pt x="278" y="540"/>
                  <a:pt x="288" y="533"/>
                  <a:pt x="263" y="541"/>
                </a:cubicBezTo>
                <a:cubicBezTo>
                  <a:pt x="256" y="543"/>
                  <a:pt x="243" y="548"/>
                  <a:pt x="243" y="548"/>
                </a:cubicBezTo>
                <a:cubicBezTo>
                  <a:pt x="214" y="547"/>
                  <a:pt x="186" y="547"/>
                  <a:pt x="159" y="545"/>
                </a:cubicBezTo>
                <a:cubicBezTo>
                  <a:pt x="129" y="542"/>
                  <a:pt x="103" y="513"/>
                  <a:pt x="78" y="498"/>
                </a:cubicBezTo>
                <a:cubicBezTo>
                  <a:pt x="58" y="468"/>
                  <a:pt x="85" y="504"/>
                  <a:pt x="61" y="485"/>
                </a:cubicBezTo>
                <a:cubicBezTo>
                  <a:pt x="58" y="482"/>
                  <a:pt x="58" y="477"/>
                  <a:pt x="55" y="474"/>
                </a:cubicBezTo>
                <a:cubicBezTo>
                  <a:pt x="52" y="471"/>
                  <a:pt x="48" y="470"/>
                  <a:pt x="44" y="468"/>
                </a:cubicBezTo>
                <a:cubicBezTo>
                  <a:pt x="40" y="461"/>
                  <a:pt x="35" y="455"/>
                  <a:pt x="31" y="448"/>
                </a:cubicBezTo>
                <a:cubicBezTo>
                  <a:pt x="29" y="445"/>
                  <a:pt x="30" y="441"/>
                  <a:pt x="28" y="438"/>
                </a:cubicBezTo>
                <a:cubicBezTo>
                  <a:pt x="25" y="435"/>
                  <a:pt x="21" y="433"/>
                  <a:pt x="17" y="431"/>
                </a:cubicBezTo>
                <a:cubicBezTo>
                  <a:pt x="13" y="410"/>
                  <a:pt x="6" y="389"/>
                  <a:pt x="0" y="368"/>
                </a:cubicBezTo>
                <a:cubicBezTo>
                  <a:pt x="3" y="335"/>
                  <a:pt x="0" y="292"/>
                  <a:pt x="31" y="271"/>
                </a:cubicBezTo>
                <a:cubicBezTo>
                  <a:pt x="38" y="251"/>
                  <a:pt x="29" y="270"/>
                  <a:pt x="44" y="255"/>
                </a:cubicBezTo>
                <a:cubicBezTo>
                  <a:pt x="47" y="252"/>
                  <a:pt x="48" y="247"/>
                  <a:pt x="51" y="244"/>
                </a:cubicBezTo>
                <a:cubicBezTo>
                  <a:pt x="57" y="239"/>
                  <a:pt x="71" y="231"/>
                  <a:pt x="71" y="231"/>
                </a:cubicBezTo>
                <a:cubicBezTo>
                  <a:pt x="81" y="217"/>
                  <a:pt x="111" y="203"/>
                  <a:pt x="128" y="198"/>
                </a:cubicBezTo>
                <a:cubicBezTo>
                  <a:pt x="152" y="182"/>
                  <a:pt x="178" y="180"/>
                  <a:pt x="206" y="178"/>
                </a:cubicBezTo>
                <a:cubicBezTo>
                  <a:pt x="216" y="194"/>
                  <a:pt x="216" y="190"/>
                  <a:pt x="216" y="218"/>
                </a:cubicBezTo>
                <a:cubicBezTo>
                  <a:pt x="216" y="230"/>
                  <a:pt x="215" y="242"/>
                  <a:pt x="212" y="255"/>
                </a:cubicBezTo>
                <a:cubicBezTo>
                  <a:pt x="208" y="276"/>
                  <a:pt x="156" y="274"/>
                  <a:pt x="145" y="274"/>
                </a:cubicBezTo>
                <a:cubicBezTo>
                  <a:pt x="130" y="282"/>
                  <a:pt x="116" y="288"/>
                  <a:pt x="101" y="298"/>
                </a:cubicBezTo>
                <a:cubicBezTo>
                  <a:pt x="94" y="309"/>
                  <a:pt x="92" y="318"/>
                  <a:pt x="81" y="328"/>
                </a:cubicBezTo>
                <a:cubicBezTo>
                  <a:pt x="71" y="358"/>
                  <a:pt x="75" y="380"/>
                  <a:pt x="85" y="408"/>
                </a:cubicBezTo>
                <a:cubicBezTo>
                  <a:pt x="85" y="408"/>
                  <a:pt x="113" y="417"/>
                  <a:pt x="115" y="418"/>
                </a:cubicBezTo>
                <a:cubicBezTo>
                  <a:pt x="127" y="427"/>
                  <a:pt x="138" y="435"/>
                  <a:pt x="152" y="441"/>
                </a:cubicBezTo>
                <a:cubicBezTo>
                  <a:pt x="162" y="456"/>
                  <a:pt x="176" y="456"/>
                  <a:pt x="192" y="461"/>
                </a:cubicBezTo>
                <a:cubicBezTo>
                  <a:pt x="196" y="463"/>
                  <a:pt x="202" y="465"/>
                  <a:pt x="202" y="465"/>
                </a:cubicBezTo>
                <a:cubicBezTo>
                  <a:pt x="225" y="481"/>
                  <a:pt x="257" y="473"/>
                  <a:pt x="283" y="471"/>
                </a:cubicBezTo>
                <a:cubicBezTo>
                  <a:pt x="296" y="468"/>
                  <a:pt x="304" y="462"/>
                  <a:pt x="317" y="458"/>
                </a:cubicBezTo>
                <a:cubicBezTo>
                  <a:pt x="319" y="451"/>
                  <a:pt x="324" y="445"/>
                  <a:pt x="323" y="438"/>
                </a:cubicBezTo>
                <a:cubicBezTo>
                  <a:pt x="322" y="429"/>
                  <a:pt x="323" y="420"/>
                  <a:pt x="320" y="411"/>
                </a:cubicBezTo>
                <a:cubicBezTo>
                  <a:pt x="315" y="391"/>
                  <a:pt x="286" y="390"/>
                  <a:pt x="270" y="388"/>
                </a:cubicBezTo>
                <a:cubicBezTo>
                  <a:pt x="242" y="391"/>
                  <a:pt x="212" y="396"/>
                  <a:pt x="185" y="405"/>
                </a:cubicBezTo>
                <a:cubicBezTo>
                  <a:pt x="156" y="403"/>
                  <a:pt x="136" y="410"/>
                  <a:pt x="121" y="388"/>
                </a:cubicBezTo>
                <a:cubicBezTo>
                  <a:pt x="113" y="360"/>
                  <a:pt x="149" y="373"/>
                  <a:pt x="165" y="375"/>
                </a:cubicBezTo>
                <a:cubicBezTo>
                  <a:pt x="196" y="382"/>
                  <a:pt x="215" y="386"/>
                  <a:pt x="226" y="354"/>
                </a:cubicBezTo>
                <a:cubicBezTo>
                  <a:pt x="222" y="335"/>
                  <a:pt x="220" y="334"/>
                  <a:pt x="202" y="328"/>
                </a:cubicBezTo>
                <a:cubicBezTo>
                  <a:pt x="184" y="329"/>
                  <a:pt x="128" y="348"/>
                  <a:pt x="118" y="318"/>
                </a:cubicBezTo>
                <a:cubicBezTo>
                  <a:pt x="135" y="292"/>
                  <a:pt x="143" y="301"/>
                  <a:pt x="179" y="304"/>
                </a:cubicBezTo>
                <a:cubicBezTo>
                  <a:pt x="191" y="309"/>
                  <a:pt x="216" y="315"/>
                  <a:pt x="216" y="315"/>
                </a:cubicBezTo>
                <a:cubicBezTo>
                  <a:pt x="231" y="324"/>
                  <a:pt x="221" y="319"/>
                  <a:pt x="236" y="324"/>
                </a:cubicBezTo>
                <a:cubicBezTo>
                  <a:pt x="243" y="326"/>
                  <a:pt x="256" y="331"/>
                  <a:pt x="256" y="331"/>
                </a:cubicBezTo>
                <a:cubicBezTo>
                  <a:pt x="274" y="330"/>
                  <a:pt x="292" y="331"/>
                  <a:pt x="310" y="328"/>
                </a:cubicBezTo>
                <a:cubicBezTo>
                  <a:pt x="323" y="325"/>
                  <a:pt x="314" y="300"/>
                  <a:pt x="313" y="298"/>
                </a:cubicBezTo>
                <a:cubicBezTo>
                  <a:pt x="309" y="281"/>
                  <a:pt x="294" y="276"/>
                  <a:pt x="280" y="271"/>
                </a:cubicBezTo>
                <a:cubicBezTo>
                  <a:pt x="263" y="260"/>
                  <a:pt x="245" y="258"/>
                  <a:pt x="226" y="255"/>
                </a:cubicBezTo>
                <a:cubicBezTo>
                  <a:pt x="208" y="258"/>
                  <a:pt x="204" y="258"/>
                  <a:pt x="212" y="258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7" name="Freeform 65"/>
          <p:cNvSpPr>
            <a:spLocks noChangeArrowheads="1"/>
          </p:cNvSpPr>
          <p:nvPr/>
        </p:nvSpPr>
        <p:spPr bwMode="auto">
          <a:xfrm>
            <a:off x="3962400" y="22098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8" name="Freeform 66"/>
          <p:cNvSpPr>
            <a:spLocks noChangeArrowheads="1"/>
          </p:cNvSpPr>
          <p:nvPr/>
        </p:nvSpPr>
        <p:spPr bwMode="auto">
          <a:xfrm>
            <a:off x="4114800" y="22098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99" name="Freeform 67"/>
          <p:cNvSpPr>
            <a:spLocks noChangeArrowheads="1"/>
          </p:cNvSpPr>
          <p:nvPr/>
        </p:nvSpPr>
        <p:spPr bwMode="auto">
          <a:xfrm>
            <a:off x="4343400" y="22098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0" name="Freeform 68"/>
          <p:cNvSpPr>
            <a:spLocks noChangeArrowheads="1"/>
          </p:cNvSpPr>
          <p:nvPr/>
        </p:nvSpPr>
        <p:spPr bwMode="auto">
          <a:xfrm>
            <a:off x="4495800" y="21336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1" name="Freeform 69"/>
          <p:cNvSpPr>
            <a:spLocks noChangeArrowheads="1"/>
          </p:cNvSpPr>
          <p:nvPr/>
        </p:nvSpPr>
        <p:spPr bwMode="auto">
          <a:xfrm>
            <a:off x="4648200" y="20574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2" name="Freeform 70"/>
          <p:cNvSpPr>
            <a:spLocks noChangeArrowheads="1"/>
          </p:cNvSpPr>
          <p:nvPr/>
        </p:nvSpPr>
        <p:spPr bwMode="auto">
          <a:xfrm>
            <a:off x="4800600" y="19812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3" name="Freeform 71"/>
          <p:cNvSpPr>
            <a:spLocks noChangeArrowheads="1"/>
          </p:cNvSpPr>
          <p:nvPr/>
        </p:nvSpPr>
        <p:spPr bwMode="auto">
          <a:xfrm>
            <a:off x="4876800" y="1905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4" name="Freeform 72"/>
          <p:cNvSpPr>
            <a:spLocks noChangeArrowheads="1"/>
          </p:cNvSpPr>
          <p:nvPr/>
        </p:nvSpPr>
        <p:spPr bwMode="auto">
          <a:xfrm>
            <a:off x="4953000" y="18288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5" name="Freeform 73"/>
          <p:cNvSpPr>
            <a:spLocks noChangeArrowheads="1"/>
          </p:cNvSpPr>
          <p:nvPr/>
        </p:nvSpPr>
        <p:spPr bwMode="auto">
          <a:xfrm>
            <a:off x="5029200" y="18288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6" name="Freeform 74"/>
          <p:cNvSpPr>
            <a:spLocks noChangeArrowheads="1"/>
          </p:cNvSpPr>
          <p:nvPr/>
        </p:nvSpPr>
        <p:spPr bwMode="auto">
          <a:xfrm>
            <a:off x="5181600" y="17526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7" name="Freeform 75"/>
          <p:cNvSpPr>
            <a:spLocks noChangeArrowheads="1"/>
          </p:cNvSpPr>
          <p:nvPr/>
        </p:nvSpPr>
        <p:spPr bwMode="auto">
          <a:xfrm>
            <a:off x="5334000" y="16764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8" name="Freeform 76"/>
          <p:cNvSpPr>
            <a:spLocks noChangeArrowheads="1"/>
          </p:cNvSpPr>
          <p:nvPr/>
        </p:nvSpPr>
        <p:spPr bwMode="auto">
          <a:xfrm>
            <a:off x="5410200" y="16002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09" name="Freeform 77"/>
          <p:cNvSpPr>
            <a:spLocks noChangeArrowheads="1"/>
          </p:cNvSpPr>
          <p:nvPr/>
        </p:nvSpPr>
        <p:spPr bwMode="auto">
          <a:xfrm>
            <a:off x="5486400" y="1524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0" name="Freeform 78"/>
          <p:cNvSpPr>
            <a:spLocks noChangeArrowheads="1"/>
          </p:cNvSpPr>
          <p:nvPr/>
        </p:nvSpPr>
        <p:spPr bwMode="auto">
          <a:xfrm>
            <a:off x="5562600" y="14478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1" name="Freeform 79"/>
          <p:cNvSpPr>
            <a:spLocks noChangeArrowheads="1"/>
          </p:cNvSpPr>
          <p:nvPr/>
        </p:nvSpPr>
        <p:spPr bwMode="auto">
          <a:xfrm>
            <a:off x="5562600" y="13716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2" name="Freeform 80"/>
          <p:cNvSpPr>
            <a:spLocks noChangeArrowheads="1"/>
          </p:cNvSpPr>
          <p:nvPr/>
        </p:nvSpPr>
        <p:spPr bwMode="auto">
          <a:xfrm>
            <a:off x="5562600" y="12192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3" name="Freeform 81"/>
          <p:cNvSpPr>
            <a:spLocks noChangeArrowheads="1"/>
          </p:cNvSpPr>
          <p:nvPr/>
        </p:nvSpPr>
        <p:spPr bwMode="auto">
          <a:xfrm>
            <a:off x="5638800" y="12192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14" name="Text Box 82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15" name="Text Box 83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16" name="Text Box 84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17" name="Text Box 85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18" name="Text Box 86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19" name="Text Box 87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0" name="Text Box 88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1" name="Text Box 89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2" name="Text Box 90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3" name="Text Box 91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4" name="Text Box 92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5" name="Text Box 93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6" name="Text Box 94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7" name="Text Box 95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формирование рецепторов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хемотаксиса на переднем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полюсе лейкоцита</a:t>
            </a:r>
          </a:p>
        </p:txBody>
      </p:sp>
      <p:sp>
        <p:nvSpPr>
          <p:cNvPr id="18528" name="Text Box 96"/>
          <p:cNvSpPr txBox="1">
            <a:spLocks noChangeArrowheads="1"/>
          </p:cNvSpPr>
          <p:nvPr/>
        </p:nvSpPr>
        <p:spPr bwMode="auto">
          <a:xfrm>
            <a:off x="2066925" y="1295400"/>
            <a:ext cx="30067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формирование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рецепторов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FF0000"/>
                </a:solidFill>
                <a:latin typeface="Tahoma" pitchFamily="32" charset="0"/>
              </a:rPr>
              <a:t>хемотаксиса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0000"/>
                </a:solidFill>
                <a:latin typeface="Tahoma" pitchFamily="32" charset="0"/>
              </a:rPr>
              <a:t>на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0000"/>
                </a:solidFill>
                <a:latin typeface="Tahoma" pitchFamily="32" charset="0"/>
              </a:rPr>
              <a:t>переднем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FF0000"/>
                </a:solidFill>
                <a:latin typeface="Tahoma" pitchFamily="32" charset="0"/>
              </a:rPr>
              <a:t>полюсе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0000"/>
                </a:solidFill>
                <a:latin typeface="Tahoma" pitchFamily="32" charset="0"/>
              </a:rPr>
              <a:t>лейкоцита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18529" name="Freeform 97"/>
          <p:cNvSpPr>
            <a:spLocks noChangeArrowheads="1"/>
          </p:cNvSpPr>
          <p:nvPr/>
        </p:nvSpPr>
        <p:spPr bwMode="auto">
          <a:xfrm>
            <a:off x="3048000" y="3429000"/>
            <a:ext cx="609600" cy="6096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260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0" name="Oval 98"/>
          <p:cNvSpPr>
            <a:spLocks noChangeArrowheads="1"/>
          </p:cNvSpPr>
          <p:nvPr/>
        </p:nvSpPr>
        <p:spPr bwMode="auto">
          <a:xfrm>
            <a:off x="2895600" y="3429000"/>
            <a:ext cx="914400" cy="6858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8F8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531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8610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532" name="AutoShape 100"/>
          <p:cNvSpPr>
            <a:spLocks noChangeArrowheads="1"/>
          </p:cNvSpPr>
          <p:nvPr/>
        </p:nvSpPr>
        <p:spPr bwMode="auto">
          <a:xfrm>
            <a:off x="2819400" y="2895600"/>
            <a:ext cx="1219200" cy="533400"/>
          </a:xfrm>
          <a:prstGeom prst="flowChartAlternateProcess">
            <a:avLst/>
          </a:prstGeom>
          <a:solidFill>
            <a:srgbClr val="FFFF00"/>
          </a:solidFill>
          <a:ln w="5724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3" name="Oval 101"/>
          <p:cNvSpPr>
            <a:spLocks noChangeArrowheads="1"/>
          </p:cNvSpPr>
          <p:nvPr/>
        </p:nvSpPr>
        <p:spPr bwMode="auto">
          <a:xfrm>
            <a:off x="3657600" y="3124200"/>
            <a:ext cx="152400" cy="152400"/>
          </a:xfrm>
          <a:prstGeom prst="ellipse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4" name="Freeform 102"/>
          <p:cNvSpPr>
            <a:spLocks noChangeArrowheads="1"/>
          </p:cNvSpPr>
          <p:nvPr/>
        </p:nvSpPr>
        <p:spPr bwMode="auto">
          <a:xfrm>
            <a:off x="3352800" y="3352800"/>
            <a:ext cx="660400" cy="720725"/>
          </a:xfrm>
          <a:custGeom>
            <a:avLst/>
            <a:gdLst>
              <a:gd name="T0" fmla="*/ 196 w 416"/>
              <a:gd name="T1" fmla="*/ 87 h 454"/>
              <a:gd name="T2" fmla="*/ 263 w 416"/>
              <a:gd name="T3" fmla="*/ 90 h 454"/>
              <a:gd name="T4" fmla="*/ 283 w 416"/>
              <a:gd name="T5" fmla="*/ 97 h 454"/>
              <a:gd name="T6" fmla="*/ 403 w 416"/>
              <a:gd name="T7" fmla="*/ 35 h 454"/>
              <a:gd name="T8" fmla="*/ 403 w 416"/>
              <a:gd name="T9" fmla="*/ 35 h 454"/>
              <a:gd name="T10" fmla="*/ 379 w 416"/>
              <a:gd name="T11" fmla="*/ 97 h 454"/>
              <a:gd name="T12" fmla="*/ 403 w 416"/>
              <a:gd name="T13" fmla="*/ 41 h 454"/>
              <a:gd name="T14" fmla="*/ 357 w 416"/>
              <a:gd name="T15" fmla="*/ 184 h 454"/>
              <a:gd name="T16" fmla="*/ 416 w 416"/>
              <a:gd name="T17" fmla="*/ 23 h 454"/>
              <a:gd name="T18" fmla="*/ 364 w 416"/>
              <a:gd name="T19" fmla="*/ 347 h 454"/>
              <a:gd name="T20" fmla="*/ 337 w 416"/>
              <a:gd name="T21" fmla="*/ 394 h 454"/>
              <a:gd name="T22" fmla="*/ 334 w 416"/>
              <a:gd name="T23" fmla="*/ 404 h 454"/>
              <a:gd name="T24" fmla="*/ 313 w 416"/>
              <a:gd name="T25" fmla="*/ 417 h 454"/>
              <a:gd name="T26" fmla="*/ 303 w 416"/>
              <a:gd name="T27" fmla="*/ 427 h 454"/>
              <a:gd name="T28" fmla="*/ 293 w 416"/>
              <a:gd name="T29" fmla="*/ 431 h 454"/>
              <a:gd name="T30" fmla="*/ 263 w 416"/>
              <a:gd name="T31" fmla="*/ 447 h 454"/>
              <a:gd name="T32" fmla="*/ 243 w 416"/>
              <a:gd name="T33" fmla="*/ 454 h 454"/>
              <a:gd name="T34" fmla="*/ 159 w 416"/>
              <a:gd name="T35" fmla="*/ 451 h 454"/>
              <a:gd name="T36" fmla="*/ 78 w 416"/>
              <a:gd name="T37" fmla="*/ 404 h 454"/>
              <a:gd name="T38" fmla="*/ 61 w 416"/>
              <a:gd name="T39" fmla="*/ 391 h 454"/>
              <a:gd name="T40" fmla="*/ 55 w 416"/>
              <a:gd name="T41" fmla="*/ 380 h 454"/>
              <a:gd name="T42" fmla="*/ 44 w 416"/>
              <a:gd name="T43" fmla="*/ 374 h 454"/>
              <a:gd name="T44" fmla="*/ 31 w 416"/>
              <a:gd name="T45" fmla="*/ 354 h 454"/>
              <a:gd name="T46" fmla="*/ 28 w 416"/>
              <a:gd name="T47" fmla="*/ 344 h 454"/>
              <a:gd name="T48" fmla="*/ 17 w 416"/>
              <a:gd name="T49" fmla="*/ 337 h 454"/>
              <a:gd name="T50" fmla="*/ 0 w 416"/>
              <a:gd name="T51" fmla="*/ 274 h 454"/>
              <a:gd name="T52" fmla="*/ 31 w 416"/>
              <a:gd name="T53" fmla="*/ 177 h 454"/>
              <a:gd name="T54" fmla="*/ 44 w 416"/>
              <a:gd name="T55" fmla="*/ 161 h 454"/>
              <a:gd name="T56" fmla="*/ 51 w 416"/>
              <a:gd name="T57" fmla="*/ 150 h 454"/>
              <a:gd name="T58" fmla="*/ 71 w 416"/>
              <a:gd name="T59" fmla="*/ 137 h 454"/>
              <a:gd name="T60" fmla="*/ 128 w 416"/>
              <a:gd name="T61" fmla="*/ 104 h 454"/>
              <a:gd name="T62" fmla="*/ 206 w 416"/>
              <a:gd name="T63" fmla="*/ 84 h 454"/>
              <a:gd name="T64" fmla="*/ 216 w 416"/>
              <a:gd name="T65" fmla="*/ 124 h 454"/>
              <a:gd name="T66" fmla="*/ 212 w 416"/>
              <a:gd name="T67" fmla="*/ 161 h 454"/>
              <a:gd name="T68" fmla="*/ 145 w 416"/>
              <a:gd name="T69" fmla="*/ 180 h 454"/>
              <a:gd name="T70" fmla="*/ 101 w 416"/>
              <a:gd name="T71" fmla="*/ 204 h 454"/>
              <a:gd name="T72" fmla="*/ 81 w 416"/>
              <a:gd name="T73" fmla="*/ 234 h 454"/>
              <a:gd name="T74" fmla="*/ 85 w 416"/>
              <a:gd name="T75" fmla="*/ 314 h 454"/>
              <a:gd name="T76" fmla="*/ 115 w 416"/>
              <a:gd name="T77" fmla="*/ 324 h 454"/>
              <a:gd name="T78" fmla="*/ 152 w 416"/>
              <a:gd name="T79" fmla="*/ 347 h 454"/>
              <a:gd name="T80" fmla="*/ 192 w 416"/>
              <a:gd name="T81" fmla="*/ 367 h 454"/>
              <a:gd name="T82" fmla="*/ 202 w 416"/>
              <a:gd name="T83" fmla="*/ 371 h 454"/>
              <a:gd name="T84" fmla="*/ 283 w 416"/>
              <a:gd name="T85" fmla="*/ 377 h 454"/>
              <a:gd name="T86" fmla="*/ 317 w 416"/>
              <a:gd name="T87" fmla="*/ 364 h 454"/>
              <a:gd name="T88" fmla="*/ 323 w 416"/>
              <a:gd name="T89" fmla="*/ 344 h 454"/>
              <a:gd name="T90" fmla="*/ 320 w 416"/>
              <a:gd name="T91" fmla="*/ 317 h 454"/>
              <a:gd name="T92" fmla="*/ 270 w 416"/>
              <a:gd name="T93" fmla="*/ 294 h 454"/>
              <a:gd name="T94" fmla="*/ 185 w 416"/>
              <a:gd name="T95" fmla="*/ 311 h 454"/>
              <a:gd name="T96" fmla="*/ 121 w 416"/>
              <a:gd name="T97" fmla="*/ 294 h 454"/>
              <a:gd name="T98" fmla="*/ 165 w 416"/>
              <a:gd name="T99" fmla="*/ 281 h 454"/>
              <a:gd name="T100" fmla="*/ 226 w 416"/>
              <a:gd name="T101" fmla="*/ 260 h 454"/>
              <a:gd name="T102" fmla="*/ 202 w 416"/>
              <a:gd name="T103" fmla="*/ 234 h 454"/>
              <a:gd name="T104" fmla="*/ 118 w 416"/>
              <a:gd name="T105" fmla="*/ 224 h 454"/>
              <a:gd name="T106" fmla="*/ 179 w 416"/>
              <a:gd name="T107" fmla="*/ 210 h 454"/>
              <a:gd name="T108" fmla="*/ 216 w 416"/>
              <a:gd name="T109" fmla="*/ 221 h 454"/>
              <a:gd name="T110" fmla="*/ 236 w 416"/>
              <a:gd name="T111" fmla="*/ 230 h 454"/>
              <a:gd name="T112" fmla="*/ 256 w 416"/>
              <a:gd name="T113" fmla="*/ 237 h 454"/>
              <a:gd name="T114" fmla="*/ 310 w 416"/>
              <a:gd name="T115" fmla="*/ 234 h 454"/>
              <a:gd name="T116" fmla="*/ 313 w 416"/>
              <a:gd name="T117" fmla="*/ 204 h 454"/>
              <a:gd name="T118" fmla="*/ 280 w 416"/>
              <a:gd name="T119" fmla="*/ 177 h 454"/>
              <a:gd name="T120" fmla="*/ 226 w 416"/>
              <a:gd name="T121" fmla="*/ 161 h 454"/>
              <a:gd name="T122" fmla="*/ 212 w 416"/>
              <a:gd name="T123" fmla="*/ 16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6" h="454">
                <a:moveTo>
                  <a:pt x="196" y="87"/>
                </a:moveTo>
                <a:cubicBezTo>
                  <a:pt x="222" y="70"/>
                  <a:pt x="237" y="80"/>
                  <a:pt x="263" y="90"/>
                </a:cubicBezTo>
                <a:cubicBezTo>
                  <a:pt x="269" y="93"/>
                  <a:pt x="277" y="93"/>
                  <a:pt x="283" y="97"/>
                </a:cubicBezTo>
                <a:cubicBezTo>
                  <a:pt x="290" y="101"/>
                  <a:pt x="403" y="35"/>
                  <a:pt x="403" y="35"/>
                </a:cubicBezTo>
                <a:cubicBezTo>
                  <a:pt x="412" y="48"/>
                  <a:pt x="391" y="27"/>
                  <a:pt x="403" y="35"/>
                </a:cubicBezTo>
                <a:cubicBezTo>
                  <a:pt x="412" y="60"/>
                  <a:pt x="361" y="76"/>
                  <a:pt x="379" y="97"/>
                </a:cubicBezTo>
                <a:cubicBezTo>
                  <a:pt x="381" y="99"/>
                  <a:pt x="401" y="38"/>
                  <a:pt x="403" y="41"/>
                </a:cubicBezTo>
                <a:cubicBezTo>
                  <a:pt x="405" y="44"/>
                  <a:pt x="354" y="180"/>
                  <a:pt x="357" y="184"/>
                </a:cubicBezTo>
                <a:cubicBezTo>
                  <a:pt x="372" y="204"/>
                  <a:pt x="411" y="0"/>
                  <a:pt x="416" y="23"/>
                </a:cubicBezTo>
                <a:cubicBezTo>
                  <a:pt x="413" y="63"/>
                  <a:pt x="378" y="311"/>
                  <a:pt x="364" y="347"/>
                </a:cubicBezTo>
                <a:cubicBezTo>
                  <a:pt x="357" y="365"/>
                  <a:pt x="353" y="383"/>
                  <a:pt x="337" y="394"/>
                </a:cubicBezTo>
                <a:cubicBezTo>
                  <a:pt x="336" y="397"/>
                  <a:pt x="336" y="402"/>
                  <a:pt x="334" y="404"/>
                </a:cubicBezTo>
                <a:cubicBezTo>
                  <a:pt x="328" y="410"/>
                  <a:pt x="320" y="413"/>
                  <a:pt x="313" y="417"/>
                </a:cubicBezTo>
                <a:cubicBezTo>
                  <a:pt x="309" y="420"/>
                  <a:pt x="307" y="425"/>
                  <a:pt x="303" y="427"/>
                </a:cubicBezTo>
                <a:cubicBezTo>
                  <a:pt x="300" y="429"/>
                  <a:pt x="297" y="429"/>
                  <a:pt x="293" y="431"/>
                </a:cubicBezTo>
                <a:cubicBezTo>
                  <a:pt x="278" y="446"/>
                  <a:pt x="288" y="439"/>
                  <a:pt x="263" y="447"/>
                </a:cubicBezTo>
                <a:cubicBezTo>
                  <a:pt x="256" y="449"/>
                  <a:pt x="243" y="454"/>
                  <a:pt x="243" y="454"/>
                </a:cubicBezTo>
                <a:cubicBezTo>
                  <a:pt x="214" y="453"/>
                  <a:pt x="186" y="453"/>
                  <a:pt x="159" y="451"/>
                </a:cubicBezTo>
                <a:cubicBezTo>
                  <a:pt x="129" y="448"/>
                  <a:pt x="103" y="419"/>
                  <a:pt x="78" y="404"/>
                </a:cubicBezTo>
                <a:cubicBezTo>
                  <a:pt x="58" y="374"/>
                  <a:pt x="85" y="410"/>
                  <a:pt x="61" y="391"/>
                </a:cubicBezTo>
                <a:cubicBezTo>
                  <a:pt x="58" y="388"/>
                  <a:pt x="58" y="383"/>
                  <a:pt x="55" y="380"/>
                </a:cubicBezTo>
                <a:cubicBezTo>
                  <a:pt x="52" y="377"/>
                  <a:pt x="48" y="376"/>
                  <a:pt x="44" y="374"/>
                </a:cubicBezTo>
                <a:cubicBezTo>
                  <a:pt x="40" y="367"/>
                  <a:pt x="35" y="361"/>
                  <a:pt x="31" y="354"/>
                </a:cubicBezTo>
                <a:cubicBezTo>
                  <a:pt x="29" y="351"/>
                  <a:pt x="30" y="347"/>
                  <a:pt x="28" y="344"/>
                </a:cubicBezTo>
                <a:cubicBezTo>
                  <a:pt x="25" y="341"/>
                  <a:pt x="21" y="339"/>
                  <a:pt x="17" y="337"/>
                </a:cubicBezTo>
                <a:cubicBezTo>
                  <a:pt x="13" y="316"/>
                  <a:pt x="6" y="295"/>
                  <a:pt x="0" y="274"/>
                </a:cubicBezTo>
                <a:cubicBezTo>
                  <a:pt x="3" y="241"/>
                  <a:pt x="0" y="198"/>
                  <a:pt x="31" y="177"/>
                </a:cubicBezTo>
                <a:cubicBezTo>
                  <a:pt x="38" y="157"/>
                  <a:pt x="29" y="176"/>
                  <a:pt x="44" y="161"/>
                </a:cubicBezTo>
                <a:cubicBezTo>
                  <a:pt x="47" y="158"/>
                  <a:pt x="48" y="153"/>
                  <a:pt x="51" y="150"/>
                </a:cubicBezTo>
                <a:cubicBezTo>
                  <a:pt x="57" y="145"/>
                  <a:pt x="71" y="137"/>
                  <a:pt x="71" y="137"/>
                </a:cubicBezTo>
                <a:cubicBezTo>
                  <a:pt x="81" y="123"/>
                  <a:pt x="111" y="109"/>
                  <a:pt x="128" y="104"/>
                </a:cubicBezTo>
                <a:cubicBezTo>
                  <a:pt x="152" y="88"/>
                  <a:pt x="178" y="86"/>
                  <a:pt x="206" y="84"/>
                </a:cubicBezTo>
                <a:cubicBezTo>
                  <a:pt x="216" y="100"/>
                  <a:pt x="216" y="96"/>
                  <a:pt x="216" y="124"/>
                </a:cubicBezTo>
                <a:cubicBezTo>
                  <a:pt x="216" y="136"/>
                  <a:pt x="215" y="148"/>
                  <a:pt x="212" y="161"/>
                </a:cubicBezTo>
                <a:cubicBezTo>
                  <a:pt x="208" y="182"/>
                  <a:pt x="156" y="180"/>
                  <a:pt x="145" y="180"/>
                </a:cubicBezTo>
                <a:cubicBezTo>
                  <a:pt x="130" y="188"/>
                  <a:pt x="116" y="194"/>
                  <a:pt x="101" y="204"/>
                </a:cubicBezTo>
                <a:cubicBezTo>
                  <a:pt x="94" y="215"/>
                  <a:pt x="92" y="224"/>
                  <a:pt x="81" y="234"/>
                </a:cubicBezTo>
                <a:cubicBezTo>
                  <a:pt x="71" y="264"/>
                  <a:pt x="75" y="286"/>
                  <a:pt x="85" y="314"/>
                </a:cubicBezTo>
                <a:cubicBezTo>
                  <a:pt x="85" y="314"/>
                  <a:pt x="113" y="323"/>
                  <a:pt x="115" y="324"/>
                </a:cubicBezTo>
                <a:cubicBezTo>
                  <a:pt x="127" y="333"/>
                  <a:pt x="138" y="341"/>
                  <a:pt x="152" y="347"/>
                </a:cubicBezTo>
                <a:cubicBezTo>
                  <a:pt x="162" y="362"/>
                  <a:pt x="176" y="362"/>
                  <a:pt x="192" y="367"/>
                </a:cubicBezTo>
                <a:cubicBezTo>
                  <a:pt x="196" y="369"/>
                  <a:pt x="202" y="371"/>
                  <a:pt x="202" y="371"/>
                </a:cubicBezTo>
                <a:cubicBezTo>
                  <a:pt x="225" y="387"/>
                  <a:pt x="257" y="379"/>
                  <a:pt x="283" y="377"/>
                </a:cubicBezTo>
                <a:cubicBezTo>
                  <a:pt x="296" y="374"/>
                  <a:pt x="304" y="368"/>
                  <a:pt x="317" y="364"/>
                </a:cubicBezTo>
                <a:cubicBezTo>
                  <a:pt x="319" y="357"/>
                  <a:pt x="324" y="351"/>
                  <a:pt x="323" y="344"/>
                </a:cubicBezTo>
                <a:cubicBezTo>
                  <a:pt x="322" y="335"/>
                  <a:pt x="323" y="326"/>
                  <a:pt x="320" y="317"/>
                </a:cubicBezTo>
                <a:cubicBezTo>
                  <a:pt x="315" y="297"/>
                  <a:pt x="286" y="296"/>
                  <a:pt x="270" y="294"/>
                </a:cubicBezTo>
                <a:cubicBezTo>
                  <a:pt x="242" y="297"/>
                  <a:pt x="212" y="302"/>
                  <a:pt x="185" y="311"/>
                </a:cubicBezTo>
                <a:cubicBezTo>
                  <a:pt x="156" y="309"/>
                  <a:pt x="136" y="316"/>
                  <a:pt x="121" y="294"/>
                </a:cubicBezTo>
                <a:cubicBezTo>
                  <a:pt x="113" y="266"/>
                  <a:pt x="149" y="279"/>
                  <a:pt x="165" y="281"/>
                </a:cubicBezTo>
                <a:cubicBezTo>
                  <a:pt x="196" y="288"/>
                  <a:pt x="215" y="292"/>
                  <a:pt x="226" y="260"/>
                </a:cubicBezTo>
                <a:cubicBezTo>
                  <a:pt x="222" y="241"/>
                  <a:pt x="220" y="240"/>
                  <a:pt x="202" y="234"/>
                </a:cubicBezTo>
                <a:cubicBezTo>
                  <a:pt x="184" y="235"/>
                  <a:pt x="128" y="254"/>
                  <a:pt x="118" y="224"/>
                </a:cubicBezTo>
                <a:cubicBezTo>
                  <a:pt x="135" y="198"/>
                  <a:pt x="143" y="207"/>
                  <a:pt x="179" y="210"/>
                </a:cubicBezTo>
                <a:cubicBezTo>
                  <a:pt x="191" y="215"/>
                  <a:pt x="216" y="221"/>
                  <a:pt x="216" y="221"/>
                </a:cubicBezTo>
                <a:cubicBezTo>
                  <a:pt x="231" y="230"/>
                  <a:pt x="221" y="225"/>
                  <a:pt x="236" y="230"/>
                </a:cubicBezTo>
                <a:cubicBezTo>
                  <a:pt x="243" y="232"/>
                  <a:pt x="256" y="237"/>
                  <a:pt x="256" y="237"/>
                </a:cubicBezTo>
                <a:cubicBezTo>
                  <a:pt x="274" y="236"/>
                  <a:pt x="292" y="237"/>
                  <a:pt x="310" y="234"/>
                </a:cubicBezTo>
                <a:cubicBezTo>
                  <a:pt x="323" y="231"/>
                  <a:pt x="314" y="206"/>
                  <a:pt x="313" y="204"/>
                </a:cubicBezTo>
                <a:cubicBezTo>
                  <a:pt x="309" y="187"/>
                  <a:pt x="294" y="182"/>
                  <a:pt x="280" y="177"/>
                </a:cubicBezTo>
                <a:cubicBezTo>
                  <a:pt x="263" y="166"/>
                  <a:pt x="245" y="164"/>
                  <a:pt x="226" y="161"/>
                </a:cubicBezTo>
                <a:cubicBezTo>
                  <a:pt x="208" y="164"/>
                  <a:pt x="204" y="164"/>
                  <a:pt x="212" y="164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5" name="Freeform 103"/>
          <p:cNvSpPr>
            <a:spLocks noChangeArrowheads="1"/>
          </p:cNvSpPr>
          <p:nvPr/>
        </p:nvSpPr>
        <p:spPr bwMode="auto">
          <a:xfrm>
            <a:off x="3581400" y="3124200"/>
            <a:ext cx="430213" cy="869950"/>
          </a:xfrm>
          <a:custGeom>
            <a:avLst/>
            <a:gdLst>
              <a:gd name="T0" fmla="*/ 196 w 415"/>
              <a:gd name="T1" fmla="*/ 181 h 548"/>
              <a:gd name="T2" fmla="*/ 263 w 415"/>
              <a:gd name="T3" fmla="*/ 184 h 548"/>
              <a:gd name="T4" fmla="*/ 396 w 415"/>
              <a:gd name="T5" fmla="*/ 59 h 548"/>
              <a:gd name="T6" fmla="*/ 403 w 415"/>
              <a:gd name="T7" fmla="*/ 129 h 548"/>
              <a:gd name="T8" fmla="*/ 403 w 415"/>
              <a:gd name="T9" fmla="*/ 129 h 548"/>
              <a:gd name="T10" fmla="*/ 379 w 415"/>
              <a:gd name="T11" fmla="*/ 191 h 548"/>
              <a:gd name="T12" fmla="*/ 403 w 415"/>
              <a:gd name="T13" fmla="*/ 135 h 548"/>
              <a:gd name="T14" fmla="*/ 357 w 415"/>
              <a:gd name="T15" fmla="*/ 278 h 548"/>
              <a:gd name="T16" fmla="*/ 415 w 415"/>
              <a:gd name="T17" fmla="*/ 23 h 548"/>
              <a:gd name="T18" fmla="*/ 364 w 415"/>
              <a:gd name="T19" fmla="*/ 441 h 548"/>
              <a:gd name="T20" fmla="*/ 337 w 415"/>
              <a:gd name="T21" fmla="*/ 488 h 548"/>
              <a:gd name="T22" fmla="*/ 334 w 415"/>
              <a:gd name="T23" fmla="*/ 498 h 548"/>
              <a:gd name="T24" fmla="*/ 313 w 415"/>
              <a:gd name="T25" fmla="*/ 511 h 548"/>
              <a:gd name="T26" fmla="*/ 303 w 415"/>
              <a:gd name="T27" fmla="*/ 521 h 548"/>
              <a:gd name="T28" fmla="*/ 293 w 415"/>
              <a:gd name="T29" fmla="*/ 525 h 548"/>
              <a:gd name="T30" fmla="*/ 263 w 415"/>
              <a:gd name="T31" fmla="*/ 541 h 548"/>
              <a:gd name="T32" fmla="*/ 243 w 415"/>
              <a:gd name="T33" fmla="*/ 548 h 548"/>
              <a:gd name="T34" fmla="*/ 159 w 415"/>
              <a:gd name="T35" fmla="*/ 545 h 548"/>
              <a:gd name="T36" fmla="*/ 78 w 415"/>
              <a:gd name="T37" fmla="*/ 498 h 548"/>
              <a:gd name="T38" fmla="*/ 61 w 415"/>
              <a:gd name="T39" fmla="*/ 485 h 548"/>
              <a:gd name="T40" fmla="*/ 55 w 415"/>
              <a:gd name="T41" fmla="*/ 474 h 548"/>
              <a:gd name="T42" fmla="*/ 44 w 415"/>
              <a:gd name="T43" fmla="*/ 468 h 548"/>
              <a:gd name="T44" fmla="*/ 31 w 415"/>
              <a:gd name="T45" fmla="*/ 448 h 548"/>
              <a:gd name="T46" fmla="*/ 28 w 415"/>
              <a:gd name="T47" fmla="*/ 438 h 548"/>
              <a:gd name="T48" fmla="*/ 17 w 415"/>
              <a:gd name="T49" fmla="*/ 431 h 548"/>
              <a:gd name="T50" fmla="*/ 0 w 415"/>
              <a:gd name="T51" fmla="*/ 368 h 548"/>
              <a:gd name="T52" fmla="*/ 31 w 415"/>
              <a:gd name="T53" fmla="*/ 271 h 548"/>
              <a:gd name="T54" fmla="*/ 44 w 415"/>
              <a:gd name="T55" fmla="*/ 255 h 548"/>
              <a:gd name="T56" fmla="*/ 51 w 415"/>
              <a:gd name="T57" fmla="*/ 244 h 548"/>
              <a:gd name="T58" fmla="*/ 71 w 415"/>
              <a:gd name="T59" fmla="*/ 231 h 548"/>
              <a:gd name="T60" fmla="*/ 128 w 415"/>
              <a:gd name="T61" fmla="*/ 198 h 548"/>
              <a:gd name="T62" fmla="*/ 206 w 415"/>
              <a:gd name="T63" fmla="*/ 178 h 548"/>
              <a:gd name="T64" fmla="*/ 216 w 415"/>
              <a:gd name="T65" fmla="*/ 218 h 548"/>
              <a:gd name="T66" fmla="*/ 212 w 415"/>
              <a:gd name="T67" fmla="*/ 255 h 548"/>
              <a:gd name="T68" fmla="*/ 145 w 415"/>
              <a:gd name="T69" fmla="*/ 274 h 548"/>
              <a:gd name="T70" fmla="*/ 101 w 415"/>
              <a:gd name="T71" fmla="*/ 298 h 548"/>
              <a:gd name="T72" fmla="*/ 81 w 415"/>
              <a:gd name="T73" fmla="*/ 328 h 548"/>
              <a:gd name="T74" fmla="*/ 85 w 415"/>
              <a:gd name="T75" fmla="*/ 408 h 548"/>
              <a:gd name="T76" fmla="*/ 115 w 415"/>
              <a:gd name="T77" fmla="*/ 418 h 548"/>
              <a:gd name="T78" fmla="*/ 152 w 415"/>
              <a:gd name="T79" fmla="*/ 441 h 548"/>
              <a:gd name="T80" fmla="*/ 192 w 415"/>
              <a:gd name="T81" fmla="*/ 461 h 548"/>
              <a:gd name="T82" fmla="*/ 202 w 415"/>
              <a:gd name="T83" fmla="*/ 465 h 548"/>
              <a:gd name="T84" fmla="*/ 283 w 415"/>
              <a:gd name="T85" fmla="*/ 471 h 548"/>
              <a:gd name="T86" fmla="*/ 317 w 415"/>
              <a:gd name="T87" fmla="*/ 458 h 548"/>
              <a:gd name="T88" fmla="*/ 323 w 415"/>
              <a:gd name="T89" fmla="*/ 438 h 548"/>
              <a:gd name="T90" fmla="*/ 320 w 415"/>
              <a:gd name="T91" fmla="*/ 411 h 548"/>
              <a:gd name="T92" fmla="*/ 270 w 415"/>
              <a:gd name="T93" fmla="*/ 388 h 548"/>
              <a:gd name="T94" fmla="*/ 185 w 415"/>
              <a:gd name="T95" fmla="*/ 405 h 548"/>
              <a:gd name="T96" fmla="*/ 121 w 415"/>
              <a:gd name="T97" fmla="*/ 388 h 548"/>
              <a:gd name="T98" fmla="*/ 165 w 415"/>
              <a:gd name="T99" fmla="*/ 375 h 548"/>
              <a:gd name="T100" fmla="*/ 226 w 415"/>
              <a:gd name="T101" fmla="*/ 354 h 548"/>
              <a:gd name="T102" fmla="*/ 202 w 415"/>
              <a:gd name="T103" fmla="*/ 328 h 548"/>
              <a:gd name="T104" fmla="*/ 118 w 415"/>
              <a:gd name="T105" fmla="*/ 318 h 548"/>
              <a:gd name="T106" fmla="*/ 179 w 415"/>
              <a:gd name="T107" fmla="*/ 304 h 548"/>
              <a:gd name="T108" fmla="*/ 216 w 415"/>
              <a:gd name="T109" fmla="*/ 315 h 548"/>
              <a:gd name="T110" fmla="*/ 236 w 415"/>
              <a:gd name="T111" fmla="*/ 324 h 548"/>
              <a:gd name="T112" fmla="*/ 256 w 415"/>
              <a:gd name="T113" fmla="*/ 331 h 548"/>
              <a:gd name="T114" fmla="*/ 310 w 415"/>
              <a:gd name="T115" fmla="*/ 328 h 548"/>
              <a:gd name="T116" fmla="*/ 313 w 415"/>
              <a:gd name="T117" fmla="*/ 298 h 548"/>
              <a:gd name="T118" fmla="*/ 280 w 415"/>
              <a:gd name="T119" fmla="*/ 271 h 548"/>
              <a:gd name="T120" fmla="*/ 226 w 415"/>
              <a:gd name="T121" fmla="*/ 255 h 548"/>
              <a:gd name="T122" fmla="*/ 212 w 415"/>
              <a:gd name="T123" fmla="*/ 25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5" h="548">
                <a:moveTo>
                  <a:pt x="196" y="181"/>
                </a:moveTo>
                <a:cubicBezTo>
                  <a:pt x="222" y="164"/>
                  <a:pt x="237" y="174"/>
                  <a:pt x="263" y="184"/>
                </a:cubicBezTo>
                <a:cubicBezTo>
                  <a:pt x="269" y="187"/>
                  <a:pt x="372" y="23"/>
                  <a:pt x="396" y="59"/>
                </a:cubicBezTo>
                <a:cubicBezTo>
                  <a:pt x="403" y="63"/>
                  <a:pt x="403" y="129"/>
                  <a:pt x="403" y="129"/>
                </a:cubicBezTo>
                <a:cubicBezTo>
                  <a:pt x="412" y="142"/>
                  <a:pt x="391" y="121"/>
                  <a:pt x="403" y="129"/>
                </a:cubicBezTo>
                <a:cubicBezTo>
                  <a:pt x="412" y="154"/>
                  <a:pt x="361" y="170"/>
                  <a:pt x="379" y="191"/>
                </a:cubicBezTo>
                <a:cubicBezTo>
                  <a:pt x="381" y="193"/>
                  <a:pt x="401" y="132"/>
                  <a:pt x="403" y="135"/>
                </a:cubicBezTo>
                <a:cubicBezTo>
                  <a:pt x="405" y="138"/>
                  <a:pt x="354" y="274"/>
                  <a:pt x="357" y="278"/>
                </a:cubicBezTo>
                <a:cubicBezTo>
                  <a:pt x="372" y="298"/>
                  <a:pt x="410" y="0"/>
                  <a:pt x="415" y="23"/>
                </a:cubicBezTo>
                <a:cubicBezTo>
                  <a:pt x="412" y="63"/>
                  <a:pt x="378" y="405"/>
                  <a:pt x="364" y="441"/>
                </a:cubicBezTo>
                <a:cubicBezTo>
                  <a:pt x="357" y="459"/>
                  <a:pt x="353" y="477"/>
                  <a:pt x="337" y="488"/>
                </a:cubicBezTo>
                <a:cubicBezTo>
                  <a:pt x="336" y="491"/>
                  <a:pt x="336" y="496"/>
                  <a:pt x="334" y="498"/>
                </a:cubicBezTo>
                <a:cubicBezTo>
                  <a:pt x="328" y="504"/>
                  <a:pt x="320" y="507"/>
                  <a:pt x="313" y="511"/>
                </a:cubicBezTo>
                <a:cubicBezTo>
                  <a:pt x="309" y="514"/>
                  <a:pt x="307" y="519"/>
                  <a:pt x="303" y="521"/>
                </a:cubicBezTo>
                <a:cubicBezTo>
                  <a:pt x="300" y="523"/>
                  <a:pt x="297" y="523"/>
                  <a:pt x="293" y="525"/>
                </a:cubicBezTo>
                <a:cubicBezTo>
                  <a:pt x="278" y="540"/>
                  <a:pt x="288" y="533"/>
                  <a:pt x="263" y="541"/>
                </a:cubicBezTo>
                <a:cubicBezTo>
                  <a:pt x="256" y="543"/>
                  <a:pt x="243" y="548"/>
                  <a:pt x="243" y="548"/>
                </a:cubicBezTo>
                <a:cubicBezTo>
                  <a:pt x="214" y="547"/>
                  <a:pt x="186" y="547"/>
                  <a:pt x="159" y="545"/>
                </a:cubicBezTo>
                <a:cubicBezTo>
                  <a:pt x="129" y="542"/>
                  <a:pt x="103" y="513"/>
                  <a:pt x="78" y="498"/>
                </a:cubicBezTo>
                <a:cubicBezTo>
                  <a:pt x="58" y="468"/>
                  <a:pt x="85" y="504"/>
                  <a:pt x="61" y="485"/>
                </a:cubicBezTo>
                <a:cubicBezTo>
                  <a:pt x="58" y="482"/>
                  <a:pt x="58" y="477"/>
                  <a:pt x="55" y="474"/>
                </a:cubicBezTo>
                <a:cubicBezTo>
                  <a:pt x="52" y="471"/>
                  <a:pt x="48" y="470"/>
                  <a:pt x="44" y="468"/>
                </a:cubicBezTo>
                <a:cubicBezTo>
                  <a:pt x="40" y="461"/>
                  <a:pt x="35" y="455"/>
                  <a:pt x="31" y="448"/>
                </a:cubicBezTo>
                <a:cubicBezTo>
                  <a:pt x="29" y="445"/>
                  <a:pt x="30" y="441"/>
                  <a:pt x="28" y="438"/>
                </a:cubicBezTo>
                <a:cubicBezTo>
                  <a:pt x="25" y="435"/>
                  <a:pt x="21" y="433"/>
                  <a:pt x="17" y="431"/>
                </a:cubicBezTo>
                <a:cubicBezTo>
                  <a:pt x="13" y="410"/>
                  <a:pt x="6" y="389"/>
                  <a:pt x="0" y="368"/>
                </a:cubicBezTo>
                <a:cubicBezTo>
                  <a:pt x="3" y="335"/>
                  <a:pt x="0" y="292"/>
                  <a:pt x="31" y="271"/>
                </a:cubicBezTo>
                <a:cubicBezTo>
                  <a:pt x="38" y="251"/>
                  <a:pt x="29" y="270"/>
                  <a:pt x="44" y="255"/>
                </a:cubicBezTo>
                <a:cubicBezTo>
                  <a:pt x="47" y="252"/>
                  <a:pt x="48" y="247"/>
                  <a:pt x="51" y="244"/>
                </a:cubicBezTo>
                <a:cubicBezTo>
                  <a:pt x="57" y="239"/>
                  <a:pt x="71" y="231"/>
                  <a:pt x="71" y="231"/>
                </a:cubicBezTo>
                <a:cubicBezTo>
                  <a:pt x="81" y="217"/>
                  <a:pt x="111" y="203"/>
                  <a:pt x="128" y="198"/>
                </a:cubicBezTo>
                <a:cubicBezTo>
                  <a:pt x="152" y="182"/>
                  <a:pt x="178" y="180"/>
                  <a:pt x="206" y="178"/>
                </a:cubicBezTo>
                <a:cubicBezTo>
                  <a:pt x="216" y="194"/>
                  <a:pt x="216" y="190"/>
                  <a:pt x="216" y="218"/>
                </a:cubicBezTo>
                <a:cubicBezTo>
                  <a:pt x="216" y="230"/>
                  <a:pt x="215" y="242"/>
                  <a:pt x="212" y="255"/>
                </a:cubicBezTo>
                <a:cubicBezTo>
                  <a:pt x="208" y="276"/>
                  <a:pt x="156" y="274"/>
                  <a:pt x="145" y="274"/>
                </a:cubicBezTo>
                <a:cubicBezTo>
                  <a:pt x="130" y="282"/>
                  <a:pt x="116" y="288"/>
                  <a:pt x="101" y="298"/>
                </a:cubicBezTo>
                <a:cubicBezTo>
                  <a:pt x="94" y="309"/>
                  <a:pt x="92" y="318"/>
                  <a:pt x="81" y="328"/>
                </a:cubicBezTo>
                <a:cubicBezTo>
                  <a:pt x="71" y="358"/>
                  <a:pt x="75" y="380"/>
                  <a:pt x="85" y="408"/>
                </a:cubicBezTo>
                <a:cubicBezTo>
                  <a:pt x="85" y="408"/>
                  <a:pt x="113" y="417"/>
                  <a:pt x="115" y="418"/>
                </a:cubicBezTo>
                <a:cubicBezTo>
                  <a:pt x="127" y="427"/>
                  <a:pt x="138" y="435"/>
                  <a:pt x="152" y="441"/>
                </a:cubicBezTo>
                <a:cubicBezTo>
                  <a:pt x="162" y="456"/>
                  <a:pt x="176" y="456"/>
                  <a:pt x="192" y="461"/>
                </a:cubicBezTo>
                <a:cubicBezTo>
                  <a:pt x="196" y="463"/>
                  <a:pt x="202" y="465"/>
                  <a:pt x="202" y="465"/>
                </a:cubicBezTo>
                <a:cubicBezTo>
                  <a:pt x="225" y="481"/>
                  <a:pt x="257" y="473"/>
                  <a:pt x="283" y="471"/>
                </a:cubicBezTo>
                <a:cubicBezTo>
                  <a:pt x="296" y="468"/>
                  <a:pt x="304" y="462"/>
                  <a:pt x="317" y="458"/>
                </a:cubicBezTo>
                <a:cubicBezTo>
                  <a:pt x="319" y="451"/>
                  <a:pt x="324" y="445"/>
                  <a:pt x="323" y="438"/>
                </a:cubicBezTo>
                <a:cubicBezTo>
                  <a:pt x="322" y="429"/>
                  <a:pt x="323" y="420"/>
                  <a:pt x="320" y="411"/>
                </a:cubicBezTo>
                <a:cubicBezTo>
                  <a:pt x="315" y="391"/>
                  <a:pt x="286" y="390"/>
                  <a:pt x="270" y="388"/>
                </a:cubicBezTo>
                <a:cubicBezTo>
                  <a:pt x="242" y="391"/>
                  <a:pt x="212" y="396"/>
                  <a:pt x="185" y="405"/>
                </a:cubicBezTo>
                <a:cubicBezTo>
                  <a:pt x="156" y="403"/>
                  <a:pt x="136" y="410"/>
                  <a:pt x="121" y="388"/>
                </a:cubicBezTo>
                <a:cubicBezTo>
                  <a:pt x="113" y="360"/>
                  <a:pt x="149" y="373"/>
                  <a:pt x="165" y="375"/>
                </a:cubicBezTo>
                <a:cubicBezTo>
                  <a:pt x="196" y="382"/>
                  <a:pt x="215" y="386"/>
                  <a:pt x="226" y="354"/>
                </a:cubicBezTo>
                <a:cubicBezTo>
                  <a:pt x="222" y="335"/>
                  <a:pt x="220" y="334"/>
                  <a:pt x="202" y="328"/>
                </a:cubicBezTo>
                <a:cubicBezTo>
                  <a:pt x="184" y="329"/>
                  <a:pt x="128" y="348"/>
                  <a:pt x="118" y="318"/>
                </a:cubicBezTo>
                <a:cubicBezTo>
                  <a:pt x="135" y="292"/>
                  <a:pt x="143" y="301"/>
                  <a:pt x="179" y="304"/>
                </a:cubicBezTo>
                <a:cubicBezTo>
                  <a:pt x="191" y="309"/>
                  <a:pt x="216" y="315"/>
                  <a:pt x="216" y="315"/>
                </a:cubicBezTo>
                <a:cubicBezTo>
                  <a:pt x="231" y="324"/>
                  <a:pt x="221" y="319"/>
                  <a:pt x="236" y="324"/>
                </a:cubicBezTo>
                <a:cubicBezTo>
                  <a:pt x="243" y="326"/>
                  <a:pt x="256" y="331"/>
                  <a:pt x="256" y="331"/>
                </a:cubicBezTo>
                <a:cubicBezTo>
                  <a:pt x="274" y="330"/>
                  <a:pt x="292" y="331"/>
                  <a:pt x="310" y="328"/>
                </a:cubicBezTo>
                <a:cubicBezTo>
                  <a:pt x="323" y="325"/>
                  <a:pt x="314" y="300"/>
                  <a:pt x="313" y="298"/>
                </a:cubicBezTo>
                <a:cubicBezTo>
                  <a:pt x="309" y="281"/>
                  <a:pt x="294" y="276"/>
                  <a:pt x="280" y="271"/>
                </a:cubicBezTo>
                <a:cubicBezTo>
                  <a:pt x="263" y="260"/>
                  <a:pt x="245" y="258"/>
                  <a:pt x="226" y="255"/>
                </a:cubicBezTo>
                <a:cubicBezTo>
                  <a:pt x="208" y="258"/>
                  <a:pt x="204" y="258"/>
                  <a:pt x="212" y="258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6" name="Freeform 104"/>
          <p:cNvSpPr>
            <a:spLocks noChangeArrowheads="1"/>
          </p:cNvSpPr>
          <p:nvPr/>
        </p:nvSpPr>
        <p:spPr bwMode="auto">
          <a:xfrm>
            <a:off x="3657600" y="2895600"/>
            <a:ext cx="400050" cy="939800"/>
          </a:xfrm>
          <a:custGeom>
            <a:avLst/>
            <a:gdLst>
              <a:gd name="T0" fmla="*/ 172 w 348"/>
              <a:gd name="T1" fmla="*/ 228 h 592"/>
              <a:gd name="T2" fmla="*/ 330 w 348"/>
              <a:gd name="T3" fmla="*/ 114 h 592"/>
              <a:gd name="T4" fmla="*/ 247 w 348"/>
              <a:gd name="T5" fmla="*/ 235 h 592"/>
              <a:gd name="T6" fmla="*/ 233 w 348"/>
              <a:gd name="T7" fmla="*/ 322 h 592"/>
              <a:gd name="T8" fmla="*/ 342 w 348"/>
              <a:gd name="T9" fmla="*/ 53 h 592"/>
              <a:gd name="T10" fmla="*/ 238 w 348"/>
              <a:gd name="T11" fmla="*/ 485 h 592"/>
              <a:gd name="T12" fmla="*/ 218 w 348"/>
              <a:gd name="T13" fmla="*/ 542 h 592"/>
              <a:gd name="T14" fmla="*/ 198 w 348"/>
              <a:gd name="T15" fmla="*/ 565 h 592"/>
              <a:gd name="T16" fmla="*/ 172 w 348"/>
              <a:gd name="T17" fmla="*/ 585 h 592"/>
              <a:gd name="T18" fmla="*/ 104 w 348"/>
              <a:gd name="T19" fmla="*/ 589 h 592"/>
              <a:gd name="T20" fmla="*/ 40 w 348"/>
              <a:gd name="T21" fmla="*/ 529 h 592"/>
              <a:gd name="T22" fmla="*/ 29 w 348"/>
              <a:gd name="T23" fmla="*/ 512 h 592"/>
              <a:gd name="T24" fmla="*/ 18 w 348"/>
              <a:gd name="T25" fmla="*/ 482 h 592"/>
              <a:gd name="T26" fmla="*/ 0 w 348"/>
              <a:gd name="T27" fmla="*/ 412 h 592"/>
              <a:gd name="T28" fmla="*/ 29 w 348"/>
              <a:gd name="T29" fmla="*/ 299 h 592"/>
              <a:gd name="T30" fmla="*/ 46 w 348"/>
              <a:gd name="T31" fmla="*/ 275 h 592"/>
              <a:gd name="T32" fmla="*/ 135 w 348"/>
              <a:gd name="T33" fmla="*/ 222 h 592"/>
              <a:gd name="T34" fmla="*/ 138 w 348"/>
              <a:gd name="T35" fmla="*/ 299 h 592"/>
              <a:gd name="T36" fmla="*/ 66 w 348"/>
              <a:gd name="T37" fmla="*/ 342 h 592"/>
              <a:gd name="T38" fmla="*/ 56 w 348"/>
              <a:gd name="T39" fmla="*/ 452 h 592"/>
              <a:gd name="T40" fmla="*/ 99 w 348"/>
              <a:gd name="T41" fmla="*/ 485 h 592"/>
              <a:gd name="T42" fmla="*/ 132 w 348"/>
              <a:gd name="T43" fmla="*/ 509 h 592"/>
              <a:gd name="T44" fmla="*/ 207 w 348"/>
              <a:gd name="T45" fmla="*/ 502 h 592"/>
              <a:gd name="T46" fmla="*/ 209 w 348"/>
              <a:gd name="T47" fmla="*/ 455 h 592"/>
              <a:gd name="T48" fmla="*/ 121 w 348"/>
              <a:gd name="T49" fmla="*/ 449 h 592"/>
              <a:gd name="T50" fmla="*/ 108 w 348"/>
              <a:gd name="T51" fmla="*/ 419 h 592"/>
              <a:gd name="T52" fmla="*/ 132 w 348"/>
              <a:gd name="T53" fmla="*/ 372 h 592"/>
              <a:gd name="T54" fmla="*/ 117 w 348"/>
              <a:gd name="T55" fmla="*/ 348 h 592"/>
              <a:gd name="T56" fmla="*/ 154 w 348"/>
              <a:gd name="T57" fmla="*/ 368 h 592"/>
              <a:gd name="T58" fmla="*/ 202 w 348"/>
              <a:gd name="T59" fmla="*/ 372 h 592"/>
              <a:gd name="T60" fmla="*/ 183 w 348"/>
              <a:gd name="T61" fmla="*/ 315 h 592"/>
              <a:gd name="T62" fmla="*/ 138 w 348"/>
              <a:gd name="T63" fmla="*/ 302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8" h="592">
                <a:moveTo>
                  <a:pt x="128" y="225"/>
                </a:moveTo>
                <a:cubicBezTo>
                  <a:pt x="145" y="208"/>
                  <a:pt x="155" y="218"/>
                  <a:pt x="172" y="228"/>
                </a:cubicBezTo>
                <a:cubicBezTo>
                  <a:pt x="176" y="231"/>
                  <a:pt x="342" y="29"/>
                  <a:pt x="275" y="108"/>
                </a:cubicBezTo>
                <a:cubicBezTo>
                  <a:pt x="279" y="112"/>
                  <a:pt x="330" y="114"/>
                  <a:pt x="330" y="114"/>
                </a:cubicBezTo>
                <a:cubicBezTo>
                  <a:pt x="336" y="127"/>
                  <a:pt x="334" y="27"/>
                  <a:pt x="342" y="35"/>
                </a:cubicBezTo>
                <a:cubicBezTo>
                  <a:pt x="348" y="60"/>
                  <a:pt x="236" y="214"/>
                  <a:pt x="247" y="235"/>
                </a:cubicBezTo>
                <a:cubicBezTo>
                  <a:pt x="249" y="237"/>
                  <a:pt x="330" y="114"/>
                  <a:pt x="318" y="176"/>
                </a:cubicBezTo>
                <a:cubicBezTo>
                  <a:pt x="319" y="179"/>
                  <a:pt x="231" y="318"/>
                  <a:pt x="233" y="322"/>
                </a:cubicBezTo>
                <a:cubicBezTo>
                  <a:pt x="223" y="318"/>
                  <a:pt x="293" y="156"/>
                  <a:pt x="299" y="114"/>
                </a:cubicBezTo>
                <a:cubicBezTo>
                  <a:pt x="317" y="69"/>
                  <a:pt x="337" y="60"/>
                  <a:pt x="342" y="53"/>
                </a:cubicBezTo>
                <a:cubicBezTo>
                  <a:pt x="336" y="63"/>
                  <a:pt x="347" y="0"/>
                  <a:pt x="330" y="72"/>
                </a:cubicBezTo>
                <a:cubicBezTo>
                  <a:pt x="313" y="144"/>
                  <a:pt x="256" y="408"/>
                  <a:pt x="238" y="485"/>
                </a:cubicBezTo>
                <a:cubicBezTo>
                  <a:pt x="233" y="503"/>
                  <a:pt x="231" y="521"/>
                  <a:pt x="220" y="532"/>
                </a:cubicBezTo>
                <a:cubicBezTo>
                  <a:pt x="219" y="535"/>
                  <a:pt x="219" y="540"/>
                  <a:pt x="218" y="542"/>
                </a:cubicBezTo>
                <a:cubicBezTo>
                  <a:pt x="214" y="548"/>
                  <a:pt x="209" y="551"/>
                  <a:pt x="204" y="555"/>
                </a:cubicBezTo>
                <a:cubicBezTo>
                  <a:pt x="202" y="558"/>
                  <a:pt x="200" y="563"/>
                  <a:pt x="198" y="565"/>
                </a:cubicBezTo>
                <a:cubicBezTo>
                  <a:pt x="196" y="567"/>
                  <a:pt x="194" y="567"/>
                  <a:pt x="191" y="569"/>
                </a:cubicBezTo>
                <a:cubicBezTo>
                  <a:pt x="182" y="584"/>
                  <a:pt x="188" y="577"/>
                  <a:pt x="172" y="585"/>
                </a:cubicBezTo>
                <a:cubicBezTo>
                  <a:pt x="167" y="587"/>
                  <a:pt x="159" y="592"/>
                  <a:pt x="159" y="592"/>
                </a:cubicBezTo>
                <a:cubicBezTo>
                  <a:pt x="140" y="591"/>
                  <a:pt x="121" y="591"/>
                  <a:pt x="104" y="589"/>
                </a:cubicBezTo>
                <a:cubicBezTo>
                  <a:pt x="84" y="586"/>
                  <a:pt x="67" y="557"/>
                  <a:pt x="51" y="542"/>
                </a:cubicBezTo>
                <a:cubicBezTo>
                  <a:pt x="38" y="512"/>
                  <a:pt x="56" y="548"/>
                  <a:pt x="40" y="529"/>
                </a:cubicBezTo>
                <a:cubicBezTo>
                  <a:pt x="38" y="526"/>
                  <a:pt x="38" y="521"/>
                  <a:pt x="36" y="518"/>
                </a:cubicBezTo>
                <a:cubicBezTo>
                  <a:pt x="34" y="515"/>
                  <a:pt x="31" y="514"/>
                  <a:pt x="29" y="512"/>
                </a:cubicBezTo>
                <a:cubicBezTo>
                  <a:pt x="26" y="505"/>
                  <a:pt x="23" y="499"/>
                  <a:pt x="20" y="492"/>
                </a:cubicBezTo>
                <a:cubicBezTo>
                  <a:pt x="19" y="489"/>
                  <a:pt x="20" y="485"/>
                  <a:pt x="18" y="482"/>
                </a:cubicBezTo>
                <a:cubicBezTo>
                  <a:pt x="16" y="479"/>
                  <a:pt x="14" y="477"/>
                  <a:pt x="11" y="475"/>
                </a:cubicBezTo>
                <a:cubicBezTo>
                  <a:pt x="8" y="454"/>
                  <a:pt x="4" y="433"/>
                  <a:pt x="0" y="412"/>
                </a:cubicBezTo>
                <a:cubicBezTo>
                  <a:pt x="2" y="379"/>
                  <a:pt x="0" y="336"/>
                  <a:pt x="20" y="315"/>
                </a:cubicBezTo>
                <a:cubicBezTo>
                  <a:pt x="25" y="295"/>
                  <a:pt x="19" y="314"/>
                  <a:pt x="29" y="299"/>
                </a:cubicBezTo>
                <a:cubicBezTo>
                  <a:pt x="31" y="296"/>
                  <a:pt x="31" y="291"/>
                  <a:pt x="33" y="288"/>
                </a:cubicBezTo>
                <a:cubicBezTo>
                  <a:pt x="37" y="283"/>
                  <a:pt x="46" y="275"/>
                  <a:pt x="46" y="275"/>
                </a:cubicBezTo>
                <a:cubicBezTo>
                  <a:pt x="53" y="261"/>
                  <a:pt x="72" y="247"/>
                  <a:pt x="84" y="242"/>
                </a:cubicBezTo>
                <a:cubicBezTo>
                  <a:pt x="99" y="226"/>
                  <a:pt x="116" y="224"/>
                  <a:pt x="135" y="222"/>
                </a:cubicBezTo>
                <a:cubicBezTo>
                  <a:pt x="141" y="238"/>
                  <a:pt x="141" y="234"/>
                  <a:pt x="141" y="262"/>
                </a:cubicBezTo>
                <a:cubicBezTo>
                  <a:pt x="141" y="274"/>
                  <a:pt x="140" y="286"/>
                  <a:pt x="138" y="299"/>
                </a:cubicBezTo>
                <a:cubicBezTo>
                  <a:pt x="136" y="320"/>
                  <a:pt x="102" y="318"/>
                  <a:pt x="95" y="318"/>
                </a:cubicBezTo>
                <a:cubicBezTo>
                  <a:pt x="85" y="326"/>
                  <a:pt x="76" y="332"/>
                  <a:pt x="66" y="342"/>
                </a:cubicBezTo>
                <a:cubicBezTo>
                  <a:pt x="61" y="353"/>
                  <a:pt x="60" y="362"/>
                  <a:pt x="53" y="372"/>
                </a:cubicBezTo>
                <a:cubicBezTo>
                  <a:pt x="46" y="402"/>
                  <a:pt x="49" y="424"/>
                  <a:pt x="56" y="452"/>
                </a:cubicBezTo>
                <a:cubicBezTo>
                  <a:pt x="56" y="452"/>
                  <a:pt x="74" y="461"/>
                  <a:pt x="75" y="462"/>
                </a:cubicBezTo>
                <a:cubicBezTo>
                  <a:pt x="83" y="471"/>
                  <a:pt x="90" y="479"/>
                  <a:pt x="99" y="485"/>
                </a:cubicBezTo>
                <a:cubicBezTo>
                  <a:pt x="106" y="500"/>
                  <a:pt x="115" y="500"/>
                  <a:pt x="125" y="505"/>
                </a:cubicBezTo>
                <a:cubicBezTo>
                  <a:pt x="128" y="507"/>
                  <a:pt x="132" y="509"/>
                  <a:pt x="132" y="509"/>
                </a:cubicBezTo>
                <a:cubicBezTo>
                  <a:pt x="147" y="525"/>
                  <a:pt x="168" y="517"/>
                  <a:pt x="185" y="515"/>
                </a:cubicBezTo>
                <a:cubicBezTo>
                  <a:pt x="193" y="512"/>
                  <a:pt x="199" y="506"/>
                  <a:pt x="207" y="502"/>
                </a:cubicBezTo>
                <a:cubicBezTo>
                  <a:pt x="208" y="495"/>
                  <a:pt x="212" y="489"/>
                  <a:pt x="211" y="482"/>
                </a:cubicBezTo>
                <a:cubicBezTo>
                  <a:pt x="210" y="473"/>
                  <a:pt x="211" y="464"/>
                  <a:pt x="209" y="455"/>
                </a:cubicBezTo>
                <a:cubicBezTo>
                  <a:pt x="206" y="435"/>
                  <a:pt x="187" y="434"/>
                  <a:pt x="176" y="432"/>
                </a:cubicBezTo>
                <a:cubicBezTo>
                  <a:pt x="158" y="435"/>
                  <a:pt x="138" y="440"/>
                  <a:pt x="121" y="449"/>
                </a:cubicBezTo>
                <a:cubicBezTo>
                  <a:pt x="102" y="447"/>
                  <a:pt x="89" y="454"/>
                  <a:pt x="79" y="432"/>
                </a:cubicBezTo>
                <a:cubicBezTo>
                  <a:pt x="74" y="404"/>
                  <a:pt x="97" y="417"/>
                  <a:pt x="108" y="419"/>
                </a:cubicBezTo>
                <a:cubicBezTo>
                  <a:pt x="128" y="426"/>
                  <a:pt x="140" y="430"/>
                  <a:pt x="148" y="398"/>
                </a:cubicBezTo>
                <a:cubicBezTo>
                  <a:pt x="145" y="379"/>
                  <a:pt x="144" y="378"/>
                  <a:pt x="132" y="372"/>
                </a:cubicBezTo>
                <a:cubicBezTo>
                  <a:pt x="120" y="373"/>
                  <a:pt x="84" y="392"/>
                  <a:pt x="77" y="362"/>
                </a:cubicBezTo>
                <a:cubicBezTo>
                  <a:pt x="88" y="336"/>
                  <a:pt x="93" y="345"/>
                  <a:pt x="117" y="348"/>
                </a:cubicBezTo>
                <a:cubicBezTo>
                  <a:pt x="125" y="353"/>
                  <a:pt x="141" y="359"/>
                  <a:pt x="141" y="359"/>
                </a:cubicBezTo>
                <a:cubicBezTo>
                  <a:pt x="151" y="368"/>
                  <a:pt x="144" y="363"/>
                  <a:pt x="154" y="368"/>
                </a:cubicBezTo>
                <a:cubicBezTo>
                  <a:pt x="159" y="370"/>
                  <a:pt x="167" y="375"/>
                  <a:pt x="167" y="375"/>
                </a:cubicBezTo>
                <a:cubicBezTo>
                  <a:pt x="179" y="374"/>
                  <a:pt x="191" y="375"/>
                  <a:pt x="202" y="372"/>
                </a:cubicBezTo>
                <a:cubicBezTo>
                  <a:pt x="211" y="369"/>
                  <a:pt x="205" y="344"/>
                  <a:pt x="204" y="342"/>
                </a:cubicBezTo>
                <a:cubicBezTo>
                  <a:pt x="202" y="325"/>
                  <a:pt x="192" y="320"/>
                  <a:pt x="183" y="315"/>
                </a:cubicBezTo>
                <a:cubicBezTo>
                  <a:pt x="172" y="304"/>
                  <a:pt x="160" y="302"/>
                  <a:pt x="148" y="299"/>
                </a:cubicBezTo>
                <a:cubicBezTo>
                  <a:pt x="136" y="302"/>
                  <a:pt x="133" y="302"/>
                  <a:pt x="138" y="30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7" name="Freeform 105"/>
          <p:cNvSpPr>
            <a:spLocks noChangeArrowheads="1"/>
          </p:cNvSpPr>
          <p:nvPr/>
        </p:nvSpPr>
        <p:spPr bwMode="auto">
          <a:xfrm>
            <a:off x="5943600" y="990600"/>
            <a:ext cx="838200" cy="8382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8" name="Freeform 106"/>
          <p:cNvSpPr>
            <a:spLocks noChangeArrowheads="1"/>
          </p:cNvSpPr>
          <p:nvPr/>
        </p:nvSpPr>
        <p:spPr bwMode="auto">
          <a:xfrm>
            <a:off x="6477000" y="914400"/>
            <a:ext cx="838200" cy="8382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39" name="Freeform 107"/>
          <p:cNvSpPr>
            <a:spLocks noChangeArrowheads="1"/>
          </p:cNvSpPr>
          <p:nvPr/>
        </p:nvSpPr>
        <p:spPr bwMode="auto">
          <a:xfrm>
            <a:off x="6705600" y="838200"/>
            <a:ext cx="838200" cy="838200"/>
          </a:xfrm>
          <a:custGeom>
            <a:avLst/>
            <a:gdLst>
              <a:gd name="T0" fmla="*/ 459 w 901"/>
              <a:gd name="T1" fmla="*/ 40 h 908"/>
              <a:gd name="T2" fmla="*/ 617 w 901"/>
              <a:gd name="T3" fmla="*/ 48 h 908"/>
              <a:gd name="T4" fmla="*/ 664 w 901"/>
              <a:gd name="T5" fmla="*/ 64 h 908"/>
              <a:gd name="T6" fmla="*/ 712 w 901"/>
              <a:gd name="T7" fmla="*/ 95 h 908"/>
              <a:gd name="T8" fmla="*/ 775 w 901"/>
              <a:gd name="T9" fmla="*/ 182 h 908"/>
              <a:gd name="T10" fmla="*/ 806 w 901"/>
              <a:gd name="T11" fmla="*/ 222 h 908"/>
              <a:gd name="T12" fmla="*/ 814 w 901"/>
              <a:gd name="T13" fmla="*/ 245 h 908"/>
              <a:gd name="T14" fmla="*/ 838 w 901"/>
              <a:gd name="T15" fmla="*/ 269 h 908"/>
              <a:gd name="T16" fmla="*/ 901 w 901"/>
              <a:gd name="T17" fmla="*/ 403 h 908"/>
              <a:gd name="T18" fmla="*/ 854 w 901"/>
              <a:gd name="T19" fmla="*/ 656 h 908"/>
              <a:gd name="T20" fmla="*/ 790 w 901"/>
              <a:gd name="T21" fmla="*/ 766 h 908"/>
              <a:gd name="T22" fmla="*/ 783 w 901"/>
              <a:gd name="T23" fmla="*/ 790 h 908"/>
              <a:gd name="T24" fmla="*/ 735 w 901"/>
              <a:gd name="T25" fmla="*/ 821 h 908"/>
              <a:gd name="T26" fmla="*/ 712 w 901"/>
              <a:gd name="T27" fmla="*/ 845 h 908"/>
              <a:gd name="T28" fmla="*/ 688 w 901"/>
              <a:gd name="T29" fmla="*/ 853 h 908"/>
              <a:gd name="T30" fmla="*/ 617 w 901"/>
              <a:gd name="T31" fmla="*/ 892 h 908"/>
              <a:gd name="T32" fmla="*/ 569 w 901"/>
              <a:gd name="T33" fmla="*/ 908 h 908"/>
              <a:gd name="T34" fmla="*/ 372 w 901"/>
              <a:gd name="T35" fmla="*/ 900 h 908"/>
              <a:gd name="T36" fmla="*/ 183 w 901"/>
              <a:gd name="T37" fmla="*/ 790 h 908"/>
              <a:gd name="T38" fmla="*/ 143 w 901"/>
              <a:gd name="T39" fmla="*/ 758 h 908"/>
              <a:gd name="T40" fmla="*/ 128 w 901"/>
              <a:gd name="T41" fmla="*/ 734 h 908"/>
              <a:gd name="T42" fmla="*/ 104 w 901"/>
              <a:gd name="T43" fmla="*/ 719 h 908"/>
              <a:gd name="T44" fmla="*/ 72 w 901"/>
              <a:gd name="T45" fmla="*/ 671 h 908"/>
              <a:gd name="T46" fmla="*/ 65 w 901"/>
              <a:gd name="T47" fmla="*/ 648 h 908"/>
              <a:gd name="T48" fmla="*/ 41 w 901"/>
              <a:gd name="T49" fmla="*/ 632 h 908"/>
              <a:gd name="T50" fmla="*/ 1 w 901"/>
              <a:gd name="T51" fmla="*/ 482 h 908"/>
              <a:gd name="T52" fmla="*/ 72 w 901"/>
              <a:gd name="T53" fmla="*/ 253 h 908"/>
              <a:gd name="T54" fmla="*/ 104 w 901"/>
              <a:gd name="T55" fmla="*/ 214 h 908"/>
              <a:gd name="T56" fmla="*/ 120 w 901"/>
              <a:gd name="T57" fmla="*/ 190 h 908"/>
              <a:gd name="T58" fmla="*/ 167 w 901"/>
              <a:gd name="T59" fmla="*/ 158 h 908"/>
              <a:gd name="T60" fmla="*/ 301 w 901"/>
              <a:gd name="T61" fmla="*/ 80 h 908"/>
              <a:gd name="T62" fmla="*/ 483 w 901"/>
              <a:gd name="T63" fmla="*/ 32 h 908"/>
              <a:gd name="T64" fmla="*/ 506 w 901"/>
              <a:gd name="T65" fmla="*/ 127 h 908"/>
              <a:gd name="T66" fmla="*/ 498 w 901"/>
              <a:gd name="T67" fmla="*/ 214 h 908"/>
              <a:gd name="T68" fmla="*/ 341 w 901"/>
              <a:gd name="T69" fmla="*/ 261 h 908"/>
              <a:gd name="T70" fmla="*/ 238 w 901"/>
              <a:gd name="T71" fmla="*/ 316 h 908"/>
              <a:gd name="T72" fmla="*/ 191 w 901"/>
              <a:gd name="T73" fmla="*/ 387 h 908"/>
              <a:gd name="T74" fmla="*/ 199 w 901"/>
              <a:gd name="T75" fmla="*/ 577 h 908"/>
              <a:gd name="T76" fmla="*/ 270 w 901"/>
              <a:gd name="T77" fmla="*/ 600 h 908"/>
              <a:gd name="T78" fmla="*/ 356 w 901"/>
              <a:gd name="T79" fmla="*/ 656 h 908"/>
              <a:gd name="T80" fmla="*/ 451 w 901"/>
              <a:gd name="T81" fmla="*/ 703 h 908"/>
              <a:gd name="T82" fmla="*/ 475 w 901"/>
              <a:gd name="T83" fmla="*/ 711 h 908"/>
              <a:gd name="T84" fmla="*/ 664 w 901"/>
              <a:gd name="T85" fmla="*/ 727 h 908"/>
              <a:gd name="T86" fmla="*/ 743 w 901"/>
              <a:gd name="T87" fmla="*/ 695 h 908"/>
              <a:gd name="T88" fmla="*/ 759 w 901"/>
              <a:gd name="T89" fmla="*/ 648 h 908"/>
              <a:gd name="T90" fmla="*/ 751 w 901"/>
              <a:gd name="T91" fmla="*/ 585 h 908"/>
              <a:gd name="T92" fmla="*/ 633 w 901"/>
              <a:gd name="T93" fmla="*/ 529 h 908"/>
              <a:gd name="T94" fmla="*/ 435 w 901"/>
              <a:gd name="T95" fmla="*/ 569 h 908"/>
              <a:gd name="T96" fmla="*/ 285 w 901"/>
              <a:gd name="T97" fmla="*/ 529 h 908"/>
              <a:gd name="T98" fmla="*/ 388 w 901"/>
              <a:gd name="T99" fmla="*/ 498 h 908"/>
              <a:gd name="T100" fmla="*/ 530 w 901"/>
              <a:gd name="T101" fmla="*/ 450 h 908"/>
              <a:gd name="T102" fmla="*/ 475 w 901"/>
              <a:gd name="T103" fmla="*/ 387 h 908"/>
              <a:gd name="T104" fmla="*/ 278 w 901"/>
              <a:gd name="T105" fmla="*/ 364 h 908"/>
              <a:gd name="T106" fmla="*/ 420 w 901"/>
              <a:gd name="T107" fmla="*/ 332 h 908"/>
              <a:gd name="T108" fmla="*/ 506 w 901"/>
              <a:gd name="T109" fmla="*/ 356 h 908"/>
              <a:gd name="T110" fmla="*/ 554 w 901"/>
              <a:gd name="T111" fmla="*/ 379 h 908"/>
              <a:gd name="T112" fmla="*/ 601 w 901"/>
              <a:gd name="T113" fmla="*/ 395 h 908"/>
              <a:gd name="T114" fmla="*/ 727 w 901"/>
              <a:gd name="T115" fmla="*/ 387 h 908"/>
              <a:gd name="T116" fmla="*/ 735 w 901"/>
              <a:gd name="T117" fmla="*/ 316 h 908"/>
              <a:gd name="T118" fmla="*/ 656 w 901"/>
              <a:gd name="T119" fmla="*/ 253 h 908"/>
              <a:gd name="T120" fmla="*/ 530 w 901"/>
              <a:gd name="T121" fmla="*/ 214 h 908"/>
              <a:gd name="T122" fmla="*/ 498 w 901"/>
              <a:gd name="T123" fmla="*/ 2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1" h="908">
                <a:moveTo>
                  <a:pt x="459" y="40"/>
                </a:moveTo>
                <a:cubicBezTo>
                  <a:pt x="520" y="0"/>
                  <a:pt x="556" y="23"/>
                  <a:pt x="617" y="48"/>
                </a:cubicBezTo>
                <a:cubicBezTo>
                  <a:pt x="632" y="54"/>
                  <a:pt x="650" y="55"/>
                  <a:pt x="664" y="64"/>
                </a:cubicBezTo>
                <a:cubicBezTo>
                  <a:pt x="680" y="74"/>
                  <a:pt x="712" y="95"/>
                  <a:pt x="712" y="95"/>
                </a:cubicBezTo>
                <a:cubicBezTo>
                  <a:pt x="732" y="126"/>
                  <a:pt x="746" y="162"/>
                  <a:pt x="775" y="182"/>
                </a:cubicBezTo>
                <a:cubicBezTo>
                  <a:pt x="795" y="241"/>
                  <a:pt x="766" y="172"/>
                  <a:pt x="806" y="222"/>
                </a:cubicBezTo>
                <a:cubicBezTo>
                  <a:pt x="811" y="228"/>
                  <a:pt x="809" y="238"/>
                  <a:pt x="814" y="245"/>
                </a:cubicBezTo>
                <a:cubicBezTo>
                  <a:pt x="820" y="254"/>
                  <a:pt x="831" y="260"/>
                  <a:pt x="838" y="269"/>
                </a:cubicBezTo>
                <a:cubicBezTo>
                  <a:pt x="874" y="316"/>
                  <a:pt x="889" y="347"/>
                  <a:pt x="901" y="403"/>
                </a:cubicBezTo>
                <a:cubicBezTo>
                  <a:pt x="894" y="496"/>
                  <a:pt x="887" y="571"/>
                  <a:pt x="854" y="656"/>
                </a:cubicBezTo>
                <a:cubicBezTo>
                  <a:pt x="838" y="698"/>
                  <a:pt x="828" y="740"/>
                  <a:pt x="790" y="766"/>
                </a:cubicBezTo>
                <a:cubicBezTo>
                  <a:pt x="788" y="774"/>
                  <a:pt x="789" y="784"/>
                  <a:pt x="783" y="790"/>
                </a:cubicBezTo>
                <a:cubicBezTo>
                  <a:pt x="770" y="803"/>
                  <a:pt x="751" y="811"/>
                  <a:pt x="735" y="821"/>
                </a:cubicBezTo>
                <a:cubicBezTo>
                  <a:pt x="726" y="827"/>
                  <a:pt x="721" y="839"/>
                  <a:pt x="712" y="845"/>
                </a:cubicBezTo>
                <a:cubicBezTo>
                  <a:pt x="705" y="850"/>
                  <a:pt x="696" y="850"/>
                  <a:pt x="688" y="853"/>
                </a:cubicBezTo>
                <a:cubicBezTo>
                  <a:pt x="652" y="889"/>
                  <a:pt x="675" y="873"/>
                  <a:pt x="617" y="892"/>
                </a:cubicBezTo>
                <a:cubicBezTo>
                  <a:pt x="601" y="897"/>
                  <a:pt x="569" y="908"/>
                  <a:pt x="569" y="908"/>
                </a:cubicBezTo>
                <a:cubicBezTo>
                  <a:pt x="503" y="905"/>
                  <a:pt x="437" y="906"/>
                  <a:pt x="372" y="900"/>
                </a:cubicBezTo>
                <a:cubicBezTo>
                  <a:pt x="302" y="893"/>
                  <a:pt x="241" y="826"/>
                  <a:pt x="183" y="790"/>
                </a:cubicBezTo>
                <a:cubicBezTo>
                  <a:pt x="135" y="718"/>
                  <a:pt x="200" y="805"/>
                  <a:pt x="143" y="758"/>
                </a:cubicBezTo>
                <a:cubicBezTo>
                  <a:pt x="136" y="752"/>
                  <a:pt x="135" y="741"/>
                  <a:pt x="128" y="734"/>
                </a:cubicBezTo>
                <a:cubicBezTo>
                  <a:pt x="121" y="727"/>
                  <a:pt x="112" y="724"/>
                  <a:pt x="104" y="719"/>
                </a:cubicBezTo>
                <a:cubicBezTo>
                  <a:pt x="93" y="703"/>
                  <a:pt x="83" y="687"/>
                  <a:pt x="72" y="671"/>
                </a:cubicBezTo>
                <a:cubicBezTo>
                  <a:pt x="68" y="664"/>
                  <a:pt x="70" y="654"/>
                  <a:pt x="65" y="648"/>
                </a:cubicBezTo>
                <a:cubicBezTo>
                  <a:pt x="59" y="640"/>
                  <a:pt x="49" y="637"/>
                  <a:pt x="41" y="632"/>
                </a:cubicBezTo>
                <a:cubicBezTo>
                  <a:pt x="31" y="581"/>
                  <a:pt x="14" y="533"/>
                  <a:pt x="1" y="482"/>
                </a:cubicBezTo>
                <a:cubicBezTo>
                  <a:pt x="7" y="404"/>
                  <a:pt x="0" y="303"/>
                  <a:pt x="72" y="253"/>
                </a:cubicBezTo>
                <a:cubicBezTo>
                  <a:pt x="88" y="206"/>
                  <a:pt x="67" y="250"/>
                  <a:pt x="104" y="214"/>
                </a:cubicBezTo>
                <a:cubicBezTo>
                  <a:pt x="111" y="207"/>
                  <a:pt x="113" y="196"/>
                  <a:pt x="120" y="190"/>
                </a:cubicBezTo>
                <a:cubicBezTo>
                  <a:pt x="134" y="177"/>
                  <a:pt x="167" y="158"/>
                  <a:pt x="167" y="158"/>
                </a:cubicBezTo>
                <a:cubicBezTo>
                  <a:pt x="190" y="125"/>
                  <a:pt x="261" y="92"/>
                  <a:pt x="301" y="80"/>
                </a:cubicBezTo>
                <a:cubicBezTo>
                  <a:pt x="357" y="43"/>
                  <a:pt x="417" y="39"/>
                  <a:pt x="483" y="32"/>
                </a:cubicBezTo>
                <a:cubicBezTo>
                  <a:pt x="507" y="70"/>
                  <a:pt x="506" y="61"/>
                  <a:pt x="506" y="127"/>
                </a:cubicBezTo>
                <a:cubicBezTo>
                  <a:pt x="506" y="156"/>
                  <a:pt x="504" y="185"/>
                  <a:pt x="498" y="214"/>
                </a:cubicBezTo>
                <a:cubicBezTo>
                  <a:pt x="487" y="265"/>
                  <a:pt x="367" y="259"/>
                  <a:pt x="341" y="261"/>
                </a:cubicBezTo>
                <a:cubicBezTo>
                  <a:pt x="305" y="279"/>
                  <a:pt x="272" y="294"/>
                  <a:pt x="238" y="316"/>
                </a:cubicBezTo>
                <a:cubicBezTo>
                  <a:pt x="220" y="343"/>
                  <a:pt x="215" y="363"/>
                  <a:pt x="191" y="387"/>
                </a:cubicBezTo>
                <a:cubicBezTo>
                  <a:pt x="167" y="458"/>
                  <a:pt x="177" y="510"/>
                  <a:pt x="199" y="577"/>
                </a:cubicBezTo>
                <a:cubicBezTo>
                  <a:pt x="199" y="578"/>
                  <a:pt x="264" y="598"/>
                  <a:pt x="270" y="600"/>
                </a:cubicBezTo>
                <a:cubicBezTo>
                  <a:pt x="298" y="622"/>
                  <a:pt x="324" y="640"/>
                  <a:pt x="356" y="656"/>
                </a:cubicBezTo>
                <a:cubicBezTo>
                  <a:pt x="379" y="690"/>
                  <a:pt x="412" y="690"/>
                  <a:pt x="451" y="703"/>
                </a:cubicBezTo>
                <a:cubicBezTo>
                  <a:pt x="459" y="706"/>
                  <a:pt x="475" y="711"/>
                  <a:pt x="475" y="711"/>
                </a:cubicBezTo>
                <a:cubicBezTo>
                  <a:pt x="529" y="749"/>
                  <a:pt x="602" y="731"/>
                  <a:pt x="664" y="727"/>
                </a:cubicBezTo>
                <a:cubicBezTo>
                  <a:pt x="694" y="719"/>
                  <a:pt x="714" y="705"/>
                  <a:pt x="743" y="695"/>
                </a:cubicBezTo>
                <a:cubicBezTo>
                  <a:pt x="748" y="679"/>
                  <a:pt x="761" y="664"/>
                  <a:pt x="759" y="648"/>
                </a:cubicBezTo>
                <a:cubicBezTo>
                  <a:pt x="756" y="627"/>
                  <a:pt x="757" y="605"/>
                  <a:pt x="751" y="585"/>
                </a:cubicBezTo>
                <a:cubicBezTo>
                  <a:pt x="738" y="537"/>
                  <a:pt x="670" y="534"/>
                  <a:pt x="633" y="529"/>
                </a:cubicBezTo>
                <a:cubicBezTo>
                  <a:pt x="568" y="537"/>
                  <a:pt x="497" y="548"/>
                  <a:pt x="435" y="569"/>
                </a:cubicBezTo>
                <a:cubicBezTo>
                  <a:pt x="366" y="564"/>
                  <a:pt x="320" y="582"/>
                  <a:pt x="285" y="529"/>
                </a:cubicBezTo>
                <a:cubicBezTo>
                  <a:pt x="265" y="463"/>
                  <a:pt x="350" y="494"/>
                  <a:pt x="388" y="498"/>
                </a:cubicBezTo>
                <a:cubicBezTo>
                  <a:pt x="461" y="516"/>
                  <a:pt x="505" y="524"/>
                  <a:pt x="530" y="450"/>
                </a:cubicBezTo>
                <a:cubicBezTo>
                  <a:pt x="521" y="405"/>
                  <a:pt x="516" y="401"/>
                  <a:pt x="475" y="387"/>
                </a:cubicBezTo>
                <a:cubicBezTo>
                  <a:pt x="432" y="389"/>
                  <a:pt x="300" y="436"/>
                  <a:pt x="278" y="364"/>
                </a:cubicBezTo>
                <a:cubicBezTo>
                  <a:pt x="316" y="303"/>
                  <a:pt x="336" y="325"/>
                  <a:pt x="420" y="332"/>
                </a:cubicBezTo>
                <a:cubicBezTo>
                  <a:pt x="448" y="342"/>
                  <a:pt x="506" y="356"/>
                  <a:pt x="506" y="356"/>
                </a:cubicBezTo>
                <a:cubicBezTo>
                  <a:pt x="541" y="379"/>
                  <a:pt x="518" y="367"/>
                  <a:pt x="554" y="379"/>
                </a:cubicBezTo>
                <a:cubicBezTo>
                  <a:pt x="570" y="384"/>
                  <a:pt x="601" y="395"/>
                  <a:pt x="601" y="395"/>
                </a:cubicBezTo>
                <a:cubicBezTo>
                  <a:pt x="643" y="392"/>
                  <a:pt x="686" y="396"/>
                  <a:pt x="727" y="387"/>
                </a:cubicBezTo>
                <a:cubicBezTo>
                  <a:pt x="757" y="380"/>
                  <a:pt x="736" y="322"/>
                  <a:pt x="735" y="316"/>
                </a:cubicBezTo>
                <a:cubicBezTo>
                  <a:pt x="726" y="277"/>
                  <a:pt x="690" y="264"/>
                  <a:pt x="656" y="253"/>
                </a:cubicBezTo>
                <a:cubicBezTo>
                  <a:pt x="617" y="226"/>
                  <a:pt x="576" y="222"/>
                  <a:pt x="530" y="214"/>
                </a:cubicBezTo>
                <a:cubicBezTo>
                  <a:pt x="489" y="222"/>
                  <a:pt x="478" y="222"/>
                  <a:pt x="498" y="222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540" name="Text Box 108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032485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6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5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" dur="5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7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5" dur="500"/>
                                        <p:tgtEl>
                                          <p:spTgt spid="18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18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18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18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18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18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5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500" fill="hold"/>
                                        <p:tgtEl>
                                          <p:spTgt spid="18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9" dur="5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" dur="500" fill="hold"/>
                                        <p:tgtEl>
                                          <p:spTgt spid="18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6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4" dur="5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9" dur="5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7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500" fill="hold"/>
                                        <p:tgtEl>
                                          <p:spTgt spid="18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8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500" fill="hold"/>
                                        <p:tgtEl>
                                          <p:spTgt spid="18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18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92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4" dur="500"/>
                                        <p:tgtEl>
                                          <p:spTgt spid="1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6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9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02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8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11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14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17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20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26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22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32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23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38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241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244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247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250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253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256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25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62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26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268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27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3" dur="500"/>
                                        <p:tgtEl>
                                          <p:spTgt spid="1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6" grpId="0" animBg="1"/>
      <p:bldP spid="18468" grpId="0" animBg="1"/>
      <p:bldP spid="18474" grpId="0" animBg="1"/>
      <p:bldP spid="18475" grpId="0" animBg="1"/>
      <p:bldP spid="18476" grpId="0" animBg="1"/>
      <p:bldP spid="18477" grpId="0" animBg="1"/>
      <p:bldP spid="18478" grpId="0" animBg="1"/>
      <p:bldP spid="18479" grpId="0" animBg="1"/>
      <p:bldP spid="18480" grpId="0" animBg="1"/>
      <p:bldP spid="18481" grpId="0" animBg="1"/>
      <p:bldP spid="18482" grpId="0" animBg="1"/>
      <p:bldP spid="18483" grpId="0" animBg="1"/>
      <p:bldP spid="18484" grpId="0" animBg="1"/>
      <p:bldP spid="18485" grpId="0" animBg="1"/>
      <p:bldP spid="18486" grpId="0" animBg="1"/>
      <p:bldP spid="18487" grpId="0" animBg="1"/>
      <p:bldP spid="18488" grpId="0" animBg="1"/>
      <p:bldP spid="18489" grpId="0" animBg="1"/>
      <p:bldP spid="18490" grpId="0" animBg="1"/>
      <p:bldP spid="18491" grpId="0" animBg="1"/>
      <p:bldP spid="18492" grpId="0" animBg="1"/>
      <p:bldP spid="18493" grpId="0" animBg="1"/>
      <p:bldP spid="18494" grpId="0" animBg="1"/>
      <p:bldP spid="18495" grpId="0" animBg="1"/>
      <p:bldP spid="18496" grpId="0" animBg="1"/>
      <p:bldP spid="18497" grpId="0" animBg="1"/>
      <p:bldP spid="18498" grpId="0" animBg="1"/>
      <p:bldP spid="18499" grpId="0" animBg="1"/>
      <p:bldP spid="18500" grpId="0" animBg="1"/>
      <p:bldP spid="18501" grpId="0" animBg="1"/>
      <p:bldP spid="18502" grpId="0" animBg="1"/>
      <p:bldP spid="18503" grpId="0" animBg="1"/>
      <p:bldP spid="18504" grpId="0" animBg="1"/>
      <p:bldP spid="18505" grpId="0" animBg="1"/>
      <p:bldP spid="18506" grpId="0" animBg="1"/>
      <p:bldP spid="18507" grpId="0" animBg="1"/>
      <p:bldP spid="18508" grpId="0" animBg="1"/>
      <p:bldP spid="18509" grpId="0" animBg="1"/>
      <p:bldP spid="18510" grpId="0" animBg="1"/>
      <p:bldP spid="18511" grpId="0" animBg="1"/>
      <p:bldP spid="18512" grpId="0" animBg="1"/>
      <p:bldP spid="18513" grpId="0" animBg="1"/>
      <p:bldP spid="18529" grpId="0" animBg="1"/>
      <p:bldP spid="18530" grpId="0" animBg="1"/>
      <p:bldP spid="18534" grpId="0" animBg="1"/>
      <p:bldP spid="18535" grpId="0" animBg="1"/>
      <p:bldP spid="18536" grpId="0" animBg="1"/>
      <p:bldP spid="18537" grpId="0" animBg="1"/>
      <p:bldP spid="18538" grpId="0" animBg="1"/>
      <p:bldP spid="185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5715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0"/>
            <a:ext cx="5715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000" b="1" i="1" dirty="0">
                <a:solidFill>
                  <a:srgbClr val="66FF33"/>
                </a:solidFill>
                <a:latin typeface="Tahoma" pitchFamily="32" charset="0"/>
              </a:rPr>
              <a:t>*  </a:t>
            </a:r>
            <a:r>
              <a:rPr lang="en-US" altLang="ru-RU" sz="2000" b="1" i="1" dirty="0" err="1" smtClean="0">
                <a:solidFill>
                  <a:srgbClr val="66FF33"/>
                </a:solidFill>
                <a:latin typeface="Tahoma" pitchFamily="32" charset="0"/>
              </a:rPr>
              <a:t>Механ</a:t>
            </a:r>
            <a:r>
              <a:rPr lang="uk-UA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із</a:t>
            </a:r>
            <a:r>
              <a:rPr lang="en-US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м</a:t>
            </a:r>
            <a:r>
              <a:rPr lang="uk-UA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и</a:t>
            </a:r>
            <a:r>
              <a:rPr lang="en-US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 </a:t>
            </a:r>
            <a:r>
              <a:rPr lang="uk-UA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 руху</a:t>
            </a:r>
            <a:r>
              <a:rPr lang="en-US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 </a:t>
            </a:r>
            <a:r>
              <a:rPr lang="en-US" altLang="ru-RU" sz="2000" b="1" i="1" dirty="0" err="1" smtClean="0">
                <a:solidFill>
                  <a:srgbClr val="66FF33"/>
                </a:solidFill>
                <a:latin typeface="Tahoma" pitchFamily="32" charset="0"/>
              </a:rPr>
              <a:t>фагоцит</a:t>
            </a:r>
            <a:r>
              <a:rPr lang="uk-UA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у</a:t>
            </a:r>
            <a:r>
              <a:rPr lang="en-US" altLang="ru-RU" sz="2000" b="1" i="1" dirty="0" smtClean="0">
                <a:solidFill>
                  <a:srgbClr val="66FF33"/>
                </a:solidFill>
                <a:latin typeface="Tahoma" pitchFamily="32" charset="0"/>
              </a:rPr>
              <a:t> </a:t>
            </a:r>
            <a:r>
              <a:rPr lang="en-US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(</a:t>
            </a:r>
            <a:r>
              <a:rPr lang="uk-UA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за</a:t>
            </a:r>
            <a:r>
              <a:rPr lang="en-US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en-US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принцип</a:t>
            </a:r>
            <a:r>
              <a:rPr lang="uk-UA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ом</a:t>
            </a:r>
            <a:r>
              <a:rPr lang="en-US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en-US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ракет</a:t>
            </a:r>
            <a:r>
              <a:rPr lang="uk-UA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и</a:t>
            </a:r>
            <a:r>
              <a:rPr lang="en-US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)</a:t>
            </a:r>
            <a:endParaRPr lang="en-US" altLang="ru-RU" sz="2000" b="1" i="1" dirty="0">
              <a:solidFill>
                <a:srgbClr val="00FFFF"/>
              </a:solidFill>
              <a:latin typeface="Tahoma" pitchFamily="32" charset="0"/>
              <a:hlinkClick r:id="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338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1148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788275" y="3048000"/>
            <a:ext cx="101852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М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КРОБ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850651" y="1219200"/>
            <a:ext cx="1784762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нтерлейк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н-8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лейкотр</a:t>
            </a:r>
            <a:r>
              <a:rPr lang="uk-UA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іє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 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В</a:t>
            </a:r>
            <a:r>
              <a:rPr lang="en-US" altLang="ru-RU" sz="1400" b="1" baseline="-14000" dirty="0">
                <a:solidFill>
                  <a:srgbClr val="FFFF00"/>
                </a:solidFill>
                <a:latin typeface="Tahoma" pitchFamily="32" charset="0"/>
              </a:rPr>
              <a:t>4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Та інші 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циток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7772400" y="1981200"/>
            <a:ext cx="1588" cy="7620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832442" y="1143000"/>
            <a:ext cx="3477533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посилення</a:t>
            </a:r>
            <a:r>
              <a:rPr lang="en-US" altLang="ru-RU" sz="1600" b="1" dirty="0" smtClean="0">
                <a:solidFill>
                  <a:srgbClr val="FF66FF"/>
                </a:solidFill>
                <a:latin typeface="Tahoma" pitchFamily="32" charset="0"/>
              </a:rPr>
              <a:t> в</a:t>
            </a: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и</a:t>
            </a:r>
            <a:r>
              <a:rPr lang="en-US" altLang="ru-RU" sz="1600" b="1" dirty="0" smtClean="0">
                <a:solidFill>
                  <a:srgbClr val="FF66FF"/>
                </a:solidFill>
                <a:latin typeface="Tahoma" pitchFamily="32" charset="0"/>
              </a:rPr>
              <a:t>р</a:t>
            </a: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о</a:t>
            </a:r>
            <a:r>
              <a:rPr lang="en-US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б</a:t>
            </a:r>
            <a:r>
              <a:rPr lang="uk-UA" altLang="ru-RU" sz="1600" b="1" dirty="0" err="1" smtClean="0">
                <a:solidFill>
                  <a:srgbClr val="FF66FF"/>
                </a:solidFill>
                <a:latin typeface="Tahoma" pitchFamily="32" charset="0"/>
              </a:rPr>
              <a:t>лення</a:t>
            </a: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 е</a:t>
            </a:r>
            <a:r>
              <a:rPr lang="en-US" altLang="ru-RU" sz="1600" b="1" dirty="0" err="1" smtClean="0">
                <a:solidFill>
                  <a:srgbClr val="FF66FF"/>
                </a:solidFill>
                <a:latin typeface="Tahoma" pitchFamily="32" charset="0"/>
              </a:rPr>
              <a:t>нерг</a:t>
            </a:r>
            <a:r>
              <a:rPr lang="uk-UA" altLang="ru-RU" sz="1600" b="1" dirty="0" err="1" smtClean="0">
                <a:solidFill>
                  <a:srgbClr val="FF66FF"/>
                </a:solidFill>
                <a:latin typeface="Tahoma" pitchFamily="32" charset="0"/>
              </a:rPr>
              <a:t>ії</a:t>
            </a:r>
            <a:endParaRPr lang="en-US" altLang="ru-RU" sz="1600" b="1" dirty="0">
              <a:solidFill>
                <a:srgbClr val="FF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у</a:t>
            </a:r>
            <a:r>
              <a:rPr lang="en-US" altLang="ru-RU" sz="1600" b="1" dirty="0" smtClean="0">
                <a:solidFill>
                  <a:srgbClr val="FF66FF"/>
                </a:solidFill>
                <a:latin typeface="Tahoma" pitchFamily="32" charset="0"/>
              </a:rPr>
              <a:t> </a:t>
            </a:r>
            <a:r>
              <a:rPr lang="en-US" altLang="ru-RU" sz="1600" b="1" dirty="0" err="1" smtClean="0">
                <a:solidFill>
                  <a:srgbClr val="FF66FF"/>
                </a:solidFill>
                <a:latin typeface="Tahoma" pitchFamily="32" charset="0"/>
              </a:rPr>
              <a:t>фагоцит</a:t>
            </a: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FF66FF"/>
                </a:solidFill>
                <a:latin typeface="Tahoma" pitchFamily="32" charset="0"/>
              </a:rPr>
              <a:t> </a:t>
            </a:r>
            <a:r>
              <a:rPr lang="en-US" altLang="ru-RU" sz="1600" b="1" dirty="0" err="1" smtClean="0">
                <a:solidFill>
                  <a:srgbClr val="FF66FF"/>
                </a:solidFill>
                <a:latin typeface="Tahoma" pitchFamily="32" charset="0"/>
              </a:rPr>
              <a:t>ана</a:t>
            </a: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е</a:t>
            </a:r>
            <a:r>
              <a:rPr lang="en-US" altLang="ru-RU" sz="1600" b="1" dirty="0" err="1" smtClean="0">
                <a:solidFill>
                  <a:srgbClr val="FF66FF"/>
                </a:solidFill>
                <a:latin typeface="Tahoma" pitchFamily="32" charset="0"/>
              </a:rPr>
              <a:t>робн</a:t>
            </a: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и</a:t>
            </a:r>
            <a:r>
              <a:rPr lang="en-US" altLang="ru-RU" sz="1600" b="1" dirty="0" smtClean="0">
                <a:solidFill>
                  <a:srgbClr val="FF66FF"/>
                </a:solidFill>
                <a:latin typeface="Tahoma" pitchFamily="32" charset="0"/>
              </a:rPr>
              <a:t>м </a:t>
            </a:r>
            <a:endParaRPr lang="en-US" altLang="ru-RU" sz="1600" b="1" dirty="0">
              <a:solidFill>
                <a:srgbClr val="FF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600" b="1" dirty="0" smtClean="0">
                <a:solidFill>
                  <a:srgbClr val="FF66FF"/>
                </a:solidFill>
                <a:latin typeface="Tahoma" pitchFamily="32" charset="0"/>
              </a:rPr>
              <a:t>шляхом</a:t>
            </a:r>
            <a:endParaRPr lang="en-US" altLang="ru-RU" sz="1600" b="1" dirty="0">
              <a:solidFill>
                <a:srgbClr val="FF66FF"/>
              </a:solidFill>
              <a:latin typeface="Tahoma" pitchFamily="32" charset="0"/>
            </a:endParaRPr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981200"/>
            <a:ext cx="2635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484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2274888" y="6248400"/>
            <a:ext cx="305113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2400" b="1" dirty="0" smtClean="0">
                <a:solidFill>
                  <a:srgbClr val="FF3300"/>
                </a:solidFill>
                <a:latin typeface="Tahoma" pitchFamily="32" charset="0"/>
              </a:rPr>
              <a:t>З А П А Л Е Н </a:t>
            </a:r>
            <a:r>
              <a:rPr lang="uk-UA" altLang="ru-RU" sz="2400" b="1" dirty="0" err="1" smtClean="0">
                <a:solidFill>
                  <a:srgbClr val="FF3300"/>
                </a:solidFill>
                <a:latin typeface="Tahoma" pitchFamily="32" charset="0"/>
              </a:rPr>
              <a:t>Н</a:t>
            </a:r>
            <a:r>
              <a:rPr lang="uk-UA" altLang="ru-RU" sz="2400" b="1" dirty="0" smtClean="0">
                <a:solidFill>
                  <a:srgbClr val="FF3300"/>
                </a:solidFill>
                <a:latin typeface="Tahoma" pitchFamily="32" charset="0"/>
              </a:rPr>
              <a:t> Я  </a:t>
            </a:r>
            <a:endParaRPr lang="en-US" altLang="ru-RU" sz="2400" b="1" dirty="0">
              <a:solidFill>
                <a:srgbClr val="FF00FF"/>
              </a:solidFill>
              <a:latin typeface="Tahoma" pitchFamily="32" charset="0"/>
            </a:endParaRPr>
          </a:p>
        </p:txBody>
      </p:sp>
      <p:sp>
        <p:nvSpPr>
          <p:cNvPr id="22541" name="Freeform 13"/>
          <p:cNvSpPr>
            <a:spLocks noChangeArrowheads="1"/>
          </p:cNvSpPr>
          <p:nvPr/>
        </p:nvSpPr>
        <p:spPr bwMode="auto">
          <a:xfrm>
            <a:off x="304800" y="3048000"/>
            <a:ext cx="2590800" cy="2590800"/>
          </a:xfrm>
          <a:custGeom>
            <a:avLst/>
            <a:gdLst>
              <a:gd name="T0" fmla="*/ 1118 w 1632"/>
              <a:gd name="T1" fmla="*/ 86 h 1632"/>
              <a:gd name="T2" fmla="*/ 1290 w 1632"/>
              <a:gd name="T3" fmla="*/ 171 h 1632"/>
              <a:gd name="T4" fmla="*/ 1460 w 1632"/>
              <a:gd name="T5" fmla="*/ 399 h 1632"/>
              <a:gd name="T6" fmla="*/ 1518 w 1632"/>
              <a:gd name="T7" fmla="*/ 483 h 1632"/>
              <a:gd name="T8" fmla="*/ 1547 w 1632"/>
              <a:gd name="T9" fmla="*/ 1179 h 1632"/>
              <a:gd name="T10" fmla="*/ 1418 w 1632"/>
              <a:gd name="T11" fmla="*/ 1420 h 1632"/>
              <a:gd name="T12" fmla="*/ 1290 w 1632"/>
              <a:gd name="T13" fmla="*/ 1519 h 1632"/>
              <a:gd name="T14" fmla="*/ 1118 w 1632"/>
              <a:gd name="T15" fmla="*/ 1603 h 1632"/>
              <a:gd name="T16" fmla="*/ 674 w 1632"/>
              <a:gd name="T17" fmla="*/ 1618 h 1632"/>
              <a:gd name="T18" fmla="*/ 259 w 1632"/>
              <a:gd name="T19" fmla="*/ 1362 h 1632"/>
              <a:gd name="T20" fmla="*/ 188 w 1632"/>
              <a:gd name="T21" fmla="*/ 1292 h 1632"/>
              <a:gd name="T22" fmla="*/ 118 w 1632"/>
              <a:gd name="T23" fmla="*/ 1165 h 1632"/>
              <a:gd name="T24" fmla="*/ 2 w 1632"/>
              <a:gd name="T25" fmla="*/ 866 h 1632"/>
              <a:gd name="T26" fmla="*/ 188 w 1632"/>
              <a:gd name="T27" fmla="*/ 385 h 1632"/>
              <a:gd name="T28" fmla="*/ 302 w 1632"/>
              <a:gd name="T29" fmla="*/ 284 h 1632"/>
              <a:gd name="T30" fmla="*/ 875 w 1632"/>
              <a:gd name="T31" fmla="*/ 58 h 1632"/>
              <a:gd name="T32" fmla="*/ 866 w 1632"/>
              <a:gd name="T33" fmla="*/ 194 h 1632"/>
              <a:gd name="T34" fmla="*/ 902 w 1632"/>
              <a:gd name="T35" fmla="*/ 385 h 1632"/>
              <a:gd name="T36" fmla="*/ 431 w 1632"/>
              <a:gd name="T37" fmla="*/ 568 h 1632"/>
              <a:gd name="T38" fmla="*/ 360 w 1632"/>
              <a:gd name="T39" fmla="*/ 1037 h 1632"/>
              <a:gd name="T40" fmla="*/ 645 w 1632"/>
              <a:gd name="T41" fmla="*/ 1179 h 1632"/>
              <a:gd name="T42" fmla="*/ 860 w 1632"/>
              <a:gd name="T43" fmla="*/ 1278 h 1632"/>
              <a:gd name="T44" fmla="*/ 1346 w 1632"/>
              <a:gd name="T45" fmla="*/ 1249 h 1632"/>
              <a:gd name="T46" fmla="*/ 1360 w 1632"/>
              <a:gd name="T47" fmla="*/ 1051 h 1632"/>
              <a:gd name="T48" fmla="*/ 788 w 1632"/>
              <a:gd name="T49" fmla="*/ 1023 h 1632"/>
              <a:gd name="T50" fmla="*/ 703 w 1632"/>
              <a:gd name="T51" fmla="*/ 895 h 1632"/>
              <a:gd name="T52" fmla="*/ 860 w 1632"/>
              <a:gd name="T53" fmla="*/ 696 h 1632"/>
              <a:gd name="T54" fmla="*/ 761 w 1632"/>
              <a:gd name="T55" fmla="*/ 597 h 1632"/>
              <a:gd name="T56" fmla="*/ 1003 w 1632"/>
              <a:gd name="T57" fmla="*/ 681 h 1632"/>
              <a:gd name="T58" fmla="*/ 1317 w 1632"/>
              <a:gd name="T59" fmla="*/ 696 h 1632"/>
              <a:gd name="T60" fmla="*/ 1188 w 1632"/>
              <a:gd name="T61" fmla="*/ 455 h 1632"/>
              <a:gd name="T62" fmla="*/ 902 w 1632"/>
              <a:gd name="T63" fmla="*/ 399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32" h="1632">
                <a:moveTo>
                  <a:pt x="831" y="72"/>
                </a:moveTo>
                <a:cubicBezTo>
                  <a:pt x="942" y="0"/>
                  <a:pt x="1007" y="41"/>
                  <a:pt x="1118" y="86"/>
                </a:cubicBezTo>
                <a:cubicBezTo>
                  <a:pt x="1145" y="97"/>
                  <a:pt x="1177" y="99"/>
                  <a:pt x="1203" y="115"/>
                </a:cubicBezTo>
                <a:cubicBezTo>
                  <a:pt x="1232" y="133"/>
                  <a:pt x="1290" y="171"/>
                  <a:pt x="1290" y="171"/>
                </a:cubicBezTo>
                <a:cubicBezTo>
                  <a:pt x="1326" y="226"/>
                  <a:pt x="1351" y="291"/>
                  <a:pt x="1404" y="327"/>
                </a:cubicBezTo>
                <a:cubicBezTo>
                  <a:pt x="1440" y="433"/>
                  <a:pt x="1387" y="309"/>
                  <a:pt x="1460" y="399"/>
                </a:cubicBezTo>
                <a:cubicBezTo>
                  <a:pt x="1469" y="410"/>
                  <a:pt x="1465" y="428"/>
                  <a:pt x="1474" y="440"/>
                </a:cubicBezTo>
                <a:cubicBezTo>
                  <a:pt x="1485" y="457"/>
                  <a:pt x="1505" y="467"/>
                  <a:pt x="1518" y="483"/>
                </a:cubicBezTo>
                <a:cubicBezTo>
                  <a:pt x="1583" y="568"/>
                  <a:pt x="1610" y="624"/>
                  <a:pt x="1632" y="724"/>
                </a:cubicBezTo>
                <a:cubicBezTo>
                  <a:pt x="1619" y="891"/>
                  <a:pt x="1607" y="1026"/>
                  <a:pt x="1547" y="1179"/>
                </a:cubicBezTo>
                <a:cubicBezTo>
                  <a:pt x="1518" y="1255"/>
                  <a:pt x="1500" y="1330"/>
                  <a:pt x="1431" y="1377"/>
                </a:cubicBezTo>
                <a:cubicBezTo>
                  <a:pt x="1427" y="1391"/>
                  <a:pt x="1429" y="1409"/>
                  <a:pt x="1418" y="1420"/>
                </a:cubicBezTo>
                <a:cubicBezTo>
                  <a:pt x="1395" y="1443"/>
                  <a:pt x="1360" y="1458"/>
                  <a:pt x="1331" y="1476"/>
                </a:cubicBezTo>
                <a:cubicBezTo>
                  <a:pt x="1315" y="1486"/>
                  <a:pt x="1306" y="1508"/>
                  <a:pt x="1290" y="1519"/>
                </a:cubicBezTo>
                <a:cubicBezTo>
                  <a:pt x="1277" y="1528"/>
                  <a:pt x="1261" y="1528"/>
                  <a:pt x="1246" y="1533"/>
                </a:cubicBezTo>
                <a:cubicBezTo>
                  <a:pt x="1181" y="1598"/>
                  <a:pt x="1223" y="1569"/>
                  <a:pt x="1118" y="1603"/>
                </a:cubicBezTo>
                <a:cubicBezTo>
                  <a:pt x="1089" y="1612"/>
                  <a:pt x="1031" y="1632"/>
                  <a:pt x="1031" y="1632"/>
                </a:cubicBezTo>
                <a:cubicBezTo>
                  <a:pt x="911" y="1627"/>
                  <a:pt x="792" y="1628"/>
                  <a:pt x="674" y="1618"/>
                </a:cubicBezTo>
                <a:cubicBezTo>
                  <a:pt x="547" y="1605"/>
                  <a:pt x="437" y="1485"/>
                  <a:pt x="331" y="1420"/>
                </a:cubicBezTo>
                <a:cubicBezTo>
                  <a:pt x="245" y="1291"/>
                  <a:pt x="362" y="1447"/>
                  <a:pt x="259" y="1362"/>
                </a:cubicBezTo>
                <a:cubicBezTo>
                  <a:pt x="246" y="1352"/>
                  <a:pt x="245" y="1332"/>
                  <a:pt x="232" y="1319"/>
                </a:cubicBezTo>
                <a:cubicBezTo>
                  <a:pt x="219" y="1307"/>
                  <a:pt x="203" y="1301"/>
                  <a:pt x="188" y="1292"/>
                </a:cubicBezTo>
                <a:cubicBezTo>
                  <a:pt x="168" y="1264"/>
                  <a:pt x="150" y="1235"/>
                  <a:pt x="130" y="1206"/>
                </a:cubicBezTo>
                <a:cubicBezTo>
                  <a:pt x="123" y="1193"/>
                  <a:pt x="127" y="1175"/>
                  <a:pt x="118" y="1165"/>
                </a:cubicBezTo>
                <a:cubicBezTo>
                  <a:pt x="107" y="1150"/>
                  <a:pt x="89" y="1145"/>
                  <a:pt x="74" y="1136"/>
                </a:cubicBezTo>
                <a:cubicBezTo>
                  <a:pt x="56" y="1044"/>
                  <a:pt x="25" y="958"/>
                  <a:pt x="2" y="866"/>
                </a:cubicBezTo>
                <a:cubicBezTo>
                  <a:pt x="13" y="726"/>
                  <a:pt x="0" y="545"/>
                  <a:pt x="130" y="455"/>
                </a:cubicBezTo>
                <a:cubicBezTo>
                  <a:pt x="159" y="370"/>
                  <a:pt x="121" y="449"/>
                  <a:pt x="188" y="385"/>
                </a:cubicBezTo>
                <a:cubicBezTo>
                  <a:pt x="201" y="372"/>
                  <a:pt x="205" y="352"/>
                  <a:pt x="217" y="341"/>
                </a:cubicBezTo>
                <a:cubicBezTo>
                  <a:pt x="243" y="318"/>
                  <a:pt x="302" y="284"/>
                  <a:pt x="302" y="284"/>
                </a:cubicBezTo>
                <a:cubicBezTo>
                  <a:pt x="344" y="225"/>
                  <a:pt x="473" y="165"/>
                  <a:pt x="545" y="144"/>
                </a:cubicBezTo>
                <a:cubicBezTo>
                  <a:pt x="647" y="77"/>
                  <a:pt x="755" y="70"/>
                  <a:pt x="875" y="58"/>
                </a:cubicBezTo>
                <a:cubicBezTo>
                  <a:pt x="932" y="53"/>
                  <a:pt x="838" y="106"/>
                  <a:pt x="837" y="129"/>
                </a:cubicBezTo>
                <a:cubicBezTo>
                  <a:pt x="836" y="152"/>
                  <a:pt x="858" y="173"/>
                  <a:pt x="866" y="194"/>
                </a:cubicBezTo>
                <a:cubicBezTo>
                  <a:pt x="874" y="215"/>
                  <a:pt x="882" y="221"/>
                  <a:pt x="888" y="253"/>
                </a:cubicBezTo>
                <a:cubicBezTo>
                  <a:pt x="888" y="305"/>
                  <a:pt x="913" y="333"/>
                  <a:pt x="902" y="385"/>
                </a:cubicBezTo>
                <a:cubicBezTo>
                  <a:pt x="882" y="476"/>
                  <a:pt x="665" y="466"/>
                  <a:pt x="618" y="469"/>
                </a:cubicBezTo>
                <a:cubicBezTo>
                  <a:pt x="552" y="501"/>
                  <a:pt x="493" y="528"/>
                  <a:pt x="431" y="568"/>
                </a:cubicBezTo>
                <a:cubicBezTo>
                  <a:pt x="398" y="616"/>
                  <a:pt x="389" y="652"/>
                  <a:pt x="346" y="696"/>
                </a:cubicBezTo>
                <a:cubicBezTo>
                  <a:pt x="302" y="823"/>
                  <a:pt x="321" y="917"/>
                  <a:pt x="360" y="1037"/>
                </a:cubicBezTo>
                <a:cubicBezTo>
                  <a:pt x="360" y="1039"/>
                  <a:pt x="478" y="1075"/>
                  <a:pt x="489" y="1078"/>
                </a:cubicBezTo>
                <a:cubicBezTo>
                  <a:pt x="540" y="1118"/>
                  <a:pt x="587" y="1150"/>
                  <a:pt x="645" y="1179"/>
                </a:cubicBezTo>
                <a:cubicBezTo>
                  <a:pt x="686" y="1240"/>
                  <a:pt x="746" y="1240"/>
                  <a:pt x="817" y="1264"/>
                </a:cubicBezTo>
                <a:cubicBezTo>
                  <a:pt x="831" y="1269"/>
                  <a:pt x="860" y="1278"/>
                  <a:pt x="860" y="1278"/>
                </a:cubicBezTo>
                <a:cubicBezTo>
                  <a:pt x="958" y="1346"/>
                  <a:pt x="1090" y="1314"/>
                  <a:pt x="1203" y="1307"/>
                </a:cubicBezTo>
                <a:cubicBezTo>
                  <a:pt x="1257" y="1292"/>
                  <a:pt x="1293" y="1267"/>
                  <a:pt x="1346" y="1249"/>
                </a:cubicBezTo>
                <a:cubicBezTo>
                  <a:pt x="1355" y="1220"/>
                  <a:pt x="1378" y="1193"/>
                  <a:pt x="1375" y="1165"/>
                </a:cubicBezTo>
                <a:cubicBezTo>
                  <a:pt x="1369" y="1127"/>
                  <a:pt x="1371" y="1087"/>
                  <a:pt x="1360" y="1051"/>
                </a:cubicBezTo>
                <a:cubicBezTo>
                  <a:pt x="1337" y="965"/>
                  <a:pt x="1214" y="960"/>
                  <a:pt x="1147" y="951"/>
                </a:cubicBezTo>
                <a:cubicBezTo>
                  <a:pt x="1029" y="965"/>
                  <a:pt x="900" y="985"/>
                  <a:pt x="788" y="1023"/>
                </a:cubicBezTo>
                <a:cubicBezTo>
                  <a:pt x="663" y="1014"/>
                  <a:pt x="580" y="1046"/>
                  <a:pt x="516" y="951"/>
                </a:cubicBezTo>
                <a:cubicBezTo>
                  <a:pt x="480" y="832"/>
                  <a:pt x="634" y="888"/>
                  <a:pt x="703" y="895"/>
                </a:cubicBezTo>
                <a:cubicBezTo>
                  <a:pt x="835" y="927"/>
                  <a:pt x="915" y="942"/>
                  <a:pt x="960" y="809"/>
                </a:cubicBezTo>
                <a:cubicBezTo>
                  <a:pt x="944" y="728"/>
                  <a:pt x="935" y="721"/>
                  <a:pt x="860" y="696"/>
                </a:cubicBezTo>
                <a:cubicBezTo>
                  <a:pt x="782" y="699"/>
                  <a:pt x="543" y="784"/>
                  <a:pt x="504" y="654"/>
                </a:cubicBezTo>
                <a:cubicBezTo>
                  <a:pt x="572" y="545"/>
                  <a:pt x="609" y="584"/>
                  <a:pt x="761" y="597"/>
                </a:cubicBezTo>
                <a:cubicBezTo>
                  <a:pt x="811" y="615"/>
                  <a:pt x="917" y="640"/>
                  <a:pt x="917" y="640"/>
                </a:cubicBezTo>
                <a:cubicBezTo>
                  <a:pt x="980" y="681"/>
                  <a:pt x="938" y="660"/>
                  <a:pt x="1003" y="681"/>
                </a:cubicBezTo>
                <a:cubicBezTo>
                  <a:pt x="1032" y="690"/>
                  <a:pt x="1089" y="710"/>
                  <a:pt x="1089" y="710"/>
                </a:cubicBezTo>
                <a:cubicBezTo>
                  <a:pt x="1165" y="705"/>
                  <a:pt x="1243" y="712"/>
                  <a:pt x="1317" y="696"/>
                </a:cubicBezTo>
                <a:cubicBezTo>
                  <a:pt x="1371" y="683"/>
                  <a:pt x="1333" y="579"/>
                  <a:pt x="1331" y="568"/>
                </a:cubicBezTo>
                <a:cubicBezTo>
                  <a:pt x="1315" y="498"/>
                  <a:pt x="1250" y="475"/>
                  <a:pt x="1188" y="455"/>
                </a:cubicBezTo>
                <a:cubicBezTo>
                  <a:pt x="1118" y="406"/>
                  <a:pt x="1043" y="399"/>
                  <a:pt x="960" y="385"/>
                </a:cubicBezTo>
                <a:cubicBezTo>
                  <a:pt x="886" y="399"/>
                  <a:pt x="866" y="399"/>
                  <a:pt x="902" y="399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>
            <a:off x="531813" y="3581400"/>
            <a:ext cx="536575" cy="685800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609600" y="4724400"/>
            <a:ext cx="457200" cy="457200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533400" y="3962400"/>
            <a:ext cx="304800" cy="838200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V="1">
            <a:off x="1371600" y="5332413"/>
            <a:ext cx="838200" cy="79375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1219200" y="3352800"/>
            <a:ext cx="838200" cy="304800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2514600" y="3962400"/>
            <a:ext cx="76200" cy="838200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V="1">
            <a:off x="2209800" y="4189413"/>
            <a:ext cx="685800" cy="307975"/>
          </a:xfrm>
          <a:prstGeom prst="line">
            <a:avLst/>
          </a:prstGeom>
          <a:noFill/>
          <a:ln w="57240" cap="sq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846138" y="2133600"/>
            <a:ext cx="15557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>
                <a:solidFill>
                  <a:srgbClr val="FF00FF"/>
                </a:solidFill>
                <a:latin typeface="Tahoma" pitchFamily="32" charset="0"/>
              </a:rPr>
              <a:t>микротрубочки</a:t>
            </a:r>
          </a:p>
          <a:p>
            <a:pPr algn="ctr">
              <a:buClrTx/>
              <a:buFontTx/>
              <a:buNone/>
            </a:pPr>
            <a:r>
              <a:rPr lang="en-US" altLang="ru-RU" sz="1200" b="1">
                <a:solidFill>
                  <a:srgbClr val="FF00FF"/>
                </a:solidFill>
                <a:latin typeface="Tahoma" pitchFamily="32" charset="0"/>
              </a:rPr>
              <a:t>ЭПР</a:t>
            </a: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 flipH="1">
            <a:off x="1065213" y="2590800"/>
            <a:ext cx="536575" cy="914400"/>
          </a:xfrm>
          <a:prstGeom prst="line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>
            <a:off x="1600200" y="2590800"/>
            <a:ext cx="304800" cy="914400"/>
          </a:xfrm>
          <a:prstGeom prst="line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2" name="Freeform 24"/>
          <p:cNvSpPr>
            <a:spLocks noChangeArrowheads="1"/>
          </p:cNvSpPr>
          <p:nvPr/>
        </p:nvSpPr>
        <p:spPr bwMode="auto">
          <a:xfrm>
            <a:off x="-1588" y="1706563"/>
            <a:ext cx="3373438" cy="4144962"/>
          </a:xfrm>
          <a:custGeom>
            <a:avLst/>
            <a:gdLst>
              <a:gd name="T0" fmla="*/ 380 w 2125"/>
              <a:gd name="T1" fmla="*/ 48 h 2611"/>
              <a:gd name="T2" fmla="*/ 344 w 2125"/>
              <a:gd name="T3" fmla="*/ 216 h 2611"/>
              <a:gd name="T4" fmla="*/ 322 w 2125"/>
              <a:gd name="T5" fmla="*/ 296 h 2611"/>
              <a:gd name="T6" fmla="*/ 161 w 2125"/>
              <a:gd name="T7" fmla="*/ 981 h 2611"/>
              <a:gd name="T8" fmla="*/ 103 w 2125"/>
              <a:gd name="T9" fmla="*/ 1324 h 2611"/>
              <a:gd name="T10" fmla="*/ 74 w 2125"/>
              <a:gd name="T11" fmla="*/ 1448 h 2611"/>
              <a:gd name="T12" fmla="*/ 96 w 2125"/>
              <a:gd name="T13" fmla="*/ 1958 h 2611"/>
              <a:gd name="T14" fmla="*/ 198 w 2125"/>
              <a:gd name="T15" fmla="*/ 2097 h 2611"/>
              <a:gd name="T16" fmla="*/ 205 w 2125"/>
              <a:gd name="T17" fmla="*/ 2119 h 2611"/>
              <a:gd name="T18" fmla="*/ 220 w 2125"/>
              <a:gd name="T19" fmla="*/ 2140 h 2611"/>
              <a:gd name="T20" fmla="*/ 234 w 2125"/>
              <a:gd name="T21" fmla="*/ 2191 h 2611"/>
              <a:gd name="T22" fmla="*/ 271 w 2125"/>
              <a:gd name="T23" fmla="*/ 2330 h 2611"/>
              <a:gd name="T24" fmla="*/ 278 w 2125"/>
              <a:gd name="T25" fmla="*/ 2359 h 2611"/>
              <a:gd name="T26" fmla="*/ 307 w 2125"/>
              <a:gd name="T27" fmla="*/ 2388 h 2611"/>
              <a:gd name="T28" fmla="*/ 387 w 2125"/>
              <a:gd name="T29" fmla="*/ 2468 h 2611"/>
              <a:gd name="T30" fmla="*/ 679 w 2125"/>
              <a:gd name="T31" fmla="*/ 2563 h 2611"/>
              <a:gd name="T32" fmla="*/ 927 w 2125"/>
              <a:gd name="T33" fmla="*/ 2607 h 2611"/>
              <a:gd name="T34" fmla="*/ 1671 w 2125"/>
              <a:gd name="T35" fmla="*/ 2600 h 2611"/>
              <a:gd name="T36" fmla="*/ 1824 w 2125"/>
              <a:gd name="T37" fmla="*/ 2498 h 2611"/>
              <a:gd name="T38" fmla="*/ 1860 w 2125"/>
              <a:gd name="T39" fmla="*/ 2439 h 2611"/>
              <a:gd name="T40" fmla="*/ 1889 w 2125"/>
              <a:gd name="T41" fmla="*/ 2417 h 2611"/>
              <a:gd name="T42" fmla="*/ 1977 w 2125"/>
              <a:gd name="T43" fmla="*/ 2264 h 2611"/>
              <a:gd name="T44" fmla="*/ 2021 w 2125"/>
              <a:gd name="T45" fmla="*/ 2046 h 2611"/>
              <a:gd name="T46" fmla="*/ 2050 w 2125"/>
              <a:gd name="T47" fmla="*/ 1929 h 2611"/>
              <a:gd name="T48" fmla="*/ 2079 w 2125"/>
              <a:gd name="T49" fmla="*/ 1798 h 2611"/>
              <a:gd name="T50" fmla="*/ 2123 w 2125"/>
              <a:gd name="T51" fmla="*/ 1389 h 2611"/>
              <a:gd name="T52" fmla="*/ 2094 w 2125"/>
              <a:gd name="T53" fmla="*/ 1090 h 2611"/>
              <a:gd name="T54" fmla="*/ 1991 w 2125"/>
              <a:gd name="T55" fmla="*/ 813 h 2611"/>
              <a:gd name="T56" fmla="*/ 1948 w 2125"/>
              <a:gd name="T57" fmla="*/ 726 h 2611"/>
              <a:gd name="T58" fmla="*/ 1933 w 2125"/>
              <a:gd name="T59" fmla="*/ 697 h 2611"/>
              <a:gd name="T60" fmla="*/ 1904 w 2125"/>
              <a:gd name="T61" fmla="*/ 587 h 2611"/>
              <a:gd name="T62" fmla="*/ 1736 w 2125"/>
              <a:gd name="T63" fmla="*/ 398 h 2611"/>
              <a:gd name="T64" fmla="*/ 1714 w 2125"/>
              <a:gd name="T65" fmla="*/ 369 h 2611"/>
              <a:gd name="T66" fmla="*/ 1656 w 2125"/>
              <a:gd name="T67" fmla="*/ 339 h 2611"/>
              <a:gd name="T68" fmla="*/ 1496 w 2125"/>
              <a:gd name="T69" fmla="*/ 216 h 2611"/>
              <a:gd name="T70" fmla="*/ 1386 w 2125"/>
              <a:gd name="T71" fmla="*/ 186 h 2611"/>
              <a:gd name="T72" fmla="*/ 1146 w 2125"/>
              <a:gd name="T73" fmla="*/ 157 h 2611"/>
              <a:gd name="T74" fmla="*/ 730 w 2125"/>
              <a:gd name="T75" fmla="*/ 99 h 2611"/>
              <a:gd name="T76" fmla="*/ 555 w 2125"/>
              <a:gd name="T77" fmla="*/ 41 h 2611"/>
              <a:gd name="T78" fmla="*/ 380 w 2125"/>
              <a:gd name="T79" fmla="*/ 4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25" h="2611">
                <a:moveTo>
                  <a:pt x="380" y="48"/>
                </a:moveTo>
                <a:cubicBezTo>
                  <a:pt x="367" y="104"/>
                  <a:pt x="358" y="161"/>
                  <a:pt x="344" y="216"/>
                </a:cubicBezTo>
                <a:cubicBezTo>
                  <a:pt x="337" y="243"/>
                  <a:pt x="322" y="296"/>
                  <a:pt x="322" y="296"/>
                </a:cubicBezTo>
                <a:cubicBezTo>
                  <a:pt x="300" y="529"/>
                  <a:pt x="223" y="756"/>
                  <a:pt x="161" y="981"/>
                </a:cubicBezTo>
                <a:cubicBezTo>
                  <a:pt x="156" y="1092"/>
                  <a:pt x="156" y="1222"/>
                  <a:pt x="103" y="1324"/>
                </a:cubicBezTo>
                <a:cubicBezTo>
                  <a:pt x="96" y="1366"/>
                  <a:pt x="87" y="1407"/>
                  <a:pt x="74" y="1448"/>
                </a:cubicBezTo>
                <a:cubicBezTo>
                  <a:pt x="60" y="1611"/>
                  <a:pt x="0" y="1817"/>
                  <a:pt x="96" y="1958"/>
                </a:cubicBezTo>
                <a:cubicBezTo>
                  <a:pt x="113" y="2012"/>
                  <a:pt x="166" y="2050"/>
                  <a:pt x="198" y="2097"/>
                </a:cubicBezTo>
                <a:cubicBezTo>
                  <a:pt x="200" y="2104"/>
                  <a:pt x="201" y="2112"/>
                  <a:pt x="205" y="2119"/>
                </a:cubicBezTo>
                <a:cubicBezTo>
                  <a:pt x="209" y="2127"/>
                  <a:pt x="217" y="2132"/>
                  <a:pt x="220" y="2140"/>
                </a:cubicBezTo>
                <a:cubicBezTo>
                  <a:pt x="227" y="2156"/>
                  <a:pt x="228" y="2174"/>
                  <a:pt x="234" y="2191"/>
                </a:cubicBezTo>
                <a:cubicBezTo>
                  <a:pt x="241" y="2237"/>
                  <a:pt x="244" y="2291"/>
                  <a:pt x="271" y="2330"/>
                </a:cubicBezTo>
                <a:cubicBezTo>
                  <a:pt x="273" y="2340"/>
                  <a:pt x="273" y="2351"/>
                  <a:pt x="278" y="2359"/>
                </a:cubicBezTo>
                <a:cubicBezTo>
                  <a:pt x="285" y="2371"/>
                  <a:pt x="298" y="2378"/>
                  <a:pt x="307" y="2388"/>
                </a:cubicBezTo>
                <a:cubicBezTo>
                  <a:pt x="332" y="2416"/>
                  <a:pt x="351" y="2456"/>
                  <a:pt x="387" y="2468"/>
                </a:cubicBezTo>
                <a:cubicBezTo>
                  <a:pt x="494" y="2541"/>
                  <a:pt x="552" y="2543"/>
                  <a:pt x="679" y="2563"/>
                </a:cubicBezTo>
                <a:cubicBezTo>
                  <a:pt x="757" y="2591"/>
                  <a:pt x="845" y="2594"/>
                  <a:pt x="927" y="2607"/>
                </a:cubicBezTo>
                <a:cubicBezTo>
                  <a:pt x="1175" y="2605"/>
                  <a:pt x="1423" y="2611"/>
                  <a:pt x="1671" y="2600"/>
                </a:cubicBezTo>
                <a:cubicBezTo>
                  <a:pt x="1728" y="2597"/>
                  <a:pt x="1781" y="2526"/>
                  <a:pt x="1824" y="2498"/>
                </a:cubicBezTo>
                <a:cubicBezTo>
                  <a:pt x="1838" y="2479"/>
                  <a:pt x="1845" y="2457"/>
                  <a:pt x="1860" y="2439"/>
                </a:cubicBezTo>
                <a:cubicBezTo>
                  <a:pt x="1868" y="2430"/>
                  <a:pt x="1881" y="2426"/>
                  <a:pt x="1889" y="2417"/>
                </a:cubicBezTo>
                <a:cubicBezTo>
                  <a:pt x="1927" y="2375"/>
                  <a:pt x="1952" y="2314"/>
                  <a:pt x="1977" y="2264"/>
                </a:cubicBezTo>
                <a:cubicBezTo>
                  <a:pt x="1994" y="2193"/>
                  <a:pt x="1987" y="2111"/>
                  <a:pt x="2021" y="2046"/>
                </a:cubicBezTo>
                <a:cubicBezTo>
                  <a:pt x="2039" y="1890"/>
                  <a:pt x="2012" y="2085"/>
                  <a:pt x="2050" y="1929"/>
                </a:cubicBezTo>
                <a:cubicBezTo>
                  <a:pt x="2097" y="1738"/>
                  <a:pt x="2039" y="1914"/>
                  <a:pt x="2079" y="1798"/>
                </a:cubicBezTo>
                <a:cubicBezTo>
                  <a:pt x="2090" y="1661"/>
                  <a:pt x="2111" y="1526"/>
                  <a:pt x="2123" y="1389"/>
                </a:cubicBezTo>
                <a:cubicBezTo>
                  <a:pt x="2117" y="1231"/>
                  <a:pt x="2125" y="1205"/>
                  <a:pt x="2094" y="1090"/>
                </a:cubicBezTo>
                <a:cubicBezTo>
                  <a:pt x="2082" y="984"/>
                  <a:pt x="2041" y="903"/>
                  <a:pt x="1991" y="813"/>
                </a:cubicBezTo>
                <a:cubicBezTo>
                  <a:pt x="1972" y="779"/>
                  <a:pt x="1964" y="758"/>
                  <a:pt x="1948" y="726"/>
                </a:cubicBezTo>
                <a:cubicBezTo>
                  <a:pt x="1943" y="716"/>
                  <a:pt x="1933" y="697"/>
                  <a:pt x="1933" y="697"/>
                </a:cubicBezTo>
                <a:cubicBezTo>
                  <a:pt x="1928" y="652"/>
                  <a:pt x="1929" y="623"/>
                  <a:pt x="1904" y="587"/>
                </a:cubicBezTo>
                <a:cubicBezTo>
                  <a:pt x="1888" y="519"/>
                  <a:pt x="1803" y="419"/>
                  <a:pt x="1736" y="398"/>
                </a:cubicBezTo>
                <a:cubicBezTo>
                  <a:pt x="1729" y="388"/>
                  <a:pt x="1724" y="376"/>
                  <a:pt x="1714" y="369"/>
                </a:cubicBezTo>
                <a:cubicBezTo>
                  <a:pt x="1696" y="356"/>
                  <a:pt x="1656" y="339"/>
                  <a:pt x="1656" y="339"/>
                </a:cubicBezTo>
                <a:cubicBezTo>
                  <a:pt x="1615" y="279"/>
                  <a:pt x="1570" y="234"/>
                  <a:pt x="1496" y="216"/>
                </a:cubicBezTo>
                <a:cubicBezTo>
                  <a:pt x="1456" y="189"/>
                  <a:pt x="1439" y="195"/>
                  <a:pt x="1386" y="186"/>
                </a:cubicBezTo>
                <a:cubicBezTo>
                  <a:pt x="1267" y="165"/>
                  <a:pt x="1328" y="165"/>
                  <a:pt x="1146" y="157"/>
                </a:cubicBezTo>
                <a:cubicBezTo>
                  <a:pt x="1004" y="140"/>
                  <a:pt x="869" y="133"/>
                  <a:pt x="730" y="99"/>
                </a:cubicBezTo>
                <a:cubicBezTo>
                  <a:pt x="697" y="82"/>
                  <a:pt x="594" y="47"/>
                  <a:pt x="555" y="41"/>
                </a:cubicBezTo>
                <a:cubicBezTo>
                  <a:pt x="524" y="30"/>
                  <a:pt x="380" y="0"/>
                  <a:pt x="380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3" name="Freeform 25"/>
          <p:cNvSpPr>
            <a:spLocks noChangeArrowheads="1"/>
          </p:cNvSpPr>
          <p:nvPr/>
        </p:nvSpPr>
        <p:spPr bwMode="auto">
          <a:xfrm>
            <a:off x="838200" y="2708275"/>
            <a:ext cx="4724400" cy="3082925"/>
          </a:xfrm>
          <a:custGeom>
            <a:avLst/>
            <a:gdLst>
              <a:gd name="T0" fmla="*/ 2039 w 2976"/>
              <a:gd name="T1" fmla="*/ 78 h 1942"/>
              <a:gd name="T2" fmla="*/ 2352 w 2976"/>
              <a:gd name="T3" fmla="*/ 180 h 1942"/>
              <a:gd name="T4" fmla="*/ 2662 w 2976"/>
              <a:gd name="T5" fmla="*/ 455 h 1942"/>
              <a:gd name="T6" fmla="*/ 2768 w 2976"/>
              <a:gd name="T7" fmla="*/ 556 h 1942"/>
              <a:gd name="T8" fmla="*/ 2821 w 2976"/>
              <a:gd name="T9" fmla="*/ 1396 h 1942"/>
              <a:gd name="T10" fmla="*/ 2586 w 2976"/>
              <a:gd name="T11" fmla="*/ 1686 h 1942"/>
              <a:gd name="T12" fmla="*/ 2352 w 2976"/>
              <a:gd name="T13" fmla="*/ 1806 h 1942"/>
              <a:gd name="T14" fmla="*/ 2039 w 2976"/>
              <a:gd name="T15" fmla="*/ 1907 h 1942"/>
              <a:gd name="T16" fmla="*/ 1229 w 2976"/>
              <a:gd name="T17" fmla="*/ 1925 h 1942"/>
              <a:gd name="T18" fmla="*/ 472 w 2976"/>
              <a:gd name="T19" fmla="*/ 1616 h 1942"/>
              <a:gd name="T20" fmla="*/ 343 w 2976"/>
              <a:gd name="T21" fmla="*/ 1532 h 1942"/>
              <a:gd name="T22" fmla="*/ 215 w 2976"/>
              <a:gd name="T23" fmla="*/ 1379 h 1942"/>
              <a:gd name="T24" fmla="*/ 4 w 2976"/>
              <a:gd name="T25" fmla="*/ 1018 h 1942"/>
              <a:gd name="T26" fmla="*/ 343 w 2976"/>
              <a:gd name="T27" fmla="*/ 438 h 1942"/>
              <a:gd name="T28" fmla="*/ 551 w 2976"/>
              <a:gd name="T29" fmla="*/ 316 h 1942"/>
              <a:gd name="T30" fmla="*/ 1521 w 2976"/>
              <a:gd name="T31" fmla="*/ 15 h 1942"/>
              <a:gd name="T32" fmla="*/ 1543 w 2976"/>
              <a:gd name="T33" fmla="*/ 131 h 1942"/>
              <a:gd name="T34" fmla="*/ 1557 w 2976"/>
              <a:gd name="T35" fmla="*/ 204 h 1942"/>
              <a:gd name="T36" fmla="*/ 1586 w 2976"/>
              <a:gd name="T37" fmla="*/ 292 h 1942"/>
              <a:gd name="T38" fmla="*/ 1127 w 2976"/>
              <a:gd name="T39" fmla="*/ 540 h 1942"/>
              <a:gd name="T40" fmla="*/ 631 w 2976"/>
              <a:gd name="T41" fmla="*/ 813 h 1942"/>
              <a:gd name="T42" fmla="*/ 892 w 2976"/>
              <a:gd name="T43" fmla="*/ 1274 h 1942"/>
              <a:gd name="T44" fmla="*/ 1490 w 2976"/>
              <a:gd name="T45" fmla="*/ 1498 h 1942"/>
              <a:gd name="T46" fmla="*/ 2194 w 2976"/>
              <a:gd name="T47" fmla="*/ 1550 h 1942"/>
              <a:gd name="T48" fmla="*/ 2507 w 2976"/>
              <a:gd name="T49" fmla="*/ 1379 h 1942"/>
              <a:gd name="T50" fmla="*/ 2092 w 2976"/>
              <a:gd name="T51" fmla="*/ 1121 h 1942"/>
              <a:gd name="T52" fmla="*/ 941 w 2976"/>
              <a:gd name="T53" fmla="*/ 1121 h 1942"/>
              <a:gd name="T54" fmla="*/ 1751 w 2976"/>
              <a:gd name="T55" fmla="*/ 950 h 1942"/>
              <a:gd name="T56" fmla="*/ 919 w 2976"/>
              <a:gd name="T57" fmla="*/ 763 h 1942"/>
              <a:gd name="T58" fmla="*/ 1672 w 2976"/>
              <a:gd name="T59" fmla="*/ 746 h 1942"/>
              <a:gd name="T60" fmla="*/ 1986 w 2976"/>
              <a:gd name="T61" fmla="*/ 830 h 1942"/>
              <a:gd name="T62" fmla="*/ 2427 w 2976"/>
              <a:gd name="T63" fmla="*/ 659 h 1942"/>
              <a:gd name="T64" fmla="*/ 1751 w 2976"/>
              <a:gd name="T65" fmla="*/ 438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6" h="1942">
                <a:moveTo>
                  <a:pt x="1528" y="44"/>
                </a:moveTo>
                <a:cubicBezTo>
                  <a:pt x="1754" y="0"/>
                  <a:pt x="1836" y="23"/>
                  <a:pt x="2039" y="78"/>
                </a:cubicBezTo>
                <a:cubicBezTo>
                  <a:pt x="2088" y="91"/>
                  <a:pt x="2146" y="93"/>
                  <a:pt x="2194" y="113"/>
                </a:cubicBezTo>
                <a:cubicBezTo>
                  <a:pt x="2247" y="134"/>
                  <a:pt x="2352" y="180"/>
                  <a:pt x="2352" y="180"/>
                </a:cubicBezTo>
                <a:cubicBezTo>
                  <a:pt x="2418" y="247"/>
                  <a:pt x="2464" y="325"/>
                  <a:pt x="2560" y="368"/>
                </a:cubicBezTo>
                <a:cubicBezTo>
                  <a:pt x="2626" y="496"/>
                  <a:pt x="2529" y="347"/>
                  <a:pt x="2662" y="455"/>
                </a:cubicBezTo>
                <a:cubicBezTo>
                  <a:pt x="2679" y="468"/>
                  <a:pt x="2671" y="490"/>
                  <a:pt x="2688" y="505"/>
                </a:cubicBezTo>
                <a:cubicBezTo>
                  <a:pt x="2708" y="525"/>
                  <a:pt x="2744" y="537"/>
                  <a:pt x="2768" y="556"/>
                </a:cubicBezTo>
                <a:cubicBezTo>
                  <a:pt x="2887" y="659"/>
                  <a:pt x="2936" y="726"/>
                  <a:pt x="2976" y="847"/>
                </a:cubicBezTo>
                <a:cubicBezTo>
                  <a:pt x="2952" y="1048"/>
                  <a:pt x="2930" y="1211"/>
                  <a:pt x="2821" y="1396"/>
                </a:cubicBezTo>
                <a:cubicBezTo>
                  <a:pt x="2768" y="1487"/>
                  <a:pt x="2735" y="1578"/>
                  <a:pt x="2609" y="1635"/>
                </a:cubicBezTo>
                <a:cubicBezTo>
                  <a:pt x="2602" y="1651"/>
                  <a:pt x="2606" y="1673"/>
                  <a:pt x="2586" y="1686"/>
                </a:cubicBezTo>
                <a:cubicBezTo>
                  <a:pt x="2544" y="1714"/>
                  <a:pt x="2480" y="1732"/>
                  <a:pt x="2427" y="1754"/>
                </a:cubicBezTo>
                <a:cubicBezTo>
                  <a:pt x="2398" y="1766"/>
                  <a:pt x="2382" y="1792"/>
                  <a:pt x="2352" y="1806"/>
                </a:cubicBezTo>
                <a:cubicBezTo>
                  <a:pt x="2329" y="1817"/>
                  <a:pt x="2299" y="1817"/>
                  <a:pt x="2272" y="1823"/>
                </a:cubicBezTo>
                <a:cubicBezTo>
                  <a:pt x="2154" y="1901"/>
                  <a:pt x="2230" y="1866"/>
                  <a:pt x="2039" y="1907"/>
                </a:cubicBezTo>
                <a:cubicBezTo>
                  <a:pt x="1986" y="1918"/>
                  <a:pt x="1880" y="1942"/>
                  <a:pt x="1880" y="1942"/>
                </a:cubicBezTo>
                <a:cubicBezTo>
                  <a:pt x="1661" y="1936"/>
                  <a:pt x="1444" y="1937"/>
                  <a:pt x="1229" y="1925"/>
                </a:cubicBezTo>
                <a:cubicBezTo>
                  <a:pt x="997" y="1909"/>
                  <a:pt x="797" y="1765"/>
                  <a:pt x="604" y="1686"/>
                </a:cubicBezTo>
                <a:cubicBezTo>
                  <a:pt x="447" y="1531"/>
                  <a:pt x="660" y="1719"/>
                  <a:pt x="472" y="1616"/>
                </a:cubicBezTo>
                <a:cubicBezTo>
                  <a:pt x="449" y="1604"/>
                  <a:pt x="447" y="1580"/>
                  <a:pt x="423" y="1565"/>
                </a:cubicBezTo>
                <a:cubicBezTo>
                  <a:pt x="399" y="1550"/>
                  <a:pt x="370" y="1543"/>
                  <a:pt x="343" y="1532"/>
                </a:cubicBezTo>
                <a:cubicBezTo>
                  <a:pt x="306" y="1498"/>
                  <a:pt x="274" y="1463"/>
                  <a:pt x="237" y="1428"/>
                </a:cubicBezTo>
                <a:cubicBezTo>
                  <a:pt x="224" y="1413"/>
                  <a:pt x="232" y="1391"/>
                  <a:pt x="215" y="1379"/>
                </a:cubicBezTo>
                <a:cubicBezTo>
                  <a:pt x="195" y="1361"/>
                  <a:pt x="162" y="1355"/>
                  <a:pt x="135" y="1344"/>
                </a:cubicBezTo>
                <a:cubicBezTo>
                  <a:pt x="102" y="1233"/>
                  <a:pt x="46" y="1129"/>
                  <a:pt x="4" y="1018"/>
                </a:cubicBezTo>
                <a:cubicBezTo>
                  <a:pt x="24" y="849"/>
                  <a:pt x="0" y="631"/>
                  <a:pt x="237" y="523"/>
                </a:cubicBezTo>
                <a:cubicBezTo>
                  <a:pt x="290" y="420"/>
                  <a:pt x="221" y="515"/>
                  <a:pt x="343" y="438"/>
                </a:cubicBezTo>
                <a:cubicBezTo>
                  <a:pt x="367" y="423"/>
                  <a:pt x="374" y="398"/>
                  <a:pt x="396" y="385"/>
                </a:cubicBezTo>
                <a:cubicBezTo>
                  <a:pt x="443" y="357"/>
                  <a:pt x="551" y="316"/>
                  <a:pt x="551" y="316"/>
                </a:cubicBezTo>
                <a:cubicBezTo>
                  <a:pt x="627" y="245"/>
                  <a:pt x="863" y="173"/>
                  <a:pt x="994" y="148"/>
                </a:cubicBezTo>
                <a:cubicBezTo>
                  <a:pt x="1180" y="67"/>
                  <a:pt x="1302" y="29"/>
                  <a:pt x="1521" y="15"/>
                </a:cubicBezTo>
                <a:cubicBezTo>
                  <a:pt x="1615" y="7"/>
                  <a:pt x="1531" y="54"/>
                  <a:pt x="1535" y="73"/>
                </a:cubicBezTo>
                <a:cubicBezTo>
                  <a:pt x="1539" y="92"/>
                  <a:pt x="1535" y="110"/>
                  <a:pt x="1543" y="131"/>
                </a:cubicBezTo>
                <a:cubicBezTo>
                  <a:pt x="1551" y="152"/>
                  <a:pt x="1584" y="185"/>
                  <a:pt x="1586" y="197"/>
                </a:cubicBezTo>
                <a:cubicBezTo>
                  <a:pt x="1588" y="209"/>
                  <a:pt x="1555" y="193"/>
                  <a:pt x="1557" y="204"/>
                </a:cubicBezTo>
                <a:cubicBezTo>
                  <a:pt x="1559" y="215"/>
                  <a:pt x="1596" y="248"/>
                  <a:pt x="1601" y="263"/>
                </a:cubicBezTo>
                <a:cubicBezTo>
                  <a:pt x="1606" y="278"/>
                  <a:pt x="1581" y="262"/>
                  <a:pt x="1586" y="292"/>
                </a:cubicBezTo>
                <a:cubicBezTo>
                  <a:pt x="1630" y="343"/>
                  <a:pt x="1650" y="383"/>
                  <a:pt x="1630" y="445"/>
                </a:cubicBezTo>
                <a:cubicBezTo>
                  <a:pt x="1652" y="445"/>
                  <a:pt x="1213" y="536"/>
                  <a:pt x="1127" y="540"/>
                </a:cubicBezTo>
                <a:cubicBezTo>
                  <a:pt x="1007" y="578"/>
                  <a:pt x="899" y="611"/>
                  <a:pt x="786" y="659"/>
                </a:cubicBezTo>
                <a:cubicBezTo>
                  <a:pt x="726" y="717"/>
                  <a:pt x="709" y="760"/>
                  <a:pt x="631" y="813"/>
                </a:cubicBezTo>
                <a:cubicBezTo>
                  <a:pt x="551" y="966"/>
                  <a:pt x="585" y="1080"/>
                  <a:pt x="656" y="1225"/>
                </a:cubicBezTo>
                <a:cubicBezTo>
                  <a:pt x="656" y="1227"/>
                  <a:pt x="872" y="1270"/>
                  <a:pt x="892" y="1274"/>
                </a:cubicBezTo>
                <a:cubicBezTo>
                  <a:pt x="985" y="1322"/>
                  <a:pt x="1070" y="1361"/>
                  <a:pt x="1176" y="1396"/>
                </a:cubicBezTo>
                <a:cubicBezTo>
                  <a:pt x="1251" y="1469"/>
                  <a:pt x="1360" y="1469"/>
                  <a:pt x="1490" y="1498"/>
                </a:cubicBezTo>
                <a:cubicBezTo>
                  <a:pt x="1515" y="1504"/>
                  <a:pt x="1568" y="1515"/>
                  <a:pt x="1568" y="1515"/>
                </a:cubicBezTo>
                <a:cubicBezTo>
                  <a:pt x="1747" y="1597"/>
                  <a:pt x="1988" y="1559"/>
                  <a:pt x="2194" y="1550"/>
                </a:cubicBezTo>
                <a:cubicBezTo>
                  <a:pt x="2292" y="1532"/>
                  <a:pt x="2358" y="1502"/>
                  <a:pt x="2454" y="1480"/>
                </a:cubicBezTo>
                <a:cubicBezTo>
                  <a:pt x="2471" y="1445"/>
                  <a:pt x="2513" y="1413"/>
                  <a:pt x="2507" y="1379"/>
                </a:cubicBezTo>
                <a:cubicBezTo>
                  <a:pt x="2496" y="1333"/>
                  <a:pt x="2500" y="1285"/>
                  <a:pt x="2480" y="1241"/>
                </a:cubicBezTo>
                <a:cubicBezTo>
                  <a:pt x="2438" y="1138"/>
                  <a:pt x="2214" y="1132"/>
                  <a:pt x="2092" y="1121"/>
                </a:cubicBezTo>
                <a:cubicBezTo>
                  <a:pt x="1876" y="1138"/>
                  <a:pt x="1641" y="1162"/>
                  <a:pt x="1437" y="1208"/>
                </a:cubicBezTo>
                <a:cubicBezTo>
                  <a:pt x="1209" y="1197"/>
                  <a:pt x="1058" y="1235"/>
                  <a:pt x="941" y="1121"/>
                </a:cubicBezTo>
                <a:cubicBezTo>
                  <a:pt x="875" y="977"/>
                  <a:pt x="1156" y="1045"/>
                  <a:pt x="1282" y="1053"/>
                </a:cubicBezTo>
                <a:cubicBezTo>
                  <a:pt x="1523" y="1092"/>
                  <a:pt x="1669" y="1110"/>
                  <a:pt x="1751" y="950"/>
                </a:cubicBezTo>
                <a:cubicBezTo>
                  <a:pt x="1721" y="852"/>
                  <a:pt x="1705" y="843"/>
                  <a:pt x="1568" y="813"/>
                </a:cubicBezTo>
                <a:cubicBezTo>
                  <a:pt x="1426" y="817"/>
                  <a:pt x="990" y="919"/>
                  <a:pt x="919" y="763"/>
                </a:cubicBezTo>
                <a:cubicBezTo>
                  <a:pt x="1043" y="631"/>
                  <a:pt x="1111" y="678"/>
                  <a:pt x="1388" y="694"/>
                </a:cubicBezTo>
                <a:cubicBezTo>
                  <a:pt x="1479" y="716"/>
                  <a:pt x="1672" y="746"/>
                  <a:pt x="1672" y="746"/>
                </a:cubicBezTo>
                <a:cubicBezTo>
                  <a:pt x="1787" y="795"/>
                  <a:pt x="1710" y="770"/>
                  <a:pt x="1829" y="795"/>
                </a:cubicBezTo>
                <a:cubicBezTo>
                  <a:pt x="1882" y="806"/>
                  <a:pt x="1986" y="830"/>
                  <a:pt x="1986" y="830"/>
                </a:cubicBezTo>
                <a:cubicBezTo>
                  <a:pt x="2124" y="824"/>
                  <a:pt x="2267" y="833"/>
                  <a:pt x="2402" y="813"/>
                </a:cubicBezTo>
                <a:cubicBezTo>
                  <a:pt x="2500" y="798"/>
                  <a:pt x="2431" y="672"/>
                  <a:pt x="2427" y="659"/>
                </a:cubicBezTo>
                <a:cubicBezTo>
                  <a:pt x="2398" y="575"/>
                  <a:pt x="2279" y="547"/>
                  <a:pt x="2166" y="523"/>
                </a:cubicBezTo>
                <a:cubicBezTo>
                  <a:pt x="2039" y="464"/>
                  <a:pt x="1902" y="455"/>
                  <a:pt x="1751" y="438"/>
                </a:cubicBezTo>
                <a:cubicBezTo>
                  <a:pt x="1616" y="455"/>
                  <a:pt x="1579" y="455"/>
                  <a:pt x="1645" y="455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4" name="Freeform 26"/>
          <p:cNvSpPr>
            <a:spLocks noChangeArrowheads="1"/>
          </p:cNvSpPr>
          <p:nvPr/>
        </p:nvSpPr>
        <p:spPr bwMode="auto">
          <a:xfrm>
            <a:off x="4038600" y="2819400"/>
            <a:ext cx="1576388" cy="2735263"/>
          </a:xfrm>
          <a:custGeom>
            <a:avLst/>
            <a:gdLst>
              <a:gd name="T0" fmla="*/ 81 w 993"/>
              <a:gd name="T1" fmla="*/ 43 h 1723"/>
              <a:gd name="T2" fmla="*/ 30 w 993"/>
              <a:gd name="T3" fmla="*/ 29 h 1723"/>
              <a:gd name="T4" fmla="*/ 22 w 993"/>
              <a:gd name="T5" fmla="*/ 203 h 1723"/>
              <a:gd name="T6" fmla="*/ 0 w 993"/>
              <a:gd name="T7" fmla="*/ 349 h 1723"/>
              <a:gd name="T8" fmla="*/ 66 w 993"/>
              <a:gd name="T9" fmla="*/ 524 h 1723"/>
              <a:gd name="T10" fmla="*/ 95 w 993"/>
              <a:gd name="T11" fmla="*/ 597 h 1723"/>
              <a:gd name="T12" fmla="*/ 124 w 993"/>
              <a:gd name="T13" fmla="*/ 692 h 1723"/>
              <a:gd name="T14" fmla="*/ 131 w 993"/>
              <a:gd name="T15" fmla="*/ 1407 h 1723"/>
              <a:gd name="T16" fmla="*/ 241 w 993"/>
              <a:gd name="T17" fmla="*/ 1545 h 1723"/>
              <a:gd name="T18" fmla="*/ 255 w 993"/>
              <a:gd name="T19" fmla="*/ 1589 h 1723"/>
              <a:gd name="T20" fmla="*/ 284 w 993"/>
              <a:gd name="T21" fmla="*/ 1633 h 1723"/>
              <a:gd name="T22" fmla="*/ 402 w 993"/>
              <a:gd name="T23" fmla="*/ 1706 h 1723"/>
              <a:gd name="T24" fmla="*/ 504 w 993"/>
              <a:gd name="T25" fmla="*/ 1670 h 1723"/>
              <a:gd name="T26" fmla="*/ 467 w 993"/>
              <a:gd name="T27" fmla="*/ 1684 h 1723"/>
              <a:gd name="T28" fmla="*/ 540 w 993"/>
              <a:gd name="T29" fmla="*/ 1641 h 1723"/>
              <a:gd name="T30" fmla="*/ 555 w 993"/>
              <a:gd name="T31" fmla="*/ 1641 h 1723"/>
              <a:gd name="T32" fmla="*/ 591 w 993"/>
              <a:gd name="T33" fmla="*/ 1611 h 1723"/>
              <a:gd name="T34" fmla="*/ 605 w 993"/>
              <a:gd name="T35" fmla="*/ 1589 h 1723"/>
              <a:gd name="T36" fmla="*/ 627 w 993"/>
              <a:gd name="T37" fmla="*/ 1574 h 1723"/>
              <a:gd name="T38" fmla="*/ 634 w 993"/>
              <a:gd name="T39" fmla="*/ 1552 h 1723"/>
              <a:gd name="T40" fmla="*/ 678 w 993"/>
              <a:gd name="T41" fmla="*/ 1523 h 1723"/>
              <a:gd name="T42" fmla="*/ 722 w 993"/>
              <a:gd name="T43" fmla="*/ 1479 h 1723"/>
              <a:gd name="T44" fmla="*/ 736 w 993"/>
              <a:gd name="T45" fmla="*/ 1465 h 1723"/>
              <a:gd name="T46" fmla="*/ 781 w 993"/>
              <a:gd name="T47" fmla="*/ 1407 h 1723"/>
              <a:gd name="T48" fmla="*/ 802 w 993"/>
              <a:gd name="T49" fmla="*/ 1385 h 1723"/>
              <a:gd name="T50" fmla="*/ 817 w 993"/>
              <a:gd name="T51" fmla="*/ 1334 h 1723"/>
              <a:gd name="T52" fmla="*/ 853 w 993"/>
              <a:gd name="T53" fmla="*/ 1268 h 1723"/>
              <a:gd name="T54" fmla="*/ 882 w 993"/>
              <a:gd name="T55" fmla="*/ 1195 h 1723"/>
              <a:gd name="T56" fmla="*/ 911 w 993"/>
              <a:gd name="T57" fmla="*/ 1151 h 1723"/>
              <a:gd name="T58" fmla="*/ 948 w 993"/>
              <a:gd name="T59" fmla="*/ 1064 h 1723"/>
              <a:gd name="T60" fmla="*/ 962 w 993"/>
              <a:gd name="T61" fmla="*/ 998 h 1723"/>
              <a:gd name="T62" fmla="*/ 970 w 993"/>
              <a:gd name="T63" fmla="*/ 947 h 1723"/>
              <a:gd name="T64" fmla="*/ 984 w 993"/>
              <a:gd name="T65" fmla="*/ 874 h 1723"/>
              <a:gd name="T66" fmla="*/ 977 w 993"/>
              <a:gd name="T67" fmla="*/ 831 h 1723"/>
              <a:gd name="T68" fmla="*/ 992 w 993"/>
              <a:gd name="T69" fmla="*/ 751 h 1723"/>
              <a:gd name="T70" fmla="*/ 970 w 993"/>
              <a:gd name="T71" fmla="*/ 765 h 1723"/>
              <a:gd name="T72" fmla="*/ 977 w 993"/>
              <a:gd name="T73" fmla="*/ 699 h 1723"/>
              <a:gd name="T74" fmla="*/ 962 w 993"/>
              <a:gd name="T75" fmla="*/ 656 h 1723"/>
              <a:gd name="T76" fmla="*/ 941 w 993"/>
              <a:gd name="T77" fmla="*/ 612 h 1723"/>
              <a:gd name="T78" fmla="*/ 904 w 993"/>
              <a:gd name="T79" fmla="*/ 575 h 1723"/>
              <a:gd name="T80" fmla="*/ 853 w 993"/>
              <a:gd name="T81" fmla="*/ 539 h 1723"/>
              <a:gd name="T82" fmla="*/ 831 w 993"/>
              <a:gd name="T83" fmla="*/ 517 h 1723"/>
              <a:gd name="T84" fmla="*/ 795 w 993"/>
              <a:gd name="T85" fmla="*/ 488 h 1723"/>
              <a:gd name="T86" fmla="*/ 766 w 993"/>
              <a:gd name="T87" fmla="*/ 466 h 1723"/>
              <a:gd name="T88" fmla="*/ 758 w 993"/>
              <a:gd name="T89" fmla="*/ 430 h 1723"/>
              <a:gd name="T90" fmla="*/ 700 w 993"/>
              <a:gd name="T91" fmla="*/ 386 h 1723"/>
              <a:gd name="T92" fmla="*/ 656 w 993"/>
              <a:gd name="T93" fmla="*/ 357 h 1723"/>
              <a:gd name="T94" fmla="*/ 634 w 993"/>
              <a:gd name="T95" fmla="*/ 349 h 1723"/>
              <a:gd name="T96" fmla="*/ 620 w 993"/>
              <a:gd name="T97" fmla="*/ 327 h 1723"/>
              <a:gd name="T98" fmla="*/ 591 w 993"/>
              <a:gd name="T99" fmla="*/ 298 h 1723"/>
              <a:gd name="T100" fmla="*/ 547 w 993"/>
              <a:gd name="T101" fmla="*/ 269 h 1723"/>
              <a:gd name="T102" fmla="*/ 518 w 993"/>
              <a:gd name="T103" fmla="*/ 233 h 1723"/>
              <a:gd name="T104" fmla="*/ 482 w 993"/>
              <a:gd name="T105" fmla="*/ 204 h 1723"/>
              <a:gd name="T106" fmla="*/ 452 w 993"/>
              <a:gd name="T107" fmla="*/ 174 h 1723"/>
              <a:gd name="T108" fmla="*/ 416 w 993"/>
              <a:gd name="T109" fmla="*/ 123 h 1723"/>
              <a:gd name="T110" fmla="*/ 343 w 993"/>
              <a:gd name="T111" fmla="*/ 80 h 1723"/>
              <a:gd name="T112" fmla="*/ 248 w 993"/>
              <a:gd name="T113" fmla="*/ 43 h 1723"/>
              <a:gd name="T114" fmla="*/ 175 w 993"/>
              <a:gd name="T115" fmla="*/ 36 h 1723"/>
              <a:gd name="T116" fmla="*/ 139 w 993"/>
              <a:gd name="T117" fmla="*/ 36 h 1723"/>
              <a:gd name="T118" fmla="*/ 81 w 993"/>
              <a:gd name="T119" fmla="*/ 43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93" h="1723">
                <a:moveTo>
                  <a:pt x="81" y="43"/>
                </a:moveTo>
                <a:cubicBezTo>
                  <a:pt x="19" y="58"/>
                  <a:pt x="72" y="1"/>
                  <a:pt x="30" y="29"/>
                </a:cubicBezTo>
                <a:cubicBezTo>
                  <a:pt x="16" y="68"/>
                  <a:pt x="18" y="163"/>
                  <a:pt x="22" y="203"/>
                </a:cubicBezTo>
                <a:cubicBezTo>
                  <a:pt x="17" y="261"/>
                  <a:pt x="13" y="297"/>
                  <a:pt x="0" y="349"/>
                </a:cubicBezTo>
                <a:cubicBezTo>
                  <a:pt x="9" y="415"/>
                  <a:pt x="25" y="470"/>
                  <a:pt x="66" y="524"/>
                </a:cubicBezTo>
                <a:cubicBezTo>
                  <a:pt x="83" y="578"/>
                  <a:pt x="73" y="554"/>
                  <a:pt x="95" y="597"/>
                </a:cubicBezTo>
                <a:cubicBezTo>
                  <a:pt x="103" y="629"/>
                  <a:pt x="114" y="660"/>
                  <a:pt x="124" y="692"/>
                </a:cubicBezTo>
                <a:cubicBezTo>
                  <a:pt x="118" y="920"/>
                  <a:pt x="79" y="1186"/>
                  <a:pt x="131" y="1407"/>
                </a:cubicBezTo>
                <a:cubicBezTo>
                  <a:pt x="138" y="1436"/>
                  <a:pt x="216" y="1520"/>
                  <a:pt x="241" y="1545"/>
                </a:cubicBezTo>
                <a:cubicBezTo>
                  <a:pt x="246" y="1560"/>
                  <a:pt x="247" y="1576"/>
                  <a:pt x="255" y="1589"/>
                </a:cubicBezTo>
                <a:cubicBezTo>
                  <a:pt x="265" y="1604"/>
                  <a:pt x="274" y="1618"/>
                  <a:pt x="284" y="1633"/>
                </a:cubicBezTo>
                <a:cubicBezTo>
                  <a:pt x="303" y="1662"/>
                  <a:pt x="374" y="1697"/>
                  <a:pt x="402" y="1706"/>
                </a:cubicBezTo>
                <a:cubicBezTo>
                  <a:pt x="427" y="1723"/>
                  <a:pt x="467" y="1689"/>
                  <a:pt x="504" y="1670"/>
                </a:cubicBezTo>
                <a:cubicBezTo>
                  <a:pt x="512" y="1666"/>
                  <a:pt x="459" y="1689"/>
                  <a:pt x="467" y="1684"/>
                </a:cubicBezTo>
                <a:cubicBezTo>
                  <a:pt x="480" y="1676"/>
                  <a:pt x="540" y="1641"/>
                  <a:pt x="540" y="1641"/>
                </a:cubicBezTo>
                <a:cubicBezTo>
                  <a:pt x="554" y="1635"/>
                  <a:pt x="547" y="1646"/>
                  <a:pt x="555" y="1641"/>
                </a:cubicBezTo>
                <a:cubicBezTo>
                  <a:pt x="563" y="1636"/>
                  <a:pt x="583" y="1620"/>
                  <a:pt x="591" y="1611"/>
                </a:cubicBezTo>
                <a:cubicBezTo>
                  <a:pt x="596" y="1604"/>
                  <a:pt x="599" y="1595"/>
                  <a:pt x="605" y="1589"/>
                </a:cubicBezTo>
                <a:cubicBezTo>
                  <a:pt x="611" y="1583"/>
                  <a:pt x="622" y="1581"/>
                  <a:pt x="627" y="1574"/>
                </a:cubicBezTo>
                <a:cubicBezTo>
                  <a:pt x="632" y="1568"/>
                  <a:pt x="629" y="1557"/>
                  <a:pt x="634" y="1552"/>
                </a:cubicBezTo>
                <a:cubicBezTo>
                  <a:pt x="646" y="1540"/>
                  <a:pt x="678" y="1523"/>
                  <a:pt x="678" y="1523"/>
                </a:cubicBezTo>
                <a:cubicBezTo>
                  <a:pt x="679" y="1521"/>
                  <a:pt x="720" y="1480"/>
                  <a:pt x="722" y="1479"/>
                </a:cubicBezTo>
                <a:cubicBezTo>
                  <a:pt x="734" y="1470"/>
                  <a:pt x="736" y="1465"/>
                  <a:pt x="736" y="1465"/>
                </a:cubicBezTo>
                <a:cubicBezTo>
                  <a:pt x="743" y="1455"/>
                  <a:pt x="770" y="1420"/>
                  <a:pt x="781" y="1407"/>
                </a:cubicBezTo>
                <a:cubicBezTo>
                  <a:pt x="792" y="1394"/>
                  <a:pt x="796" y="1397"/>
                  <a:pt x="802" y="1385"/>
                </a:cubicBezTo>
                <a:cubicBezTo>
                  <a:pt x="808" y="1372"/>
                  <a:pt x="809" y="1353"/>
                  <a:pt x="817" y="1334"/>
                </a:cubicBezTo>
                <a:cubicBezTo>
                  <a:pt x="825" y="1315"/>
                  <a:pt x="842" y="1291"/>
                  <a:pt x="853" y="1268"/>
                </a:cubicBezTo>
                <a:cubicBezTo>
                  <a:pt x="866" y="1248"/>
                  <a:pt x="877" y="1217"/>
                  <a:pt x="882" y="1195"/>
                </a:cubicBezTo>
                <a:cubicBezTo>
                  <a:pt x="888" y="1172"/>
                  <a:pt x="905" y="1175"/>
                  <a:pt x="911" y="1151"/>
                </a:cubicBezTo>
                <a:cubicBezTo>
                  <a:pt x="922" y="1129"/>
                  <a:pt x="940" y="1089"/>
                  <a:pt x="948" y="1064"/>
                </a:cubicBezTo>
                <a:cubicBezTo>
                  <a:pt x="957" y="1030"/>
                  <a:pt x="958" y="1017"/>
                  <a:pt x="962" y="998"/>
                </a:cubicBezTo>
                <a:cubicBezTo>
                  <a:pt x="966" y="979"/>
                  <a:pt x="966" y="968"/>
                  <a:pt x="970" y="947"/>
                </a:cubicBezTo>
                <a:cubicBezTo>
                  <a:pt x="974" y="926"/>
                  <a:pt x="983" y="893"/>
                  <a:pt x="984" y="874"/>
                </a:cubicBezTo>
                <a:cubicBezTo>
                  <a:pt x="992" y="838"/>
                  <a:pt x="979" y="845"/>
                  <a:pt x="977" y="831"/>
                </a:cubicBezTo>
                <a:cubicBezTo>
                  <a:pt x="978" y="811"/>
                  <a:pt x="993" y="762"/>
                  <a:pt x="992" y="751"/>
                </a:cubicBezTo>
                <a:cubicBezTo>
                  <a:pt x="991" y="740"/>
                  <a:pt x="972" y="774"/>
                  <a:pt x="970" y="765"/>
                </a:cubicBezTo>
                <a:cubicBezTo>
                  <a:pt x="968" y="756"/>
                  <a:pt x="978" y="717"/>
                  <a:pt x="977" y="699"/>
                </a:cubicBezTo>
                <a:cubicBezTo>
                  <a:pt x="975" y="680"/>
                  <a:pt x="968" y="670"/>
                  <a:pt x="962" y="656"/>
                </a:cubicBezTo>
                <a:cubicBezTo>
                  <a:pt x="956" y="642"/>
                  <a:pt x="951" y="625"/>
                  <a:pt x="941" y="612"/>
                </a:cubicBezTo>
                <a:cubicBezTo>
                  <a:pt x="933" y="600"/>
                  <a:pt x="919" y="587"/>
                  <a:pt x="904" y="575"/>
                </a:cubicBezTo>
                <a:cubicBezTo>
                  <a:pt x="889" y="563"/>
                  <a:pt x="865" y="549"/>
                  <a:pt x="853" y="539"/>
                </a:cubicBezTo>
                <a:cubicBezTo>
                  <a:pt x="842" y="527"/>
                  <a:pt x="841" y="525"/>
                  <a:pt x="831" y="517"/>
                </a:cubicBezTo>
                <a:cubicBezTo>
                  <a:pt x="821" y="509"/>
                  <a:pt x="806" y="497"/>
                  <a:pt x="795" y="488"/>
                </a:cubicBezTo>
                <a:cubicBezTo>
                  <a:pt x="784" y="479"/>
                  <a:pt x="772" y="476"/>
                  <a:pt x="766" y="466"/>
                </a:cubicBezTo>
                <a:cubicBezTo>
                  <a:pt x="760" y="456"/>
                  <a:pt x="769" y="443"/>
                  <a:pt x="758" y="430"/>
                </a:cubicBezTo>
                <a:cubicBezTo>
                  <a:pt x="747" y="418"/>
                  <a:pt x="717" y="397"/>
                  <a:pt x="700" y="386"/>
                </a:cubicBezTo>
                <a:cubicBezTo>
                  <a:pt x="683" y="374"/>
                  <a:pt x="667" y="363"/>
                  <a:pt x="656" y="357"/>
                </a:cubicBezTo>
                <a:cubicBezTo>
                  <a:pt x="649" y="352"/>
                  <a:pt x="640" y="355"/>
                  <a:pt x="634" y="349"/>
                </a:cubicBezTo>
                <a:cubicBezTo>
                  <a:pt x="628" y="343"/>
                  <a:pt x="627" y="333"/>
                  <a:pt x="620" y="327"/>
                </a:cubicBezTo>
                <a:cubicBezTo>
                  <a:pt x="607" y="315"/>
                  <a:pt x="606" y="308"/>
                  <a:pt x="591" y="298"/>
                </a:cubicBezTo>
                <a:cubicBezTo>
                  <a:pt x="578" y="290"/>
                  <a:pt x="547" y="269"/>
                  <a:pt x="547" y="269"/>
                </a:cubicBezTo>
                <a:cubicBezTo>
                  <a:pt x="534" y="263"/>
                  <a:pt x="529" y="240"/>
                  <a:pt x="518" y="233"/>
                </a:cubicBezTo>
                <a:cubicBezTo>
                  <a:pt x="507" y="222"/>
                  <a:pt x="493" y="214"/>
                  <a:pt x="482" y="204"/>
                </a:cubicBezTo>
                <a:cubicBezTo>
                  <a:pt x="436" y="171"/>
                  <a:pt x="487" y="209"/>
                  <a:pt x="452" y="174"/>
                </a:cubicBezTo>
                <a:cubicBezTo>
                  <a:pt x="434" y="156"/>
                  <a:pt x="437" y="138"/>
                  <a:pt x="416" y="123"/>
                </a:cubicBezTo>
                <a:cubicBezTo>
                  <a:pt x="365" y="123"/>
                  <a:pt x="353" y="95"/>
                  <a:pt x="343" y="80"/>
                </a:cubicBezTo>
                <a:cubicBezTo>
                  <a:pt x="338" y="72"/>
                  <a:pt x="263" y="47"/>
                  <a:pt x="248" y="43"/>
                </a:cubicBezTo>
                <a:cubicBezTo>
                  <a:pt x="223" y="4"/>
                  <a:pt x="223" y="42"/>
                  <a:pt x="175" y="36"/>
                </a:cubicBezTo>
                <a:cubicBezTo>
                  <a:pt x="172" y="29"/>
                  <a:pt x="144" y="42"/>
                  <a:pt x="139" y="36"/>
                </a:cubicBezTo>
                <a:cubicBezTo>
                  <a:pt x="137" y="33"/>
                  <a:pt x="61" y="0"/>
                  <a:pt x="81" y="43"/>
                </a:cubicBezTo>
                <a:close/>
              </a:path>
            </a:pathLst>
          </a:custGeom>
          <a:gradFill rotWithShape="0">
            <a:gsLst>
              <a:gs pos="0">
                <a:srgbClr val="33CCFF"/>
              </a:gs>
              <a:gs pos="100000">
                <a:srgbClr val="12485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1752600" y="3581400"/>
            <a:ext cx="2590800" cy="1219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6" name="Text Box 28"/>
          <p:cNvSpPr txBox="1">
            <a:spLocks noChangeArrowheads="1"/>
          </p:cNvSpPr>
          <p:nvPr/>
        </p:nvSpPr>
        <p:spPr bwMode="auto">
          <a:xfrm>
            <a:off x="4781550" y="3581400"/>
            <a:ext cx="6238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>
                <a:solidFill>
                  <a:srgbClr val="000066"/>
                </a:solidFill>
                <a:latin typeface="Tahoma" pitchFamily="32" charset="0"/>
              </a:rPr>
              <a:t>ГЕЛЬ</a:t>
            </a: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05400" y="3886200"/>
            <a:ext cx="1588" cy="381000"/>
          </a:xfrm>
          <a:prstGeom prst="line">
            <a:avLst/>
          </a:prstGeom>
          <a:noFill/>
          <a:ln w="28440" cap="sq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4764088" y="4375150"/>
            <a:ext cx="660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>
                <a:solidFill>
                  <a:srgbClr val="000066"/>
                </a:solidFill>
                <a:latin typeface="Tahoma" pitchFamily="32" charset="0"/>
              </a:rPr>
              <a:t>ЗОЛЬ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2217738" y="2057400"/>
            <a:ext cx="15557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>
                <a:solidFill>
                  <a:srgbClr val="FF00FF"/>
                </a:solidFill>
                <a:latin typeface="Tahoma" pitchFamily="32" charset="0"/>
              </a:rPr>
              <a:t>микротрубочки</a:t>
            </a:r>
          </a:p>
          <a:p>
            <a:pPr algn="ctr">
              <a:buClrTx/>
              <a:buFontTx/>
              <a:buNone/>
            </a:pPr>
            <a:r>
              <a:rPr lang="en-US" altLang="ru-RU" sz="1200" b="1">
                <a:solidFill>
                  <a:srgbClr val="FF00FF"/>
                </a:solidFill>
                <a:latin typeface="Tahoma" pitchFamily="32" charset="0"/>
              </a:rPr>
              <a:t>ЭПР</a:t>
            </a: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2971800" y="2590800"/>
            <a:ext cx="1588" cy="990600"/>
          </a:xfrm>
          <a:prstGeom prst="line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H="1">
            <a:off x="4418013" y="3352800"/>
            <a:ext cx="307975" cy="304800"/>
          </a:xfrm>
          <a:prstGeom prst="line">
            <a:avLst/>
          </a:prstGeom>
          <a:noFill/>
          <a:ln w="28440" cap="sq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>
            <a:off x="4418013" y="3886200"/>
            <a:ext cx="460375" cy="1588"/>
          </a:xfrm>
          <a:prstGeom prst="line">
            <a:avLst/>
          </a:prstGeom>
          <a:noFill/>
          <a:ln w="28440" cap="sq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4418013" y="4343400"/>
            <a:ext cx="460375" cy="1588"/>
          </a:xfrm>
          <a:prstGeom prst="line">
            <a:avLst/>
          </a:prstGeom>
          <a:noFill/>
          <a:ln w="28440" cap="sq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 flipH="1" flipV="1">
            <a:off x="4418013" y="4646613"/>
            <a:ext cx="307975" cy="307975"/>
          </a:xfrm>
          <a:prstGeom prst="line">
            <a:avLst/>
          </a:prstGeom>
          <a:noFill/>
          <a:ln w="28440" cap="sq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2565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66" name="Picture 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67" name="Picture 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68" name="Picture 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69" name="Picture 4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482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70" name="Freeform 42"/>
          <p:cNvSpPr>
            <a:spLocks noChangeArrowheads="1"/>
          </p:cNvSpPr>
          <p:nvPr/>
        </p:nvSpPr>
        <p:spPr bwMode="auto">
          <a:xfrm>
            <a:off x="500063" y="1944688"/>
            <a:ext cx="5322887" cy="4086225"/>
          </a:xfrm>
          <a:custGeom>
            <a:avLst/>
            <a:gdLst>
              <a:gd name="T0" fmla="*/ 2900 w 3353"/>
              <a:gd name="T1" fmla="*/ 736 h 2574"/>
              <a:gd name="T2" fmla="*/ 2667 w 3353"/>
              <a:gd name="T3" fmla="*/ 583 h 2574"/>
              <a:gd name="T4" fmla="*/ 2492 w 3353"/>
              <a:gd name="T5" fmla="*/ 467 h 2574"/>
              <a:gd name="T6" fmla="*/ 2405 w 3353"/>
              <a:gd name="T7" fmla="*/ 445 h 2574"/>
              <a:gd name="T8" fmla="*/ 2332 w 3353"/>
              <a:gd name="T9" fmla="*/ 401 h 2574"/>
              <a:gd name="T10" fmla="*/ 2295 w 3353"/>
              <a:gd name="T11" fmla="*/ 357 h 2574"/>
              <a:gd name="T12" fmla="*/ 2266 w 3353"/>
              <a:gd name="T13" fmla="*/ 313 h 2574"/>
              <a:gd name="T14" fmla="*/ 2164 w 3353"/>
              <a:gd name="T15" fmla="*/ 182 h 2574"/>
              <a:gd name="T16" fmla="*/ 2025 w 3353"/>
              <a:gd name="T17" fmla="*/ 95 h 2574"/>
              <a:gd name="T18" fmla="*/ 1413 w 3353"/>
              <a:gd name="T19" fmla="*/ 0 h 2574"/>
              <a:gd name="T20" fmla="*/ 924 w 3353"/>
              <a:gd name="T21" fmla="*/ 36 h 2574"/>
              <a:gd name="T22" fmla="*/ 560 w 3353"/>
              <a:gd name="T23" fmla="*/ 131 h 2574"/>
              <a:gd name="T24" fmla="*/ 283 w 3353"/>
              <a:gd name="T25" fmla="*/ 328 h 2574"/>
              <a:gd name="T26" fmla="*/ 137 w 3353"/>
              <a:gd name="T27" fmla="*/ 554 h 2574"/>
              <a:gd name="T28" fmla="*/ 42 w 3353"/>
              <a:gd name="T29" fmla="*/ 919 h 2574"/>
              <a:gd name="T30" fmla="*/ 101 w 3353"/>
              <a:gd name="T31" fmla="*/ 1560 h 2574"/>
              <a:gd name="T32" fmla="*/ 174 w 3353"/>
              <a:gd name="T33" fmla="*/ 1728 h 2574"/>
              <a:gd name="T34" fmla="*/ 319 w 3353"/>
              <a:gd name="T35" fmla="*/ 2012 h 2574"/>
              <a:gd name="T36" fmla="*/ 378 w 3353"/>
              <a:gd name="T37" fmla="*/ 2107 h 2574"/>
              <a:gd name="T38" fmla="*/ 684 w 3353"/>
              <a:gd name="T39" fmla="*/ 2260 h 2574"/>
              <a:gd name="T40" fmla="*/ 757 w 3353"/>
              <a:gd name="T41" fmla="*/ 2318 h 2574"/>
              <a:gd name="T42" fmla="*/ 1114 w 3353"/>
              <a:gd name="T43" fmla="*/ 2508 h 2574"/>
              <a:gd name="T44" fmla="*/ 1850 w 3353"/>
              <a:gd name="T45" fmla="*/ 2574 h 2574"/>
              <a:gd name="T46" fmla="*/ 2251 w 3353"/>
              <a:gd name="T47" fmla="*/ 2552 h 2574"/>
              <a:gd name="T48" fmla="*/ 2536 w 3353"/>
              <a:gd name="T49" fmla="*/ 2486 h 2574"/>
              <a:gd name="T50" fmla="*/ 2747 w 3353"/>
              <a:gd name="T51" fmla="*/ 2348 h 2574"/>
              <a:gd name="T52" fmla="*/ 2900 w 3353"/>
              <a:gd name="T53" fmla="*/ 2267 h 2574"/>
              <a:gd name="T54" fmla="*/ 2973 w 3353"/>
              <a:gd name="T55" fmla="*/ 2224 h 2574"/>
              <a:gd name="T56" fmla="*/ 3075 w 3353"/>
              <a:gd name="T57" fmla="*/ 2129 h 2574"/>
              <a:gd name="T58" fmla="*/ 3141 w 3353"/>
              <a:gd name="T59" fmla="*/ 2027 h 2574"/>
              <a:gd name="T60" fmla="*/ 3258 w 3353"/>
              <a:gd name="T61" fmla="*/ 1852 h 2574"/>
              <a:gd name="T62" fmla="*/ 3316 w 3353"/>
              <a:gd name="T63" fmla="*/ 1604 h 2574"/>
              <a:gd name="T64" fmla="*/ 3338 w 3353"/>
              <a:gd name="T65" fmla="*/ 1094 h 2574"/>
              <a:gd name="T66" fmla="*/ 3228 w 3353"/>
              <a:gd name="T67" fmla="*/ 853 h 2574"/>
              <a:gd name="T68" fmla="*/ 3105 w 3353"/>
              <a:gd name="T69" fmla="*/ 765 h 2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353" h="2574">
                <a:moveTo>
                  <a:pt x="3105" y="765"/>
                </a:moveTo>
                <a:cubicBezTo>
                  <a:pt x="3047" y="762"/>
                  <a:pt x="2955" y="773"/>
                  <a:pt x="2900" y="736"/>
                </a:cubicBezTo>
                <a:cubicBezTo>
                  <a:pt x="2875" y="683"/>
                  <a:pt x="2831" y="677"/>
                  <a:pt x="2776" y="663"/>
                </a:cubicBezTo>
                <a:cubicBezTo>
                  <a:pt x="2738" y="637"/>
                  <a:pt x="2704" y="609"/>
                  <a:pt x="2667" y="583"/>
                </a:cubicBezTo>
                <a:cubicBezTo>
                  <a:pt x="2646" y="553"/>
                  <a:pt x="2621" y="536"/>
                  <a:pt x="2587" y="525"/>
                </a:cubicBezTo>
                <a:cubicBezTo>
                  <a:pt x="2554" y="503"/>
                  <a:pt x="2526" y="491"/>
                  <a:pt x="2492" y="467"/>
                </a:cubicBezTo>
                <a:cubicBezTo>
                  <a:pt x="2480" y="458"/>
                  <a:pt x="2462" y="463"/>
                  <a:pt x="2448" y="459"/>
                </a:cubicBezTo>
                <a:cubicBezTo>
                  <a:pt x="2433" y="455"/>
                  <a:pt x="2419" y="451"/>
                  <a:pt x="2405" y="445"/>
                </a:cubicBezTo>
                <a:cubicBezTo>
                  <a:pt x="2395" y="441"/>
                  <a:pt x="2385" y="436"/>
                  <a:pt x="2375" y="430"/>
                </a:cubicBezTo>
                <a:cubicBezTo>
                  <a:pt x="2360" y="421"/>
                  <a:pt x="2332" y="401"/>
                  <a:pt x="2332" y="401"/>
                </a:cubicBezTo>
                <a:cubicBezTo>
                  <a:pt x="2327" y="391"/>
                  <a:pt x="2324" y="380"/>
                  <a:pt x="2317" y="372"/>
                </a:cubicBezTo>
                <a:cubicBezTo>
                  <a:pt x="2311" y="365"/>
                  <a:pt x="2300" y="364"/>
                  <a:pt x="2295" y="357"/>
                </a:cubicBezTo>
                <a:cubicBezTo>
                  <a:pt x="2290" y="351"/>
                  <a:pt x="2292" y="341"/>
                  <a:pt x="2288" y="335"/>
                </a:cubicBezTo>
                <a:cubicBezTo>
                  <a:pt x="2282" y="326"/>
                  <a:pt x="2273" y="320"/>
                  <a:pt x="2266" y="313"/>
                </a:cubicBezTo>
                <a:cubicBezTo>
                  <a:pt x="2248" y="259"/>
                  <a:pt x="2212" y="244"/>
                  <a:pt x="2179" y="204"/>
                </a:cubicBezTo>
                <a:cubicBezTo>
                  <a:pt x="2173" y="197"/>
                  <a:pt x="2171" y="188"/>
                  <a:pt x="2164" y="182"/>
                </a:cubicBezTo>
                <a:cubicBezTo>
                  <a:pt x="2151" y="171"/>
                  <a:pt x="2120" y="153"/>
                  <a:pt x="2120" y="153"/>
                </a:cubicBezTo>
                <a:cubicBezTo>
                  <a:pt x="2100" y="122"/>
                  <a:pt x="2061" y="103"/>
                  <a:pt x="2025" y="95"/>
                </a:cubicBezTo>
                <a:cubicBezTo>
                  <a:pt x="1927" y="25"/>
                  <a:pt x="1883" y="36"/>
                  <a:pt x="1763" y="22"/>
                </a:cubicBezTo>
                <a:cubicBezTo>
                  <a:pt x="1630" y="7"/>
                  <a:pt x="1589" y="5"/>
                  <a:pt x="1413" y="0"/>
                </a:cubicBezTo>
                <a:cubicBezTo>
                  <a:pt x="1277" y="2"/>
                  <a:pt x="1141" y="0"/>
                  <a:pt x="1005" y="7"/>
                </a:cubicBezTo>
                <a:cubicBezTo>
                  <a:pt x="976" y="8"/>
                  <a:pt x="952" y="30"/>
                  <a:pt x="924" y="36"/>
                </a:cubicBezTo>
                <a:cubicBezTo>
                  <a:pt x="855" y="51"/>
                  <a:pt x="783" y="63"/>
                  <a:pt x="713" y="73"/>
                </a:cubicBezTo>
                <a:cubicBezTo>
                  <a:pt x="668" y="102"/>
                  <a:pt x="613" y="123"/>
                  <a:pt x="560" y="131"/>
                </a:cubicBezTo>
                <a:cubicBezTo>
                  <a:pt x="515" y="146"/>
                  <a:pt x="471" y="162"/>
                  <a:pt x="429" y="182"/>
                </a:cubicBezTo>
                <a:cubicBezTo>
                  <a:pt x="380" y="247"/>
                  <a:pt x="371" y="298"/>
                  <a:pt x="283" y="328"/>
                </a:cubicBezTo>
                <a:cubicBezTo>
                  <a:pt x="261" y="350"/>
                  <a:pt x="194" y="412"/>
                  <a:pt x="181" y="445"/>
                </a:cubicBezTo>
                <a:cubicBezTo>
                  <a:pt x="167" y="482"/>
                  <a:pt x="150" y="517"/>
                  <a:pt x="137" y="554"/>
                </a:cubicBezTo>
                <a:cubicBezTo>
                  <a:pt x="122" y="596"/>
                  <a:pt x="120" y="638"/>
                  <a:pt x="101" y="678"/>
                </a:cubicBezTo>
                <a:cubicBezTo>
                  <a:pt x="91" y="739"/>
                  <a:pt x="70" y="862"/>
                  <a:pt x="42" y="919"/>
                </a:cubicBezTo>
                <a:cubicBezTo>
                  <a:pt x="25" y="1061"/>
                  <a:pt x="0" y="1211"/>
                  <a:pt x="50" y="1349"/>
                </a:cubicBezTo>
                <a:cubicBezTo>
                  <a:pt x="59" y="1417"/>
                  <a:pt x="62" y="1502"/>
                  <a:pt x="101" y="1560"/>
                </a:cubicBezTo>
                <a:cubicBezTo>
                  <a:pt x="113" y="1598"/>
                  <a:pt x="127" y="1620"/>
                  <a:pt x="144" y="1655"/>
                </a:cubicBezTo>
                <a:cubicBezTo>
                  <a:pt x="156" y="1678"/>
                  <a:pt x="161" y="1706"/>
                  <a:pt x="174" y="1728"/>
                </a:cubicBezTo>
                <a:cubicBezTo>
                  <a:pt x="200" y="1775"/>
                  <a:pt x="233" y="1816"/>
                  <a:pt x="254" y="1866"/>
                </a:cubicBezTo>
                <a:cubicBezTo>
                  <a:pt x="275" y="1915"/>
                  <a:pt x="295" y="1964"/>
                  <a:pt x="319" y="2012"/>
                </a:cubicBezTo>
                <a:cubicBezTo>
                  <a:pt x="330" y="2035"/>
                  <a:pt x="331" y="2065"/>
                  <a:pt x="348" y="2085"/>
                </a:cubicBezTo>
                <a:cubicBezTo>
                  <a:pt x="356" y="2094"/>
                  <a:pt x="369" y="2099"/>
                  <a:pt x="378" y="2107"/>
                </a:cubicBezTo>
                <a:cubicBezTo>
                  <a:pt x="444" y="2163"/>
                  <a:pt x="458" y="2187"/>
                  <a:pt x="553" y="2202"/>
                </a:cubicBezTo>
                <a:cubicBezTo>
                  <a:pt x="596" y="2223"/>
                  <a:pt x="644" y="2235"/>
                  <a:pt x="684" y="2260"/>
                </a:cubicBezTo>
                <a:cubicBezTo>
                  <a:pt x="722" y="2320"/>
                  <a:pt x="672" y="2251"/>
                  <a:pt x="720" y="2289"/>
                </a:cubicBezTo>
                <a:cubicBezTo>
                  <a:pt x="768" y="2326"/>
                  <a:pt x="702" y="2300"/>
                  <a:pt x="757" y="2318"/>
                </a:cubicBezTo>
                <a:cubicBezTo>
                  <a:pt x="830" y="2394"/>
                  <a:pt x="933" y="2440"/>
                  <a:pt x="1034" y="2464"/>
                </a:cubicBezTo>
                <a:cubicBezTo>
                  <a:pt x="1061" y="2478"/>
                  <a:pt x="1087" y="2494"/>
                  <a:pt x="1114" y="2508"/>
                </a:cubicBezTo>
                <a:cubicBezTo>
                  <a:pt x="1214" y="2558"/>
                  <a:pt x="1363" y="2539"/>
                  <a:pt x="1471" y="2545"/>
                </a:cubicBezTo>
                <a:cubicBezTo>
                  <a:pt x="1596" y="2562"/>
                  <a:pt x="1724" y="2567"/>
                  <a:pt x="1850" y="2574"/>
                </a:cubicBezTo>
                <a:cubicBezTo>
                  <a:pt x="1964" y="2571"/>
                  <a:pt x="2079" y="2572"/>
                  <a:pt x="2193" y="2566"/>
                </a:cubicBezTo>
                <a:cubicBezTo>
                  <a:pt x="2213" y="2565"/>
                  <a:pt x="2251" y="2552"/>
                  <a:pt x="2251" y="2552"/>
                </a:cubicBezTo>
                <a:cubicBezTo>
                  <a:pt x="2320" y="2507"/>
                  <a:pt x="2376" y="2514"/>
                  <a:pt x="2456" y="2501"/>
                </a:cubicBezTo>
                <a:cubicBezTo>
                  <a:pt x="2483" y="2497"/>
                  <a:pt x="2536" y="2486"/>
                  <a:pt x="2536" y="2486"/>
                </a:cubicBezTo>
                <a:cubicBezTo>
                  <a:pt x="2588" y="2434"/>
                  <a:pt x="2530" y="2486"/>
                  <a:pt x="2580" y="2457"/>
                </a:cubicBezTo>
                <a:cubicBezTo>
                  <a:pt x="2637" y="2425"/>
                  <a:pt x="2691" y="2383"/>
                  <a:pt x="2747" y="2348"/>
                </a:cubicBezTo>
                <a:cubicBezTo>
                  <a:pt x="2775" y="2307"/>
                  <a:pt x="2828" y="2311"/>
                  <a:pt x="2871" y="2289"/>
                </a:cubicBezTo>
                <a:cubicBezTo>
                  <a:pt x="2882" y="2284"/>
                  <a:pt x="2890" y="2273"/>
                  <a:pt x="2900" y="2267"/>
                </a:cubicBezTo>
                <a:cubicBezTo>
                  <a:pt x="2909" y="2261"/>
                  <a:pt x="2920" y="2258"/>
                  <a:pt x="2930" y="2253"/>
                </a:cubicBezTo>
                <a:cubicBezTo>
                  <a:pt x="2993" y="2187"/>
                  <a:pt x="2914" y="2263"/>
                  <a:pt x="2973" y="2224"/>
                </a:cubicBezTo>
                <a:cubicBezTo>
                  <a:pt x="3028" y="2188"/>
                  <a:pt x="2965" y="2212"/>
                  <a:pt x="3017" y="2195"/>
                </a:cubicBezTo>
                <a:cubicBezTo>
                  <a:pt x="3035" y="2177"/>
                  <a:pt x="3063" y="2155"/>
                  <a:pt x="3075" y="2129"/>
                </a:cubicBezTo>
                <a:cubicBezTo>
                  <a:pt x="3083" y="2110"/>
                  <a:pt x="3086" y="2088"/>
                  <a:pt x="3097" y="2071"/>
                </a:cubicBezTo>
                <a:cubicBezTo>
                  <a:pt x="3108" y="2054"/>
                  <a:pt x="3127" y="2043"/>
                  <a:pt x="3141" y="2027"/>
                </a:cubicBezTo>
                <a:cubicBezTo>
                  <a:pt x="3207" y="1951"/>
                  <a:pt x="3159" y="1987"/>
                  <a:pt x="3207" y="1954"/>
                </a:cubicBezTo>
                <a:cubicBezTo>
                  <a:pt x="3216" y="1917"/>
                  <a:pt x="3238" y="1885"/>
                  <a:pt x="3258" y="1852"/>
                </a:cubicBezTo>
                <a:cubicBezTo>
                  <a:pt x="3267" y="1837"/>
                  <a:pt x="3287" y="1808"/>
                  <a:pt x="3287" y="1808"/>
                </a:cubicBezTo>
                <a:cubicBezTo>
                  <a:pt x="3292" y="1740"/>
                  <a:pt x="3295" y="1670"/>
                  <a:pt x="3316" y="1604"/>
                </a:cubicBezTo>
                <a:cubicBezTo>
                  <a:pt x="3324" y="1541"/>
                  <a:pt x="3326" y="1466"/>
                  <a:pt x="3345" y="1407"/>
                </a:cubicBezTo>
                <a:cubicBezTo>
                  <a:pt x="3353" y="1302"/>
                  <a:pt x="3347" y="1199"/>
                  <a:pt x="3338" y="1094"/>
                </a:cubicBezTo>
                <a:cubicBezTo>
                  <a:pt x="3335" y="1061"/>
                  <a:pt x="3328" y="999"/>
                  <a:pt x="3309" y="970"/>
                </a:cubicBezTo>
                <a:cubicBezTo>
                  <a:pt x="3283" y="930"/>
                  <a:pt x="3255" y="892"/>
                  <a:pt x="3228" y="853"/>
                </a:cubicBezTo>
                <a:cubicBezTo>
                  <a:pt x="3213" y="805"/>
                  <a:pt x="3208" y="775"/>
                  <a:pt x="3156" y="758"/>
                </a:cubicBezTo>
                <a:cubicBezTo>
                  <a:pt x="3110" y="765"/>
                  <a:pt x="3127" y="765"/>
                  <a:pt x="3105" y="76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1" name="Freeform 43"/>
          <p:cNvSpPr>
            <a:spLocks noChangeArrowheads="1"/>
          </p:cNvSpPr>
          <p:nvPr/>
        </p:nvSpPr>
        <p:spPr bwMode="auto">
          <a:xfrm>
            <a:off x="990600" y="2860675"/>
            <a:ext cx="4724400" cy="3082925"/>
          </a:xfrm>
          <a:custGeom>
            <a:avLst/>
            <a:gdLst>
              <a:gd name="T0" fmla="*/ 2039 w 2976"/>
              <a:gd name="T1" fmla="*/ 78 h 1942"/>
              <a:gd name="T2" fmla="*/ 2352 w 2976"/>
              <a:gd name="T3" fmla="*/ 180 h 1942"/>
              <a:gd name="T4" fmla="*/ 2662 w 2976"/>
              <a:gd name="T5" fmla="*/ 455 h 1942"/>
              <a:gd name="T6" fmla="*/ 2768 w 2976"/>
              <a:gd name="T7" fmla="*/ 556 h 1942"/>
              <a:gd name="T8" fmla="*/ 2821 w 2976"/>
              <a:gd name="T9" fmla="*/ 1396 h 1942"/>
              <a:gd name="T10" fmla="*/ 2586 w 2976"/>
              <a:gd name="T11" fmla="*/ 1686 h 1942"/>
              <a:gd name="T12" fmla="*/ 2352 w 2976"/>
              <a:gd name="T13" fmla="*/ 1806 h 1942"/>
              <a:gd name="T14" fmla="*/ 2039 w 2976"/>
              <a:gd name="T15" fmla="*/ 1907 h 1942"/>
              <a:gd name="T16" fmla="*/ 1229 w 2976"/>
              <a:gd name="T17" fmla="*/ 1925 h 1942"/>
              <a:gd name="T18" fmla="*/ 472 w 2976"/>
              <a:gd name="T19" fmla="*/ 1616 h 1942"/>
              <a:gd name="T20" fmla="*/ 343 w 2976"/>
              <a:gd name="T21" fmla="*/ 1532 h 1942"/>
              <a:gd name="T22" fmla="*/ 215 w 2976"/>
              <a:gd name="T23" fmla="*/ 1379 h 1942"/>
              <a:gd name="T24" fmla="*/ 4 w 2976"/>
              <a:gd name="T25" fmla="*/ 1018 h 1942"/>
              <a:gd name="T26" fmla="*/ 343 w 2976"/>
              <a:gd name="T27" fmla="*/ 438 h 1942"/>
              <a:gd name="T28" fmla="*/ 551 w 2976"/>
              <a:gd name="T29" fmla="*/ 316 h 1942"/>
              <a:gd name="T30" fmla="*/ 1521 w 2976"/>
              <a:gd name="T31" fmla="*/ 15 h 1942"/>
              <a:gd name="T32" fmla="*/ 1543 w 2976"/>
              <a:gd name="T33" fmla="*/ 131 h 1942"/>
              <a:gd name="T34" fmla="*/ 1557 w 2976"/>
              <a:gd name="T35" fmla="*/ 204 h 1942"/>
              <a:gd name="T36" fmla="*/ 1586 w 2976"/>
              <a:gd name="T37" fmla="*/ 292 h 1942"/>
              <a:gd name="T38" fmla="*/ 1127 w 2976"/>
              <a:gd name="T39" fmla="*/ 540 h 1942"/>
              <a:gd name="T40" fmla="*/ 631 w 2976"/>
              <a:gd name="T41" fmla="*/ 813 h 1942"/>
              <a:gd name="T42" fmla="*/ 892 w 2976"/>
              <a:gd name="T43" fmla="*/ 1274 h 1942"/>
              <a:gd name="T44" fmla="*/ 1490 w 2976"/>
              <a:gd name="T45" fmla="*/ 1498 h 1942"/>
              <a:gd name="T46" fmla="*/ 2194 w 2976"/>
              <a:gd name="T47" fmla="*/ 1550 h 1942"/>
              <a:gd name="T48" fmla="*/ 2507 w 2976"/>
              <a:gd name="T49" fmla="*/ 1379 h 1942"/>
              <a:gd name="T50" fmla="*/ 2092 w 2976"/>
              <a:gd name="T51" fmla="*/ 1121 h 1942"/>
              <a:gd name="T52" fmla="*/ 941 w 2976"/>
              <a:gd name="T53" fmla="*/ 1121 h 1942"/>
              <a:gd name="T54" fmla="*/ 1751 w 2976"/>
              <a:gd name="T55" fmla="*/ 950 h 1942"/>
              <a:gd name="T56" fmla="*/ 919 w 2976"/>
              <a:gd name="T57" fmla="*/ 763 h 1942"/>
              <a:gd name="T58" fmla="*/ 1672 w 2976"/>
              <a:gd name="T59" fmla="*/ 746 h 1942"/>
              <a:gd name="T60" fmla="*/ 1986 w 2976"/>
              <a:gd name="T61" fmla="*/ 830 h 1942"/>
              <a:gd name="T62" fmla="*/ 2427 w 2976"/>
              <a:gd name="T63" fmla="*/ 659 h 1942"/>
              <a:gd name="T64" fmla="*/ 1751 w 2976"/>
              <a:gd name="T65" fmla="*/ 438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6" h="1942">
                <a:moveTo>
                  <a:pt x="1528" y="44"/>
                </a:moveTo>
                <a:cubicBezTo>
                  <a:pt x="1754" y="0"/>
                  <a:pt x="1836" y="23"/>
                  <a:pt x="2039" y="78"/>
                </a:cubicBezTo>
                <a:cubicBezTo>
                  <a:pt x="2088" y="91"/>
                  <a:pt x="2146" y="93"/>
                  <a:pt x="2194" y="113"/>
                </a:cubicBezTo>
                <a:cubicBezTo>
                  <a:pt x="2247" y="134"/>
                  <a:pt x="2352" y="180"/>
                  <a:pt x="2352" y="180"/>
                </a:cubicBezTo>
                <a:cubicBezTo>
                  <a:pt x="2418" y="247"/>
                  <a:pt x="2464" y="325"/>
                  <a:pt x="2560" y="368"/>
                </a:cubicBezTo>
                <a:cubicBezTo>
                  <a:pt x="2626" y="496"/>
                  <a:pt x="2529" y="347"/>
                  <a:pt x="2662" y="455"/>
                </a:cubicBezTo>
                <a:cubicBezTo>
                  <a:pt x="2679" y="468"/>
                  <a:pt x="2671" y="490"/>
                  <a:pt x="2688" y="505"/>
                </a:cubicBezTo>
                <a:cubicBezTo>
                  <a:pt x="2708" y="525"/>
                  <a:pt x="2744" y="537"/>
                  <a:pt x="2768" y="556"/>
                </a:cubicBezTo>
                <a:cubicBezTo>
                  <a:pt x="2887" y="659"/>
                  <a:pt x="2936" y="726"/>
                  <a:pt x="2976" y="847"/>
                </a:cubicBezTo>
                <a:cubicBezTo>
                  <a:pt x="2952" y="1048"/>
                  <a:pt x="2930" y="1211"/>
                  <a:pt x="2821" y="1396"/>
                </a:cubicBezTo>
                <a:cubicBezTo>
                  <a:pt x="2768" y="1487"/>
                  <a:pt x="2735" y="1578"/>
                  <a:pt x="2609" y="1635"/>
                </a:cubicBezTo>
                <a:cubicBezTo>
                  <a:pt x="2602" y="1651"/>
                  <a:pt x="2606" y="1673"/>
                  <a:pt x="2586" y="1686"/>
                </a:cubicBezTo>
                <a:cubicBezTo>
                  <a:pt x="2544" y="1714"/>
                  <a:pt x="2480" y="1732"/>
                  <a:pt x="2427" y="1754"/>
                </a:cubicBezTo>
                <a:cubicBezTo>
                  <a:pt x="2398" y="1766"/>
                  <a:pt x="2382" y="1792"/>
                  <a:pt x="2352" y="1806"/>
                </a:cubicBezTo>
                <a:cubicBezTo>
                  <a:pt x="2329" y="1817"/>
                  <a:pt x="2299" y="1817"/>
                  <a:pt x="2272" y="1823"/>
                </a:cubicBezTo>
                <a:cubicBezTo>
                  <a:pt x="2154" y="1901"/>
                  <a:pt x="2230" y="1866"/>
                  <a:pt x="2039" y="1907"/>
                </a:cubicBezTo>
                <a:cubicBezTo>
                  <a:pt x="1986" y="1918"/>
                  <a:pt x="1880" y="1942"/>
                  <a:pt x="1880" y="1942"/>
                </a:cubicBezTo>
                <a:cubicBezTo>
                  <a:pt x="1661" y="1936"/>
                  <a:pt x="1444" y="1937"/>
                  <a:pt x="1229" y="1925"/>
                </a:cubicBezTo>
                <a:cubicBezTo>
                  <a:pt x="997" y="1909"/>
                  <a:pt x="797" y="1765"/>
                  <a:pt x="604" y="1686"/>
                </a:cubicBezTo>
                <a:cubicBezTo>
                  <a:pt x="447" y="1531"/>
                  <a:pt x="660" y="1719"/>
                  <a:pt x="472" y="1616"/>
                </a:cubicBezTo>
                <a:cubicBezTo>
                  <a:pt x="449" y="1604"/>
                  <a:pt x="447" y="1580"/>
                  <a:pt x="423" y="1565"/>
                </a:cubicBezTo>
                <a:cubicBezTo>
                  <a:pt x="399" y="1550"/>
                  <a:pt x="370" y="1543"/>
                  <a:pt x="343" y="1532"/>
                </a:cubicBezTo>
                <a:cubicBezTo>
                  <a:pt x="306" y="1498"/>
                  <a:pt x="274" y="1463"/>
                  <a:pt x="237" y="1428"/>
                </a:cubicBezTo>
                <a:cubicBezTo>
                  <a:pt x="224" y="1413"/>
                  <a:pt x="232" y="1391"/>
                  <a:pt x="215" y="1379"/>
                </a:cubicBezTo>
                <a:cubicBezTo>
                  <a:pt x="195" y="1361"/>
                  <a:pt x="162" y="1355"/>
                  <a:pt x="135" y="1344"/>
                </a:cubicBezTo>
                <a:cubicBezTo>
                  <a:pt x="102" y="1233"/>
                  <a:pt x="46" y="1129"/>
                  <a:pt x="4" y="1018"/>
                </a:cubicBezTo>
                <a:cubicBezTo>
                  <a:pt x="24" y="849"/>
                  <a:pt x="0" y="631"/>
                  <a:pt x="237" y="523"/>
                </a:cubicBezTo>
                <a:cubicBezTo>
                  <a:pt x="290" y="420"/>
                  <a:pt x="221" y="515"/>
                  <a:pt x="343" y="438"/>
                </a:cubicBezTo>
                <a:cubicBezTo>
                  <a:pt x="367" y="423"/>
                  <a:pt x="374" y="398"/>
                  <a:pt x="396" y="385"/>
                </a:cubicBezTo>
                <a:cubicBezTo>
                  <a:pt x="443" y="357"/>
                  <a:pt x="551" y="316"/>
                  <a:pt x="551" y="316"/>
                </a:cubicBezTo>
                <a:cubicBezTo>
                  <a:pt x="627" y="245"/>
                  <a:pt x="863" y="173"/>
                  <a:pt x="994" y="148"/>
                </a:cubicBezTo>
                <a:cubicBezTo>
                  <a:pt x="1180" y="67"/>
                  <a:pt x="1302" y="29"/>
                  <a:pt x="1521" y="15"/>
                </a:cubicBezTo>
                <a:cubicBezTo>
                  <a:pt x="1615" y="7"/>
                  <a:pt x="1531" y="54"/>
                  <a:pt x="1535" y="73"/>
                </a:cubicBezTo>
                <a:cubicBezTo>
                  <a:pt x="1539" y="92"/>
                  <a:pt x="1535" y="110"/>
                  <a:pt x="1543" y="131"/>
                </a:cubicBezTo>
                <a:cubicBezTo>
                  <a:pt x="1551" y="152"/>
                  <a:pt x="1584" y="185"/>
                  <a:pt x="1586" y="197"/>
                </a:cubicBezTo>
                <a:cubicBezTo>
                  <a:pt x="1588" y="209"/>
                  <a:pt x="1555" y="193"/>
                  <a:pt x="1557" y="204"/>
                </a:cubicBezTo>
                <a:cubicBezTo>
                  <a:pt x="1559" y="215"/>
                  <a:pt x="1596" y="248"/>
                  <a:pt x="1601" y="263"/>
                </a:cubicBezTo>
                <a:cubicBezTo>
                  <a:pt x="1606" y="278"/>
                  <a:pt x="1581" y="262"/>
                  <a:pt x="1586" y="292"/>
                </a:cubicBezTo>
                <a:cubicBezTo>
                  <a:pt x="1630" y="343"/>
                  <a:pt x="1650" y="383"/>
                  <a:pt x="1630" y="445"/>
                </a:cubicBezTo>
                <a:cubicBezTo>
                  <a:pt x="1652" y="445"/>
                  <a:pt x="1213" y="536"/>
                  <a:pt x="1127" y="540"/>
                </a:cubicBezTo>
                <a:cubicBezTo>
                  <a:pt x="1007" y="578"/>
                  <a:pt x="899" y="611"/>
                  <a:pt x="786" y="659"/>
                </a:cubicBezTo>
                <a:cubicBezTo>
                  <a:pt x="726" y="717"/>
                  <a:pt x="709" y="760"/>
                  <a:pt x="631" y="813"/>
                </a:cubicBezTo>
                <a:cubicBezTo>
                  <a:pt x="551" y="966"/>
                  <a:pt x="585" y="1080"/>
                  <a:pt x="656" y="1225"/>
                </a:cubicBezTo>
                <a:cubicBezTo>
                  <a:pt x="656" y="1227"/>
                  <a:pt x="872" y="1270"/>
                  <a:pt x="892" y="1274"/>
                </a:cubicBezTo>
                <a:cubicBezTo>
                  <a:pt x="985" y="1322"/>
                  <a:pt x="1070" y="1361"/>
                  <a:pt x="1176" y="1396"/>
                </a:cubicBezTo>
                <a:cubicBezTo>
                  <a:pt x="1251" y="1469"/>
                  <a:pt x="1360" y="1469"/>
                  <a:pt x="1490" y="1498"/>
                </a:cubicBezTo>
                <a:cubicBezTo>
                  <a:pt x="1515" y="1504"/>
                  <a:pt x="1568" y="1515"/>
                  <a:pt x="1568" y="1515"/>
                </a:cubicBezTo>
                <a:cubicBezTo>
                  <a:pt x="1747" y="1597"/>
                  <a:pt x="1988" y="1559"/>
                  <a:pt x="2194" y="1550"/>
                </a:cubicBezTo>
                <a:cubicBezTo>
                  <a:pt x="2292" y="1532"/>
                  <a:pt x="2358" y="1502"/>
                  <a:pt x="2454" y="1480"/>
                </a:cubicBezTo>
                <a:cubicBezTo>
                  <a:pt x="2471" y="1445"/>
                  <a:pt x="2513" y="1413"/>
                  <a:pt x="2507" y="1379"/>
                </a:cubicBezTo>
                <a:cubicBezTo>
                  <a:pt x="2496" y="1333"/>
                  <a:pt x="2500" y="1285"/>
                  <a:pt x="2480" y="1241"/>
                </a:cubicBezTo>
                <a:cubicBezTo>
                  <a:pt x="2438" y="1138"/>
                  <a:pt x="2214" y="1132"/>
                  <a:pt x="2092" y="1121"/>
                </a:cubicBezTo>
                <a:cubicBezTo>
                  <a:pt x="1876" y="1138"/>
                  <a:pt x="1641" y="1162"/>
                  <a:pt x="1437" y="1208"/>
                </a:cubicBezTo>
                <a:cubicBezTo>
                  <a:pt x="1209" y="1197"/>
                  <a:pt x="1058" y="1235"/>
                  <a:pt x="941" y="1121"/>
                </a:cubicBezTo>
                <a:cubicBezTo>
                  <a:pt x="875" y="977"/>
                  <a:pt x="1156" y="1045"/>
                  <a:pt x="1282" y="1053"/>
                </a:cubicBezTo>
                <a:cubicBezTo>
                  <a:pt x="1523" y="1092"/>
                  <a:pt x="1669" y="1110"/>
                  <a:pt x="1751" y="950"/>
                </a:cubicBezTo>
                <a:cubicBezTo>
                  <a:pt x="1721" y="852"/>
                  <a:pt x="1705" y="843"/>
                  <a:pt x="1568" y="813"/>
                </a:cubicBezTo>
                <a:cubicBezTo>
                  <a:pt x="1426" y="817"/>
                  <a:pt x="990" y="919"/>
                  <a:pt x="919" y="763"/>
                </a:cubicBezTo>
                <a:cubicBezTo>
                  <a:pt x="1043" y="631"/>
                  <a:pt x="1111" y="678"/>
                  <a:pt x="1388" y="694"/>
                </a:cubicBezTo>
                <a:cubicBezTo>
                  <a:pt x="1479" y="716"/>
                  <a:pt x="1672" y="746"/>
                  <a:pt x="1672" y="746"/>
                </a:cubicBezTo>
                <a:cubicBezTo>
                  <a:pt x="1787" y="795"/>
                  <a:pt x="1710" y="770"/>
                  <a:pt x="1829" y="795"/>
                </a:cubicBezTo>
                <a:cubicBezTo>
                  <a:pt x="1882" y="806"/>
                  <a:pt x="1986" y="830"/>
                  <a:pt x="1986" y="830"/>
                </a:cubicBezTo>
                <a:cubicBezTo>
                  <a:pt x="2124" y="824"/>
                  <a:pt x="2267" y="833"/>
                  <a:pt x="2402" y="813"/>
                </a:cubicBezTo>
                <a:cubicBezTo>
                  <a:pt x="2500" y="798"/>
                  <a:pt x="2431" y="672"/>
                  <a:pt x="2427" y="659"/>
                </a:cubicBezTo>
                <a:cubicBezTo>
                  <a:pt x="2398" y="575"/>
                  <a:pt x="2279" y="547"/>
                  <a:pt x="2166" y="523"/>
                </a:cubicBezTo>
                <a:cubicBezTo>
                  <a:pt x="2039" y="464"/>
                  <a:pt x="1902" y="455"/>
                  <a:pt x="1751" y="438"/>
                </a:cubicBezTo>
                <a:cubicBezTo>
                  <a:pt x="1616" y="455"/>
                  <a:pt x="1579" y="455"/>
                  <a:pt x="1645" y="455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2" name="Freeform 44"/>
          <p:cNvSpPr>
            <a:spLocks noChangeArrowheads="1"/>
          </p:cNvSpPr>
          <p:nvPr/>
        </p:nvSpPr>
        <p:spPr bwMode="auto">
          <a:xfrm>
            <a:off x="4191000" y="2971800"/>
            <a:ext cx="1576388" cy="2735263"/>
          </a:xfrm>
          <a:custGeom>
            <a:avLst/>
            <a:gdLst>
              <a:gd name="T0" fmla="*/ 81 w 993"/>
              <a:gd name="T1" fmla="*/ 43 h 1723"/>
              <a:gd name="T2" fmla="*/ 30 w 993"/>
              <a:gd name="T3" fmla="*/ 29 h 1723"/>
              <a:gd name="T4" fmla="*/ 22 w 993"/>
              <a:gd name="T5" fmla="*/ 203 h 1723"/>
              <a:gd name="T6" fmla="*/ 0 w 993"/>
              <a:gd name="T7" fmla="*/ 349 h 1723"/>
              <a:gd name="T8" fmla="*/ 66 w 993"/>
              <a:gd name="T9" fmla="*/ 524 h 1723"/>
              <a:gd name="T10" fmla="*/ 95 w 993"/>
              <a:gd name="T11" fmla="*/ 597 h 1723"/>
              <a:gd name="T12" fmla="*/ 124 w 993"/>
              <a:gd name="T13" fmla="*/ 692 h 1723"/>
              <a:gd name="T14" fmla="*/ 131 w 993"/>
              <a:gd name="T15" fmla="*/ 1407 h 1723"/>
              <a:gd name="T16" fmla="*/ 241 w 993"/>
              <a:gd name="T17" fmla="*/ 1545 h 1723"/>
              <a:gd name="T18" fmla="*/ 255 w 993"/>
              <a:gd name="T19" fmla="*/ 1589 h 1723"/>
              <a:gd name="T20" fmla="*/ 284 w 993"/>
              <a:gd name="T21" fmla="*/ 1633 h 1723"/>
              <a:gd name="T22" fmla="*/ 402 w 993"/>
              <a:gd name="T23" fmla="*/ 1706 h 1723"/>
              <a:gd name="T24" fmla="*/ 504 w 993"/>
              <a:gd name="T25" fmla="*/ 1670 h 1723"/>
              <a:gd name="T26" fmla="*/ 467 w 993"/>
              <a:gd name="T27" fmla="*/ 1684 h 1723"/>
              <a:gd name="T28" fmla="*/ 540 w 993"/>
              <a:gd name="T29" fmla="*/ 1641 h 1723"/>
              <a:gd name="T30" fmla="*/ 555 w 993"/>
              <a:gd name="T31" fmla="*/ 1641 h 1723"/>
              <a:gd name="T32" fmla="*/ 591 w 993"/>
              <a:gd name="T33" fmla="*/ 1611 h 1723"/>
              <a:gd name="T34" fmla="*/ 605 w 993"/>
              <a:gd name="T35" fmla="*/ 1589 h 1723"/>
              <a:gd name="T36" fmla="*/ 627 w 993"/>
              <a:gd name="T37" fmla="*/ 1574 h 1723"/>
              <a:gd name="T38" fmla="*/ 634 w 993"/>
              <a:gd name="T39" fmla="*/ 1552 h 1723"/>
              <a:gd name="T40" fmla="*/ 678 w 993"/>
              <a:gd name="T41" fmla="*/ 1523 h 1723"/>
              <a:gd name="T42" fmla="*/ 722 w 993"/>
              <a:gd name="T43" fmla="*/ 1479 h 1723"/>
              <a:gd name="T44" fmla="*/ 736 w 993"/>
              <a:gd name="T45" fmla="*/ 1465 h 1723"/>
              <a:gd name="T46" fmla="*/ 781 w 993"/>
              <a:gd name="T47" fmla="*/ 1407 h 1723"/>
              <a:gd name="T48" fmla="*/ 802 w 993"/>
              <a:gd name="T49" fmla="*/ 1385 h 1723"/>
              <a:gd name="T50" fmla="*/ 817 w 993"/>
              <a:gd name="T51" fmla="*/ 1334 h 1723"/>
              <a:gd name="T52" fmla="*/ 853 w 993"/>
              <a:gd name="T53" fmla="*/ 1268 h 1723"/>
              <a:gd name="T54" fmla="*/ 882 w 993"/>
              <a:gd name="T55" fmla="*/ 1195 h 1723"/>
              <a:gd name="T56" fmla="*/ 911 w 993"/>
              <a:gd name="T57" fmla="*/ 1151 h 1723"/>
              <a:gd name="T58" fmla="*/ 948 w 993"/>
              <a:gd name="T59" fmla="*/ 1064 h 1723"/>
              <a:gd name="T60" fmla="*/ 962 w 993"/>
              <a:gd name="T61" fmla="*/ 998 h 1723"/>
              <a:gd name="T62" fmla="*/ 970 w 993"/>
              <a:gd name="T63" fmla="*/ 947 h 1723"/>
              <a:gd name="T64" fmla="*/ 984 w 993"/>
              <a:gd name="T65" fmla="*/ 874 h 1723"/>
              <a:gd name="T66" fmla="*/ 977 w 993"/>
              <a:gd name="T67" fmla="*/ 831 h 1723"/>
              <a:gd name="T68" fmla="*/ 992 w 993"/>
              <a:gd name="T69" fmla="*/ 751 h 1723"/>
              <a:gd name="T70" fmla="*/ 970 w 993"/>
              <a:gd name="T71" fmla="*/ 765 h 1723"/>
              <a:gd name="T72" fmla="*/ 977 w 993"/>
              <a:gd name="T73" fmla="*/ 699 h 1723"/>
              <a:gd name="T74" fmla="*/ 962 w 993"/>
              <a:gd name="T75" fmla="*/ 656 h 1723"/>
              <a:gd name="T76" fmla="*/ 941 w 993"/>
              <a:gd name="T77" fmla="*/ 612 h 1723"/>
              <a:gd name="T78" fmla="*/ 904 w 993"/>
              <a:gd name="T79" fmla="*/ 575 h 1723"/>
              <a:gd name="T80" fmla="*/ 853 w 993"/>
              <a:gd name="T81" fmla="*/ 539 h 1723"/>
              <a:gd name="T82" fmla="*/ 831 w 993"/>
              <a:gd name="T83" fmla="*/ 517 h 1723"/>
              <a:gd name="T84" fmla="*/ 795 w 993"/>
              <a:gd name="T85" fmla="*/ 488 h 1723"/>
              <a:gd name="T86" fmla="*/ 766 w 993"/>
              <a:gd name="T87" fmla="*/ 466 h 1723"/>
              <a:gd name="T88" fmla="*/ 758 w 993"/>
              <a:gd name="T89" fmla="*/ 430 h 1723"/>
              <a:gd name="T90" fmla="*/ 700 w 993"/>
              <a:gd name="T91" fmla="*/ 386 h 1723"/>
              <a:gd name="T92" fmla="*/ 656 w 993"/>
              <a:gd name="T93" fmla="*/ 357 h 1723"/>
              <a:gd name="T94" fmla="*/ 634 w 993"/>
              <a:gd name="T95" fmla="*/ 349 h 1723"/>
              <a:gd name="T96" fmla="*/ 620 w 993"/>
              <a:gd name="T97" fmla="*/ 327 h 1723"/>
              <a:gd name="T98" fmla="*/ 591 w 993"/>
              <a:gd name="T99" fmla="*/ 298 h 1723"/>
              <a:gd name="T100" fmla="*/ 547 w 993"/>
              <a:gd name="T101" fmla="*/ 269 h 1723"/>
              <a:gd name="T102" fmla="*/ 518 w 993"/>
              <a:gd name="T103" fmla="*/ 233 h 1723"/>
              <a:gd name="T104" fmla="*/ 482 w 993"/>
              <a:gd name="T105" fmla="*/ 204 h 1723"/>
              <a:gd name="T106" fmla="*/ 452 w 993"/>
              <a:gd name="T107" fmla="*/ 174 h 1723"/>
              <a:gd name="T108" fmla="*/ 416 w 993"/>
              <a:gd name="T109" fmla="*/ 123 h 1723"/>
              <a:gd name="T110" fmla="*/ 343 w 993"/>
              <a:gd name="T111" fmla="*/ 80 h 1723"/>
              <a:gd name="T112" fmla="*/ 248 w 993"/>
              <a:gd name="T113" fmla="*/ 43 h 1723"/>
              <a:gd name="T114" fmla="*/ 175 w 993"/>
              <a:gd name="T115" fmla="*/ 36 h 1723"/>
              <a:gd name="T116" fmla="*/ 139 w 993"/>
              <a:gd name="T117" fmla="*/ 36 h 1723"/>
              <a:gd name="T118" fmla="*/ 81 w 993"/>
              <a:gd name="T119" fmla="*/ 43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93" h="1723">
                <a:moveTo>
                  <a:pt x="81" y="43"/>
                </a:moveTo>
                <a:cubicBezTo>
                  <a:pt x="19" y="58"/>
                  <a:pt x="72" y="1"/>
                  <a:pt x="30" y="29"/>
                </a:cubicBezTo>
                <a:cubicBezTo>
                  <a:pt x="16" y="68"/>
                  <a:pt x="18" y="163"/>
                  <a:pt x="22" y="203"/>
                </a:cubicBezTo>
                <a:cubicBezTo>
                  <a:pt x="17" y="261"/>
                  <a:pt x="13" y="297"/>
                  <a:pt x="0" y="349"/>
                </a:cubicBezTo>
                <a:cubicBezTo>
                  <a:pt x="9" y="415"/>
                  <a:pt x="25" y="470"/>
                  <a:pt x="66" y="524"/>
                </a:cubicBezTo>
                <a:cubicBezTo>
                  <a:pt x="83" y="578"/>
                  <a:pt x="73" y="554"/>
                  <a:pt x="95" y="597"/>
                </a:cubicBezTo>
                <a:cubicBezTo>
                  <a:pt x="103" y="629"/>
                  <a:pt x="114" y="660"/>
                  <a:pt x="124" y="692"/>
                </a:cubicBezTo>
                <a:cubicBezTo>
                  <a:pt x="118" y="920"/>
                  <a:pt x="79" y="1186"/>
                  <a:pt x="131" y="1407"/>
                </a:cubicBezTo>
                <a:cubicBezTo>
                  <a:pt x="138" y="1436"/>
                  <a:pt x="216" y="1520"/>
                  <a:pt x="241" y="1545"/>
                </a:cubicBezTo>
                <a:cubicBezTo>
                  <a:pt x="246" y="1560"/>
                  <a:pt x="247" y="1576"/>
                  <a:pt x="255" y="1589"/>
                </a:cubicBezTo>
                <a:cubicBezTo>
                  <a:pt x="265" y="1604"/>
                  <a:pt x="274" y="1618"/>
                  <a:pt x="284" y="1633"/>
                </a:cubicBezTo>
                <a:cubicBezTo>
                  <a:pt x="303" y="1662"/>
                  <a:pt x="374" y="1697"/>
                  <a:pt x="402" y="1706"/>
                </a:cubicBezTo>
                <a:cubicBezTo>
                  <a:pt x="427" y="1723"/>
                  <a:pt x="467" y="1689"/>
                  <a:pt x="504" y="1670"/>
                </a:cubicBezTo>
                <a:cubicBezTo>
                  <a:pt x="512" y="1666"/>
                  <a:pt x="459" y="1689"/>
                  <a:pt x="467" y="1684"/>
                </a:cubicBezTo>
                <a:cubicBezTo>
                  <a:pt x="480" y="1676"/>
                  <a:pt x="540" y="1641"/>
                  <a:pt x="540" y="1641"/>
                </a:cubicBezTo>
                <a:cubicBezTo>
                  <a:pt x="554" y="1635"/>
                  <a:pt x="547" y="1646"/>
                  <a:pt x="555" y="1641"/>
                </a:cubicBezTo>
                <a:cubicBezTo>
                  <a:pt x="563" y="1636"/>
                  <a:pt x="583" y="1620"/>
                  <a:pt x="591" y="1611"/>
                </a:cubicBezTo>
                <a:cubicBezTo>
                  <a:pt x="596" y="1604"/>
                  <a:pt x="599" y="1595"/>
                  <a:pt x="605" y="1589"/>
                </a:cubicBezTo>
                <a:cubicBezTo>
                  <a:pt x="611" y="1583"/>
                  <a:pt x="622" y="1581"/>
                  <a:pt x="627" y="1574"/>
                </a:cubicBezTo>
                <a:cubicBezTo>
                  <a:pt x="632" y="1568"/>
                  <a:pt x="629" y="1557"/>
                  <a:pt x="634" y="1552"/>
                </a:cubicBezTo>
                <a:cubicBezTo>
                  <a:pt x="646" y="1540"/>
                  <a:pt x="678" y="1523"/>
                  <a:pt x="678" y="1523"/>
                </a:cubicBezTo>
                <a:cubicBezTo>
                  <a:pt x="679" y="1521"/>
                  <a:pt x="720" y="1480"/>
                  <a:pt x="722" y="1479"/>
                </a:cubicBezTo>
                <a:cubicBezTo>
                  <a:pt x="734" y="1470"/>
                  <a:pt x="736" y="1465"/>
                  <a:pt x="736" y="1465"/>
                </a:cubicBezTo>
                <a:cubicBezTo>
                  <a:pt x="743" y="1455"/>
                  <a:pt x="770" y="1420"/>
                  <a:pt x="781" y="1407"/>
                </a:cubicBezTo>
                <a:cubicBezTo>
                  <a:pt x="792" y="1394"/>
                  <a:pt x="796" y="1397"/>
                  <a:pt x="802" y="1385"/>
                </a:cubicBezTo>
                <a:cubicBezTo>
                  <a:pt x="808" y="1372"/>
                  <a:pt x="809" y="1353"/>
                  <a:pt x="817" y="1334"/>
                </a:cubicBezTo>
                <a:cubicBezTo>
                  <a:pt x="825" y="1315"/>
                  <a:pt x="842" y="1291"/>
                  <a:pt x="853" y="1268"/>
                </a:cubicBezTo>
                <a:cubicBezTo>
                  <a:pt x="866" y="1248"/>
                  <a:pt x="877" y="1217"/>
                  <a:pt x="882" y="1195"/>
                </a:cubicBezTo>
                <a:cubicBezTo>
                  <a:pt x="888" y="1172"/>
                  <a:pt x="905" y="1175"/>
                  <a:pt x="911" y="1151"/>
                </a:cubicBezTo>
                <a:cubicBezTo>
                  <a:pt x="922" y="1129"/>
                  <a:pt x="940" y="1089"/>
                  <a:pt x="948" y="1064"/>
                </a:cubicBezTo>
                <a:cubicBezTo>
                  <a:pt x="957" y="1030"/>
                  <a:pt x="958" y="1017"/>
                  <a:pt x="962" y="998"/>
                </a:cubicBezTo>
                <a:cubicBezTo>
                  <a:pt x="966" y="979"/>
                  <a:pt x="966" y="968"/>
                  <a:pt x="970" y="947"/>
                </a:cubicBezTo>
                <a:cubicBezTo>
                  <a:pt x="974" y="926"/>
                  <a:pt x="983" y="893"/>
                  <a:pt x="984" y="874"/>
                </a:cubicBezTo>
                <a:cubicBezTo>
                  <a:pt x="992" y="838"/>
                  <a:pt x="979" y="845"/>
                  <a:pt x="977" y="831"/>
                </a:cubicBezTo>
                <a:cubicBezTo>
                  <a:pt x="978" y="811"/>
                  <a:pt x="993" y="762"/>
                  <a:pt x="992" y="751"/>
                </a:cubicBezTo>
                <a:cubicBezTo>
                  <a:pt x="991" y="740"/>
                  <a:pt x="972" y="774"/>
                  <a:pt x="970" y="765"/>
                </a:cubicBezTo>
                <a:cubicBezTo>
                  <a:pt x="968" y="756"/>
                  <a:pt x="978" y="717"/>
                  <a:pt x="977" y="699"/>
                </a:cubicBezTo>
                <a:cubicBezTo>
                  <a:pt x="975" y="680"/>
                  <a:pt x="968" y="670"/>
                  <a:pt x="962" y="656"/>
                </a:cubicBezTo>
                <a:cubicBezTo>
                  <a:pt x="956" y="642"/>
                  <a:pt x="951" y="625"/>
                  <a:pt x="941" y="612"/>
                </a:cubicBezTo>
                <a:cubicBezTo>
                  <a:pt x="933" y="600"/>
                  <a:pt x="919" y="587"/>
                  <a:pt x="904" y="575"/>
                </a:cubicBezTo>
                <a:cubicBezTo>
                  <a:pt x="889" y="563"/>
                  <a:pt x="865" y="549"/>
                  <a:pt x="853" y="539"/>
                </a:cubicBezTo>
                <a:cubicBezTo>
                  <a:pt x="842" y="527"/>
                  <a:pt x="841" y="525"/>
                  <a:pt x="831" y="517"/>
                </a:cubicBezTo>
                <a:cubicBezTo>
                  <a:pt x="821" y="509"/>
                  <a:pt x="806" y="497"/>
                  <a:pt x="795" y="488"/>
                </a:cubicBezTo>
                <a:cubicBezTo>
                  <a:pt x="784" y="479"/>
                  <a:pt x="772" y="476"/>
                  <a:pt x="766" y="466"/>
                </a:cubicBezTo>
                <a:cubicBezTo>
                  <a:pt x="760" y="456"/>
                  <a:pt x="769" y="443"/>
                  <a:pt x="758" y="430"/>
                </a:cubicBezTo>
                <a:cubicBezTo>
                  <a:pt x="747" y="418"/>
                  <a:pt x="717" y="397"/>
                  <a:pt x="700" y="386"/>
                </a:cubicBezTo>
                <a:cubicBezTo>
                  <a:pt x="683" y="374"/>
                  <a:pt x="667" y="363"/>
                  <a:pt x="656" y="357"/>
                </a:cubicBezTo>
                <a:cubicBezTo>
                  <a:pt x="649" y="352"/>
                  <a:pt x="640" y="355"/>
                  <a:pt x="634" y="349"/>
                </a:cubicBezTo>
                <a:cubicBezTo>
                  <a:pt x="628" y="343"/>
                  <a:pt x="627" y="333"/>
                  <a:pt x="620" y="327"/>
                </a:cubicBezTo>
                <a:cubicBezTo>
                  <a:pt x="607" y="315"/>
                  <a:pt x="606" y="308"/>
                  <a:pt x="591" y="298"/>
                </a:cubicBezTo>
                <a:cubicBezTo>
                  <a:pt x="578" y="290"/>
                  <a:pt x="547" y="269"/>
                  <a:pt x="547" y="269"/>
                </a:cubicBezTo>
                <a:cubicBezTo>
                  <a:pt x="534" y="263"/>
                  <a:pt x="529" y="240"/>
                  <a:pt x="518" y="233"/>
                </a:cubicBezTo>
                <a:cubicBezTo>
                  <a:pt x="507" y="222"/>
                  <a:pt x="493" y="214"/>
                  <a:pt x="482" y="204"/>
                </a:cubicBezTo>
                <a:cubicBezTo>
                  <a:pt x="436" y="171"/>
                  <a:pt x="487" y="209"/>
                  <a:pt x="452" y="174"/>
                </a:cubicBezTo>
                <a:cubicBezTo>
                  <a:pt x="434" y="156"/>
                  <a:pt x="437" y="138"/>
                  <a:pt x="416" y="123"/>
                </a:cubicBezTo>
                <a:cubicBezTo>
                  <a:pt x="365" y="123"/>
                  <a:pt x="353" y="95"/>
                  <a:pt x="343" y="80"/>
                </a:cubicBezTo>
                <a:cubicBezTo>
                  <a:pt x="338" y="72"/>
                  <a:pt x="263" y="47"/>
                  <a:pt x="248" y="43"/>
                </a:cubicBezTo>
                <a:cubicBezTo>
                  <a:pt x="223" y="4"/>
                  <a:pt x="223" y="42"/>
                  <a:pt x="175" y="36"/>
                </a:cubicBezTo>
                <a:cubicBezTo>
                  <a:pt x="172" y="29"/>
                  <a:pt x="144" y="42"/>
                  <a:pt x="139" y="36"/>
                </a:cubicBezTo>
                <a:cubicBezTo>
                  <a:pt x="137" y="33"/>
                  <a:pt x="61" y="0"/>
                  <a:pt x="81" y="43"/>
                </a:cubicBezTo>
                <a:close/>
              </a:path>
            </a:pathLst>
          </a:custGeom>
          <a:gradFill rotWithShape="0">
            <a:gsLst>
              <a:gs pos="0">
                <a:srgbClr val="33CCFF"/>
              </a:gs>
              <a:gs pos="100000">
                <a:srgbClr val="12485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73" name="Rectangle 45"/>
          <p:cNvSpPr>
            <a:spLocks noChangeArrowheads="1"/>
          </p:cNvSpPr>
          <p:nvPr/>
        </p:nvSpPr>
        <p:spPr bwMode="auto">
          <a:xfrm>
            <a:off x="2819400" y="3810000"/>
            <a:ext cx="2590800" cy="1219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2574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76" name="Picture 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672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77" name="Picture 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78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79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463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80" name="Picture 5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867400"/>
            <a:ext cx="1028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81" name="Freeform 53"/>
          <p:cNvSpPr>
            <a:spLocks noChangeArrowheads="1"/>
          </p:cNvSpPr>
          <p:nvPr/>
        </p:nvSpPr>
        <p:spPr bwMode="auto">
          <a:xfrm>
            <a:off x="796925" y="2717800"/>
            <a:ext cx="5149850" cy="3370263"/>
          </a:xfrm>
          <a:custGeom>
            <a:avLst/>
            <a:gdLst>
              <a:gd name="T0" fmla="*/ 3020 w 3244"/>
              <a:gd name="T1" fmla="*/ 592 h 2123"/>
              <a:gd name="T2" fmla="*/ 2939 w 3244"/>
              <a:gd name="T3" fmla="*/ 541 h 2123"/>
              <a:gd name="T4" fmla="*/ 2903 w 3244"/>
              <a:gd name="T5" fmla="*/ 512 h 2123"/>
              <a:gd name="T6" fmla="*/ 2786 w 3244"/>
              <a:gd name="T7" fmla="*/ 395 h 2123"/>
              <a:gd name="T8" fmla="*/ 2728 w 3244"/>
              <a:gd name="T9" fmla="*/ 315 h 2123"/>
              <a:gd name="T10" fmla="*/ 2495 w 3244"/>
              <a:gd name="T11" fmla="*/ 162 h 2123"/>
              <a:gd name="T12" fmla="*/ 2232 w 3244"/>
              <a:gd name="T13" fmla="*/ 60 h 2123"/>
              <a:gd name="T14" fmla="*/ 1744 w 3244"/>
              <a:gd name="T15" fmla="*/ 9 h 2123"/>
              <a:gd name="T16" fmla="*/ 1700 w 3244"/>
              <a:gd name="T17" fmla="*/ 38 h 2123"/>
              <a:gd name="T18" fmla="*/ 1277 w 3244"/>
              <a:gd name="T19" fmla="*/ 16 h 2123"/>
              <a:gd name="T20" fmla="*/ 956 w 3244"/>
              <a:gd name="T21" fmla="*/ 82 h 2123"/>
              <a:gd name="T22" fmla="*/ 584 w 3244"/>
              <a:gd name="T23" fmla="*/ 155 h 2123"/>
              <a:gd name="T24" fmla="*/ 358 w 3244"/>
              <a:gd name="T25" fmla="*/ 257 h 2123"/>
              <a:gd name="T26" fmla="*/ 278 w 3244"/>
              <a:gd name="T27" fmla="*/ 330 h 2123"/>
              <a:gd name="T28" fmla="*/ 169 w 3244"/>
              <a:gd name="T29" fmla="*/ 446 h 2123"/>
              <a:gd name="T30" fmla="*/ 118 w 3244"/>
              <a:gd name="T31" fmla="*/ 526 h 2123"/>
              <a:gd name="T32" fmla="*/ 74 w 3244"/>
              <a:gd name="T33" fmla="*/ 592 h 2123"/>
              <a:gd name="T34" fmla="*/ 52 w 3244"/>
              <a:gd name="T35" fmla="*/ 1401 h 2123"/>
              <a:gd name="T36" fmla="*/ 176 w 3244"/>
              <a:gd name="T37" fmla="*/ 1591 h 2123"/>
              <a:gd name="T38" fmla="*/ 380 w 3244"/>
              <a:gd name="T39" fmla="*/ 1795 h 2123"/>
              <a:gd name="T40" fmla="*/ 548 w 3244"/>
              <a:gd name="T41" fmla="*/ 1919 h 2123"/>
              <a:gd name="T42" fmla="*/ 752 w 3244"/>
              <a:gd name="T43" fmla="*/ 1977 h 2123"/>
              <a:gd name="T44" fmla="*/ 971 w 3244"/>
              <a:gd name="T45" fmla="*/ 2043 h 2123"/>
              <a:gd name="T46" fmla="*/ 1270 w 3244"/>
              <a:gd name="T47" fmla="*/ 2087 h 2123"/>
              <a:gd name="T48" fmla="*/ 1576 w 3244"/>
              <a:gd name="T49" fmla="*/ 2123 h 2123"/>
              <a:gd name="T50" fmla="*/ 2356 w 3244"/>
              <a:gd name="T51" fmla="*/ 2050 h 2123"/>
              <a:gd name="T52" fmla="*/ 2531 w 3244"/>
              <a:gd name="T53" fmla="*/ 1941 h 2123"/>
              <a:gd name="T54" fmla="*/ 2845 w 3244"/>
              <a:gd name="T55" fmla="*/ 1831 h 2123"/>
              <a:gd name="T56" fmla="*/ 3005 w 3244"/>
              <a:gd name="T57" fmla="*/ 1744 h 2123"/>
              <a:gd name="T58" fmla="*/ 3165 w 3244"/>
              <a:gd name="T59" fmla="*/ 1584 h 2123"/>
              <a:gd name="T60" fmla="*/ 3209 w 3244"/>
              <a:gd name="T61" fmla="*/ 1299 h 2123"/>
              <a:gd name="T62" fmla="*/ 3129 w 3244"/>
              <a:gd name="T63" fmla="*/ 709 h 2123"/>
              <a:gd name="T64" fmla="*/ 3129 w 3244"/>
              <a:gd name="T65" fmla="*/ 709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44" h="2123">
                <a:moveTo>
                  <a:pt x="3129" y="709"/>
                </a:moveTo>
                <a:cubicBezTo>
                  <a:pt x="3110" y="650"/>
                  <a:pt x="3070" y="623"/>
                  <a:pt x="3020" y="592"/>
                </a:cubicBezTo>
                <a:cubicBezTo>
                  <a:pt x="3011" y="586"/>
                  <a:pt x="2999" y="583"/>
                  <a:pt x="2990" y="577"/>
                </a:cubicBezTo>
                <a:cubicBezTo>
                  <a:pt x="2972" y="566"/>
                  <a:pt x="2939" y="541"/>
                  <a:pt x="2939" y="541"/>
                </a:cubicBezTo>
                <a:cubicBezTo>
                  <a:pt x="2934" y="534"/>
                  <a:pt x="2932" y="524"/>
                  <a:pt x="2925" y="519"/>
                </a:cubicBezTo>
                <a:cubicBezTo>
                  <a:pt x="2919" y="514"/>
                  <a:pt x="2908" y="517"/>
                  <a:pt x="2903" y="512"/>
                </a:cubicBezTo>
                <a:cubicBezTo>
                  <a:pt x="2884" y="493"/>
                  <a:pt x="2881" y="461"/>
                  <a:pt x="2859" y="446"/>
                </a:cubicBezTo>
                <a:cubicBezTo>
                  <a:pt x="2805" y="410"/>
                  <a:pt x="2829" y="428"/>
                  <a:pt x="2786" y="395"/>
                </a:cubicBezTo>
                <a:cubicBezTo>
                  <a:pt x="2770" y="345"/>
                  <a:pt x="2793" y="399"/>
                  <a:pt x="2757" y="359"/>
                </a:cubicBezTo>
                <a:cubicBezTo>
                  <a:pt x="2745" y="346"/>
                  <a:pt x="2743" y="325"/>
                  <a:pt x="2728" y="315"/>
                </a:cubicBezTo>
                <a:cubicBezTo>
                  <a:pt x="2689" y="289"/>
                  <a:pt x="2650" y="266"/>
                  <a:pt x="2611" y="242"/>
                </a:cubicBezTo>
                <a:cubicBezTo>
                  <a:pt x="2571" y="218"/>
                  <a:pt x="2536" y="182"/>
                  <a:pt x="2495" y="162"/>
                </a:cubicBezTo>
                <a:cubicBezTo>
                  <a:pt x="2466" y="120"/>
                  <a:pt x="2415" y="117"/>
                  <a:pt x="2371" y="96"/>
                </a:cubicBezTo>
                <a:cubicBezTo>
                  <a:pt x="2326" y="75"/>
                  <a:pt x="2281" y="70"/>
                  <a:pt x="2232" y="60"/>
                </a:cubicBezTo>
                <a:cubicBezTo>
                  <a:pt x="2128" y="39"/>
                  <a:pt x="2025" y="16"/>
                  <a:pt x="1919" y="1"/>
                </a:cubicBezTo>
                <a:cubicBezTo>
                  <a:pt x="1861" y="4"/>
                  <a:pt x="1802" y="0"/>
                  <a:pt x="1744" y="9"/>
                </a:cubicBezTo>
                <a:cubicBezTo>
                  <a:pt x="1734" y="11"/>
                  <a:pt x="1731" y="25"/>
                  <a:pt x="1722" y="31"/>
                </a:cubicBezTo>
                <a:cubicBezTo>
                  <a:pt x="1716" y="35"/>
                  <a:pt x="1707" y="36"/>
                  <a:pt x="1700" y="38"/>
                </a:cubicBezTo>
                <a:cubicBezTo>
                  <a:pt x="1669" y="22"/>
                  <a:pt x="1638" y="20"/>
                  <a:pt x="1605" y="9"/>
                </a:cubicBezTo>
                <a:cubicBezTo>
                  <a:pt x="1496" y="11"/>
                  <a:pt x="1386" y="12"/>
                  <a:pt x="1277" y="16"/>
                </a:cubicBezTo>
                <a:cubicBezTo>
                  <a:pt x="1268" y="16"/>
                  <a:pt x="1219" y="38"/>
                  <a:pt x="1219" y="38"/>
                </a:cubicBezTo>
                <a:cubicBezTo>
                  <a:pt x="1134" y="58"/>
                  <a:pt x="1043" y="70"/>
                  <a:pt x="956" y="82"/>
                </a:cubicBezTo>
                <a:cubicBezTo>
                  <a:pt x="899" y="118"/>
                  <a:pt x="822" y="116"/>
                  <a:pt x="759" y="125"/>
                </a:cubicBezTo>
                <a:cubicBezTo>
                  <a:pt x="700" y="133"/>
                  <a:pt x="642" y="145"/>
                  <a:pt x="584" y="155"/>
                </a:cubicBezTo>
                <a:cubicBezTo>
                  <a:pt x="532" y="164"/>
                  <a:pt x="469" y="185"/>
                  <a:pt x="424" y="213"/>
                </a:cubicBezTo>
                <a:cubicBezTo>
                  <a:pt x="400" y="228"/>
                  <a:pt x="385" y="247"/>
                  <a:pt x="358" y="257"/>
                </a:cubicBezTo>
                <a:cubicBezTo>
                  <a:pt x="349" y="270"/>
                  <a:pt x="318" y="305"/>
                  <a:pt x="307" y="315"/>
                </a:cubicBezTo>
                <a:cubicBezTo>
                  <a:pt x="299" y="322"/>
                  <a:pt x="287" y="323"/>
                  <a:pt x="278" y="330"/>
                </a:cubicBezTo>
                <a:cubicBezTo>
                  <a:pt x="262" y="343"/>
                  <a:pt x="234" y="373"/>
                  <a:pt x="234" y="373"/>
                </a:cubicBezTo>
                <a:cubicBezTo>
                  <a:pt x="217" y="407"/>
                  <a:pt x="196" y="419"/>
                  <a:pt x="169" y="446"/>
                </a:cubicBezTo>
                <a:cubicBezTo>
                  <a:pt x="159" y="466"/>
                  <a:pt x="152" y="487"/>
                  <a:pt x="140" y="505"/>
                </a:cubicBezTo>
                <a:cubicBezTo>
                  <a:pt x="135" y="514"/>
                  <a:pt x="124" y="518"/>
                  <a:pt x="118" y="526"/>
                </a:cubicBezTo>
                <a:cubicBezTo>
                  <a:pt x="107" y="540"/>
                  <a:pt x="99" y="555"/>
                  <a:pt x="89" y="570"/>
                </a:cubicBezTo>
                <a:cubicBezTo>
                  <a:pt x="84" y="577"/>
                  <a:pt x="74" y="592"/>
                  <a:pt x="74" y="592"/>
                </a:cubicBezTo>
                <a:cubicBezTo>
                  <a:pt x="57" y="647"/>
                  <a:pt x="39" y="695"/>
                  <a:pt x="30" y="752"/>
                </a:cubicBezTo>
                <a:cubicBezTo>
                  <a:pt x="16" y="974"/>
                  <a:pt x="0" y="1187"/>
                  <a:pt x="52" y="1401"/>
                </a:cubicBezTo>
                <a:cubicBezTo>
                  <a:pt x="54" y="1421"/>
                  <a:pt x="51" y="1442"/>
                  <a:pt x="59" y="1460"/>
                </a:cubicBezTo>
                <a:cubicBezTo>
                  <a:pt x="81" y="1510"/>
                  <a:pt x="139" y="1554"/>
                  <a:pt x="176" y="1591"/>
                </a:cubicBezTo>
                <a:cubicBezTo>
                  <a:pt x="266" y="1681"/>
                  <a:pt x="145" y="1629"/>
                  <a:pt x="249" y="1664"/>
                </a:cubicBezTo>
                <a:cubicBezTo>
                  <a:pt x="293" y="1708"/>
                  <a:pt x="336" y="1751"/>
                  <a:pt x="380" y="1795"/>
                </a:cubicBezTo>
                <a:cubicBezTo>
                  <a:pt x="384" y="1799"/>
                  <a:pt x="431" y="1846"/>
                  <a:pt x="431" y="1846"/>
                </a:cubicBezTo>
                <a:cubicBezTo>
                  <a:pt x="470" y="1872"/>
                  <a:pt x="508" y="1895"/>
                  <a:pt x="548" y="1919"/>
                </a:cubicBezTo>
                <a:cubicBezTo>
                  <a:pt x="618" y="1961"/>
                  <a:pt x="568" y="1945"/>
                  <a:pt x="665" y="1963"/>
                </a:cubicBezTo>
                <a:cubicBezTo>
                  <a:pt x="694" y="1968"/>
                  <a:pt x="752" y="1977"/>
                  <a:pt x="752" y="1977"/>
                </a:cubicBezTo>
                <a:cubicBezTo>
                  <a:pt x="799" y="1994"/>
                  <a:pt x="844" y="2006"/>
                  <a:pt x="891" y="2021"/>
                </a:cubicBezTo>
                <a:cubicBezTo>
                  <a:pt x="931" y="2050"/>
                  <a:pt x="897" y="2030"/>
                  <a:pt x="971" y="2043"/>
                </a:cubicBezTo>
                <a:cubicBezTo>
                  <a:pt x="1035" y="2054"/>
                  <a:pt x="1080" y="2067"/>
                  <a:pt x="1146" y="2072"/>
                </a:cubicBezTo>
                <a:cubicBezTo>
                  <a:pt x="1203" y="2090"/>
                  <a:pt x="1149" y="2075"/>
                  <a:pt x="1270" y="2087"/>
                </a:cubicBezTo>
                <a:cubicBezTo>
                  <a:pt x="1309" y="2091"/>
                  <a:pt x="1386" y="2101"/>
                  <a:pt x="1386" y="2101"/>
                </a:cubicBezTo>
                <a:cubicBezTo>
                  <a:pt x="1447" y="2123"/>
                  <a:pt x="1513" y="2111"/>
                  <a:pt x="1576" y="2123"/>
                </a:cubicBezTo>
                <a:cubicBezTo>
                  <a:pt x="1779" y="2119"/>
                  <a:pt x="1979" y="2112"/>
                  <a:pt x="2181" y="2101"/>
                </a:cubicBezTo>
                <a:cubicBezTo>
                  <a:pt x="2238" y="2087"/>
                  <a:pt x="2302" y="2073"/>
                  <a:pt x="2356" y="2050"/>
                </a:cubicBezTo>
                <a:cubicBezTo>
                  <a:pt x="2390" y="2035"/>
                  <a:pt x="2416" y="2010"/>
                  <a:pt x="2451" y="1999"/>
                </a:cubicBezTo>
                <a:cubicBezTo>
                  <a:pt x="2464" y="1959"/>
                  <a:pt x="2495" y="1951"/>
                  <a:pt x="2531" y="1941"/>
                </a:cubicBezTo>
                <a:cubicBezTo>
                  <a:pt x="2606" y="1921"/>
                  <a:pt x="2675" y="1886"/>
                  <a:pt x="2750" y="1868"/>
                </a:cubicBezTo>
                <a:cubicBezTo>
                  <a:pt x="2781" y="1847"/>
                  <a:pt x="2812" y="1849"/>
                  <a:pt x="2845" y="1831"/>
                </a:cubicBezTo>
                <a:cubicBezTo>
                  <a:pt x="2871" y="1816"/>
                  <a:pt x="2885" y="1784"/>
                  <a:pt x="2903" y="1773"/>
                </a:cubicBezTo>
                <a:cubicBezTo>
                  <a:pt x="2939" y="1751"/>
                  <a:pt x="2967" y="1750"/>
                  <a:pt x="3005" y="1744"/>
                </a:cubicBezTo>
                <a:cubicBezTo>
                  <a:pt x="3128" y="1621"/>
                  <a:pt x="2978" y="1757"/>
                  <a:pt x="3093" y="1686"/>
                </a:cubicBezTo>
                <a:cubicBezTo>
                  <a:pt x="3117" y="1671"/>
                  <a:pt x="3141" y="1608"/>
                  <a:pt x="3165" y="1584"/>
                </a:cubicBezTo>
                <a:cubicBezTo>
                  <a:pt x="3174" y="1559"/>
                  <a:pt x="3180" y="1540"/>
                  <a:pt x="3195" y="1518"/>
                </a:cubicBezTo>
                <a:cubicBezTo>
                  <a:pt x="3216" y="1432"/>
                  <a:pt x="3209" y="1468"/>
                  <a:pt x="3209" y="1299"/>
                </a:cubicBezTo>
                <a:cubicBezTo>
                  <a:pt x="3209" y="1242"/>
                  <a:pt x="3244" y="902"/>
                  <a:pt x="3158" y="782"/>
                </a:cubicBezTo>
                <a:cubicBezTo>
                  <a:pt x="3149" y="755"/>
                  <a:pt x="3137" y="736"/>
                  <a:pt x="3129" y="709"/>
                </a:cubicBezTo>
                <a:cubicBezTo>
                  <a:pt x="3127" y="702"/>
                  <a:pt x="3122" y="687"/>
                  <a:pt x="3122" y="687"/>
                </a:cubicBezTo>
                <a:cubicBezTo>
                  <a:pt x="3122" y="687"/>
                  <a:pt x="3127" y="702"/>
                  <a:pt x="3129" y="70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2" name="Freeform 54"/>
          <p:cNvSpPr>
            <a:spLocks noChangeArrowheads="1"/>
          </p:cNvSpPr>
          <p:nvPr/>
        </p:nvSpPr>
        <p:spPr bwMode="auto">
          <a:xfrm>
            <a:off x="1828800" y="2895600"/>
            <a:ext cx="4724400" cy="3082925"/>
          </a:xfrm>
          <a:custGeom>
            <a:avLst/>
            <a:gdLst>
              <a:gd name="T0" fmla="*/ 2039 w 2976"/>
              <a:gd name="T1" fmla="*/ 78 h 1942"/>
              <a:gd name="T2" fmla="*/ 2352 w 2976"/>
              <a:gd name="T3" fmla="*/ 180 h 1942"/>
              <a:gd name="T4" fmla="*/ 2662 w 2976"/>
              <a:gd name="T5" fmla="*/ 455 h 1942"/>
              <a:gd name="T6" fmla="*/ 2768 w 2976"/>
              <a:gd name="T7" fmla="*/ 556 h 1942"/>
              <a:gd name="T8" fmla="*/ 2821 w 2976"/>
              <a:gd name="T9" fmla="*/ 1396 h 1942"/>
              <a:gd name="T10" fmla="*/ 2586 w 2976"/>
              <a:gd name="T11" fmla="*/ 1686 h 1942"/>
              <a:gd name="T12" fmla="*/ 2352 w 2976"/>
              <a:gd name="T13" fmla="*/ 1806 h 1942"/>
              <a:gd name="T14" fmla="*/ 2039 w 2976"/>
              <a:gd name="T15" fmla="*/ 1907 h 1942"/>
              <a:gd name="T16" fmla="*/ 1229 w 2976"/>
              <a:gd name="T17" fmla="*/ 1925 h 1942"/>
              <a:gd name="T18" fmla="*/ 472 w 2976"/>
              <a:gd name="T19" fmla="*/ 1616 h 1942"/>
              <a:gd name="T20" fmla="*/ 343 w 2976"/>
              <a:gd name="T21" fmla="*/ 1532 h 1942"/>
              <a:gd name="T22" fmla="*/ 215 w 2976"/>
              <a:gd name="T23" fmla="*/ 1379 h 1942"/>
              <a:gd name="T24" fmla="*/ 4 w 2976"/>
              <a:gd name="T25" fmla="*/ 1018 h 1942"/>
              <a:gd name="T26" fmla="*/ 343 w 2976"/>
              <a:gd name="T27" fmla="*/ 438 h 1942"/>
              <a:gd name="T28" fmla="*/ 551 w 2976"/>
              <a:gd name="T29" fmla="*/ 316 h 1942"/>
              <a:gd name="T30" fmla="*/ 1521 w 2976"/>
              <a:gd name="T31" fmla="*/ 15 h 1942"/>
              <a:gd name="T32" fmla="*/ 1543 w 2976"/>
              <a:gd name="T33" fmla="*/ 131 h 1942"/>
              <a:gd name="T34" fmla="*/ 1557 w 2976"/>
              <a:gd name="T35" fmla="*/ 204 h 1942"/>
              <a:gd name="T36" fmla="*/ 1586 w 2976"/>
              <a:gd name="T37" fmla="*/ 292 h 1942"/>
              <a:gd name="T38" fmla="*/ 1127 w 2976"/>
              <a:gd name="T39" fmla="*/ 540 h 1942"/>
              <a:gd name="T40" fmla="*/ 631 w 2976"/>
              <a:gd name="T41" fmla="*/ 813 h 1942"/>
              <a:gd name="T42" fmla="*/ 892 w 2976"/>
              <a:gd name="T43" fmla="*/ 1274 h 1942"/>
              <a:gd name="T44" fmla="*/ 1490 w 2976"/>
              <a:gd name="T45" fmla="*/ 1498 h 1942"/>
              <a:gd name="T46" fmla="*/ 2194 w 2976"/>
              <a:gd name="T47" fmla="*/ 1550 h 1942"/>
              <a:gd name="T48" fmla="*/ 2507 w 2976"/>
              <a:gd name="T49" fmla="*/ 1379 h 1942"/>
              <a:gd name="T50" fmla="*/ 2092 w 2976"/>
              <a:gd name="T51" fmla="*/ 1121 h 1942"/>
              <a:gd name="T52" fmla="*/ 941 w 2976"/>
              <a:gd name="T53" fmla="*/ 1121 h 1942"/>
              <a:gd name="T54" fmla="*/ 1751 w 2976"/>
              <a:gd name="T55" fmla="*/ 950 h 1942"/>
              <a:gd name="T56" fmla="*/ 919 w 2976"/>
              <a:gd name="T57" fmla="*/ 763 h 1942"/>
              <a:gd name="T58" fmla="*/ 1672 w 2976"/>
              <a:gd name="T59" fmla="*/ 746 h 1942"/>
              <a:gd name="T60" fmla="*/ 1986 w 2976"/>
              <a:gd name="T61" fmla="*/ 830 h 1942"/>
              <a:gd name="T62" fmla="*/ 2427 w 2976"/>
              <a:gd name="T63" fmla="*/ 659 h 1942"/>
              <a:gd name="T64" fmla="*/ 1751 w 2976"/>
              <a:gd name="T65" fmla="*/ 438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6" h="1942">
                <a:moveTo>
                  <a:pt x="1528" y="44"/>
                </a:moveTo>
                <a:cubicBezTo>
                  <a:pt x="1754" y="0"/>
                  <a:pt x="1836" y="23"/>
                  <a:pt x="2039" y="78"/>
                </a:cubicBezTo>
                <a:cubicBezTo>
                  <a:pt x="2088" y="91"/>
                  <a:pt x="2146" y="93"/>
                  <a:pt x="2194" y="113"/>
                </a:cubicBezTo>
                <a:cubicBezTo>
                  <a:pt x="2247" y="134"/>
                  <a:pt x="2352" y="180"/>
                  <a:pt x="2352" y="180"/>
                </a:cubicBezTo>
                <a:cubicBezTo>
                  <a:pt x="2418" y="247"/>
                  <a:pt x="2464" y="325"/>
                  <a:pt x="2560" y="368"/>
                </a:cubicBezTo>
                <a:cubicBezTo>
                  <a:pt x="2626" y="496"/>
                  <a:pt x="2529" y="347"/>
                  <a:pt x="2662" y="455"/>
                </a:cubicBezTo>
                <a:cubicBezTo>
                  <a:pt x="2679" y="468"/>
                  <a:pt x="2671" y="490"/>
                  <a:pt x="2688" y="505"/>
                </a:cubicBezTo>
                <a:cubicBezTo>
                  <a:pt x="2708" y="525"/>
                  <a:pt x="2744" y="537"/>
                  <a:pt x="2768" y="556"/>
                </a:cubicBezTo>
                <a:cubicBezTo>
                  <a:pt x="2887" y="659"/>
                  <a:pt x="2936" y="726"/>
                  <a:pt x="2976" y="847"/>
                </a:cubicBezTo>
                <a:cubicBezTo>
                  <a:pt x="2952" y="1048"/>
                  <a:pt x="2930" y="1211"/>
                  <a:pt x="2821" y="1396"/>
                </a:cubicBezTo>
                <a:cubicBezTo>
                  <a:pt x="2768" y="1487"/>
                  <a:pt x="2735" y="1578"/>
                  <a:pt x="2609" y="1635"/>
                </a:cubicBezTo>
                <a:cubicBezTo>
                  <a:pt x="2602" y="1651"/>
                  <a:pt x="2606" y="1673"/>
                  <a:pt x="2586" y="1686"/>
                </a:cubicBezTo>
                <a:cubicBezTo>
                  <a:pt x="2544" y="1714"/>
                  <a:pt x="2480" y="1732"/>
                  <a:pt x="2427" y="1754"/>
                </a:cubicBezTo>
                <a:cubicBezTo>
                  <a:pt x="2398" y="1766"/>
                  <a:pt x="2382" y="1792"/>
                  <a:pt x="2352" y="1806"/>
                </a:cubicBezTo>
                <a:cubicBezTo>
                  <a:pt x="2329" y="1817"/>
                  <a:pt x="2299" y="1817"/>
                  <a:pt x="2272" y="1823"/>
                </a:cubicBezTo>
                <a:cubicBezTo>
                  <a:pt x="2154" y="1901"/>
                  <a:pt x="2230" y="1866"/>
                  <a:pt x="2039" y="1907"/>
                </a:cubicBezTo>
                <a:cubicBezTo>
                  <a:pt x="1986" y="1918"/>
                  <a:pt x="1880" y="1942"/>
                  <a:pt x="1880" y="1942"/>
                </a:cubicBezTo>
                <a:cubicBezTo>
                  <a:pt x="1661" y="1936"/>
                  <a:pt x="1444" y="1937"/>
                  <a:pt x="1229" y="1925"/>
                </a:cubicBezTo>
                <a:cubicBezTo>
                  <a:pt x="997" y="1909"/>
                  <a:pt x="797" y="1765"/>
                  <a:pt x="604" y="1686"/>
                </a:cubicBezTo>
                <a:cubicBezTo>
                  <a:pt x="447" y="1531"/>
                  <a:pt x="660" y="1719"/>
                  <a:pt x="472" y="1616"/>
                </a:cubicBezTo>
                <a:cubicBezTo>
                  <a:pt x="449" y="1604"/>
                  <a:pt x="447" y="1580"/>
                  <a:pt x="423" y="1565"/>
                </a:cubicBezTo>
                <a:cubicBezTo>
                  <a:pt x="399" y="1550"/>
                  <a:pt x="370" y="1543"/>
                  <a:pt x="343" y="1532"/>
                </a:cubicBezTo>
                <a:cubicBezTo>
                  <a:pt x="306" y="1498"/>
                  <a:pt x="274" y="1463"/>
                  <a:pt x="237" y="1428"/>
                </a:cubicBezTo>
                <a:cubicBezTo>
                  <a:pt x="224" y="1413"/>
                  <a:pt x="232" y="1391"/>
                  <a:pt x="215" y="1379"/>
                </a:cubicBezTo>
                <a:cubicBezTo>
                  <a:pt x="195" y="1361"/>
                  <a:pt x="162" y="1355"/>
                  <a:pt x="135" y="1344"/>
                </a:cubicBezTo>
                <a:cubicBezTo>
                  <a:pt x="102" y="1233"/>
                  <a:pt x="46" y="1129"/>
                  <a:pt x="4" y="1018"/>
                </a:cubicBezTo>
                <a:cubicBezTo>
                  <a:pt x="24" y="849"/>
                  <a:pt x="0" y="631"/>
                  <a:pt x="237" y="523"/>
                </a:cubicBezTo>
                <a:cubicBezTo>
                  <a:pt x="290" y="420"/>
                  <a:pt x="221" y="515"/>
                  <a:pt x="343" y="438"/>
                </a:cubicBezTo>
                <a:cubicBezTo>
                  <a:pt x="367" y="423"/>
                  <a:pt x="374" y="398"/>
                  <a:pt x="396" y="385"/>
                </a:cubicBezTo>
                <a:cubicBezTo>
                  <a:pt x="443" y="357"/>
                  <a:pt x="551" y="316"/>
                  <a:pt x="551" y="316"/>
                </a:cubicBezTo>
                <a:cubicBezTo>
                  <a:pt x="627" y="245"/>
                  <a:pt x="863" y="173"/>
                  <a:pt x="994" y="148"/>
                </a:cubicBezTo>
                <a:cubicBezTo>
                  <a:pt x="1180" y="67"/>
                  <a:pt x="1302" y="29"/>
                  <a:pt x="1521" y="15"/>
                </a:cubicBezTo>
                <a:cubicBezTo>
                  <a:pt x="1615" y="7"/>
                  <a:pt x="1531" y="54"/>
                  <a:pt x="1535" y="73"/>
                </a:cubicBezTo>
                <a:cubicBezTo>
                  <a:pt x="1539" y="92"/>
                  <a:pt x="1535" y="110"/>
                  <a:pt x="1543" y="131"/>
                </a:cubicBezTo>
                <a:cubicBezTo>
                  <a:pt x="1551" y="152"/>
                  <a:pt x="1584" y="185"/>
                  <a:pt x="1586" y="197"/>
                </a:cubicBezTo>
                <a:cubicBezTo>
                  <a:pt x="1588" y="209"/>
                  <a:pt x="1555" y="193"/>
                  <a:pt x="1557" y="204"/>
                </a:cubicBezTo>
                <a:cubicBezTo>
                  <a:pt x="1559" y="215"/>
                  <a:pt x="1596" y="248"/>
                  <a:pt x="1601" y="263"/>
                </a:cubicBezTo>
                <a:cubicBezTo>
                  <a:pt x="1606" y="278"/>
                  <a:pt x="1581" y="262"/>
                  <a:pt x="1586" y="292"/>
                </a:cubicBezTo>
                <a:cubicBezTo>
                  <a:pt x="1630" y="343"/>
                  <a:pt x="1650" y="383"/>
                  <a:pt x="1630" y="445"/>
                </a:cubicBezTo>
                <a:cubicBezTo>
                  <a:pt x="1652" y="445"/>
                  <a:pt x="1213" y="536"/>
                  <a:pt x="1127" y="540"/>
                </a:cubicBezTo>
                <a:cubicBezTo>
                  <a:pt x="1007" y="578"/>
                  <a:pt x="899" y="611"/>
                  <a:pt x="786" y="659"/>
                </a:cubicBezTo>
                <a:cubicBezTo>
                  <a:pt x="726" y="717"/>
                  <a:pt x="709" y="760"/>
                  <a:pt x="631" y="813"/>
                </a:cubicBezTo>
                <a:cubicBezTo>
                  <a:pt x="551" y="966"/>
                  <a:pt x="585" y="1080"/>
                  <a:pt x="656" y="1225"/>
                </a:cubicBezTo>
                <a:cubicBezTo>
                  <a:pt x="656" y="1227"/>
                  <a:pt x="872" y="1270"/>
                  <a:pt x="892" y="1274"/>
                </a:cubicBezTo>
                <a:cubicBezTo>
                  <a:pt x="985" y="1322"/>
                  <a:pt x="1070" y="1361"/>
                  <a:pt x="1176" y="1396"/>
                </a:cubicBezTo>
                <a:cubicBezTo>
                  <a:pt x="1251" y="1469"/>
                  <a:pt x="1360" y="1469"/>
                  <a:pt x="1490" y="1498"/>
                </a:cubicBezTo>
                <a:cubicBezTo>
                  <a:pt x="1515" y="1504"/>
                  <a:pt x="1568" y="1515"/>
                  <a:pt x="1568" y="1515"/>
                </a:cubicBezTo>
                <a:cubicBezTo>
                  <a:pt x="1747" y="1597"/>
                  <a:pt x="1988" y="1559"/>
                  <a:pt x="2194" y="1550"/>
                </a:cubicBezTo>
                <a:cubicBezTo>
                  <a:pt x="2292" y="1532"/>
                  <a:pt x="2358" y="1502"/>
                  <a:pt x="2454" y="1480"/>
                </a:cubicBezTo>
                <a:cubicBezTo>
                  <a:pt x="2471" y="1445"/>
                  <a:pt x="2513" y="1413"/>
                  <a:pt x="2507" y="1379"/>
                </a:cubicBezTo>
                <a:cubicBezTo>
                  <a:pt x="2496" y="1333"/>
                  <a:pt x="2500" y="1285"/>
                  <a:pt x="2480" y="1241"/>
                </a:cubicBezTo>
                <a:cubicBezTo>
                  <a:pt x="2438" y="1138"/>
                  <a:pt x="2214" y="1132"/>
                  <a:pt x="2092" y="1121"/>
                </a:cubicBezTo>
                <a:cubicBezTo>
                  <a:pt x="1876" y="1138"/>
                  <a:pt x="1641" y="1162"/>
                  <a:pt x="1437" y="1208"/>
                </a:cubicBezTo>
                <a:cubicBezTo>
                  <a:pt x="1209" y="1197"/>
                  <a:pt x="1058" y="1235"/>
                  <a:pt x="941" y="1121"/>
                </a:cubicBezTo>
                <a:cubicBezTo>
                  <a:pt x="875" y="977"/>
                  <a:pt x="1156" y="1045"/>
                  <a:pt x="1282" y="1053"/>
                </a:cubicBezTo>
                <a:cubicBezTo>
                  <a:pt x="1523" y="1092"/>
                  <a:pt x="1669" y="1110"/>
                  <a:pt x="1751" y="950"/>
                </a:cubicBezTo>
                <a:cubicBezTo>
                  <a:pt x="1721" y="852"/>
                  <a:pt x="1705" y="843"/>
                  <a:pt x="1568" y="813"/>
                </a:cubicBezTo>
                <a:cubicBezTo>
                  <a:pt x="1426" y="817"/>
                  <a:pt x="990" y="919"/>
                  <a:pt x="919" y="763"/>
                </a:cubicBezTo>
                <a:cubicBezTo>
                  <a:pt x="1043" y="631"/>
                  <a:pt x="1111" y="678"/>
                  <a:pt x="1388" y="694"/>
                </a:cubicBezTo>
                <a:cubicBezTo>
                  <a:pt x="1479" y="716"/>
                  <a:pt x="1672" y="746"/>
                  <a:pt x="1672" y="746"/>
                </a:cubicBezTo>
                <a:cubicBezTo>
                  <a:pt x="1787" y="795"/>
                  <a:pt x="1710" y="770"/>
                  <a:pt x="1829" y="795"/>
                </a:cubicBezTo>
                <a:cubicBezTo>
                  <a:pt x="1882" y="806"/>
                  <a:pt x="1986" y="830"/>
                  <a:pt x="1986" y="830"/>
                </a:cubicBezTo>
                <a:cubicBezTo>
                  <a:pt x="2124" y="824"/>
                  <a:pt x="2267" y="833"/>
                  <a:pt x="2402" y="813"/>
                </a:cubicBezTo>
                <a:cubicBezTo>
                  <a:pt x="2500" y="798"/>
                  <a:pt x="2431" y="672"/>
                  <a:pt x="2427" y="659"/>
                </a:cubicBezTo>
                <a:cubicBezTo>
                  <a:pt x="2398" y="575"/>
                  <a:pt x="2279" y="547"/>
                  <a:pt x="2166" y="523"/>
                </a:cubicBezTo>
                <a:cubicBezTo>
                  <a:pt x="2039" y="464"/>
                  <a:pt x="1902" y="455"/>
                  <a:pt x="1751" y="438"/>
                </a:cubicBezTo>
                <a:cubicBezTo>
                  <a:pt x="1616" y="455"/>
                  <a:pt x="1579" y="455"/>
                  <a:pt x="1645" y="455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3" name="Freeform 55"/>
          <p:cNvSpPr>
            <a:spLocks noChangeArrowheads="1"/>
          </p:cNvSpPr>
          <p:nvPr/>
        </p:nvSpPr>
        <p:spPr bwMode="auto">
          <a:xfrm>
            <a:off x="5029200" y="3048000"/>
            <a:ext cx="1576388" cy="2735263"/>
          </a:xfrm>
          <a:custGeom>
            <a:avLst/>
            <a:gdLst>
              <a:gd name="T0" fmla="*/ 81 w 993"/>
              <a:gd name="T1" fmla="*/ 43 h 1723"/>
              <a:gd name="T2" fmla="*/ 30 w 993"/>
              <a:gd name="T3" fmla="*/ 29 h 1723"/>
              <a:gd name="T4" fmla="*/ 22 w 993"/>
              <a:gd name="T5" fmla="*/ 203 h 1723"/>
              <a:gd name="T6" fmla="*/ 0 w 993"/>
              <a:gd name="T7" fmla="*/ 349 h 1723"/>
              <a:gd name="T8" fmla="*/ 66 w 993"/>
              <a:gd name="T9" fmla="*/ 524 h 1723"/>
              <a:gd name="T10" fmla="*/ 95 w 993"/>
              <a:gd name="T11" fmla="*/ 597 h 1723"/>
              <a:gd name="T12" fmla="*/ 124 w 993"/>
              <a:gd name="T13" fmla="*/ 692 h 1723"/>
              <a:gd name="T14" fmla="*/ 131 w 993"/>
              <a:gd name="T15" fmla="*/ 1407 h 1723"/>
              <a:gd name="T16" fmla="*/ 241 w 993"/>
              <a:gd name="T17" fmla="*/ 1545 h 1723"/>
              <a:gd name="T18" fmla="*/ 255 w 993"/>
              <a:gd name="T19" fmla="*/ 1589 h 1723"/>
              <a:gd name="T20" fmla="*/ 284 w 993"/>
              <a:gd name="T21" fmla="*/ 1633 h 1723"/>
              <a:gd name="T22" fmla="*/ 402 w 993"/>
              <a:gd name="T23" fmla="*/ 1706 h 1723"/>
              <a:gd name="T24" fmla="*/ 504 w 993"/>
              <a:gd name="T25" fmla="*/ 1670 h 1723"/>
              <a:gd name="T26" fmla="*/ 467 w 993"/>
              <a:gd name="T27" fmla="*/ 1684 h 1723"/>
              <a:gd name="T28" fmla="*/ 540 w 993"/>
              <a:gd name="T29" fmla="*/ 1641 h 1723"/>
              <a:gd name="T30" fmla="*/ 555 w 993"/>
              <a:gd name="T31" fmla="*/ 1641 h 1723"/>
              <a:gd name="T32" fmla="*/ 591 w 993"/>
              <a:gd name="T33" fmla="*/ 1611 h 1723"/>
              <a:gd name="T34" fmla="*/ 605 w 993"/>
              <a:gd name="T35" fmla="*/ 1589 h 1723"/>
              <a:gd name="T36" fmla="*/ 627 w 993"/>
              <a:gd name="T37" fmla="*/ 1574 h 1723"/>
              <a:gd name="T38" fmla="*/ 634 w 993"/>
              <a:gd name="T39" fmla="*/ 1552 h 1723"/>
              <a:gd name="T40" fmla="*/ 678 w 993"/>
              <a:gd name="T41" fmla="*/ 1523 h 1723"/>
              <a:gd name="T42" fmla="*/ 722 w 993"/>
              <a:gd name="T43" fmla="*/ 1479 h 1723"/>
              <a:gd name="T44" fmla="*/ 736 w 993"/>
              <a:gd name="T45" fmla="*/ 1465 h 1723"/>
              <a:gd name="T46" fmla="*/ 781 w 993"/>
              <a:gd name="T47" fmla="*/ 1407 h 1723"/>
              <a:gd name="T48" fmla="*/ 802 w 993"/>
              <a:gd name="T49" fmla="*/ 1385 h 1723"/>
              <a:gd name="T50" fmla="*/ 817 w 993"/>
              <a:gd name="T51" fmla="*/ 1334 h 1723"/>
              <a:gd name="T52" fmla="*/ 853 w 993"/>
              <a:gd name="T53" fmla="*/ 1268 h 1723"/>
              <a:gd name="T54" fmla="*/ 882 w 993"/>
              <a:gd name="T55" fmla="*/ 1195 h 1723"/>
              <a:gd name="T56" fmla="*/ 911 w 993"/>
              <a:gd name="T57" fmla="*/ 1151 h 1723"/>
              <a:gd name="T58" fmla="*/ 948 w 993"/>
              <a:gd name="T59" fmla="*/ 1064 h 1723"/>
              <a:gd name="T60" fmla="*/ 962 w 993"/>
              <a:gd name="T61" fmla="*/ 998 h 1723"/>
              <a:gd name="T62" fmla="*/ 970 w 993"/>
              <a:gd name="T63" fmla="*/ 947 h 1723"/>
              <a:gd name="T64" fmla="*/ 984 w 993"/>
              <a:gd name="T65" fmla="*/ 874 h 1723"/>
              <a:gd name="T66" fmla="*/ 977 w 993"/>
              <a:gd name="T67" fmla="*/ 831 h 1723"/>
              <a:gd name="T68" fmla="*/ 992 w 993"/>
              <a:gd name="T69" fmla="*/ 751 h 1723"/>
              <a:gd name="T70" fmla="*/ 970 w 993"/>
              <a:gd name="T71" fmla="*/ 765 h 1723"/>
              <a:gd name="T72" fmla="*/ 977 w 993"/>
              <a:gd name="T73" fmla="*/ 699 h 1723"/>
              <a:gd name="T74" fmla="*/ 962 w 993"/>
              <a:gd name="T75" fmla="*/ 656 h 1723"/>
              <a:gd name="T76" fmla="*/ 941 w 993"/>
              <a:gd name="T77" fmla="*/ 612 h 1723"/>
              <a:gd name="T78" fmla="*/ 904 w 993"/>
              <a:gd name="T79" fmla="*/ 575 h 1723"/>
              <a:gd name="T80" fmla="*/ 853 w 993"/>
              <a:gd name="T81" fmla="*/ 539 h 1723"/>
              <a:gd name="T82" fmla="*/ 831 w 993"/>
              <a:gd name="T83" fmla="*/ 517 h 1723"/>
              <a:gd name="T84" fmla="*/ 795 w 993"/>
              <a:gd name="T85" fmla="*/ 488 h 1723"/>
              <a:gd name="T86" fmla="*/ 766 w 993"/>
              <a:gd name="T87" fmla="*/ 466 h 1723"/>
              <a:gd name="T88" fmla="*/ 758 w 993"/>
              <a:gd name="T89" fmla="*/ 430 h 1723"/>
              <a:gd name="T90" fmla="*/ 700 w 993"/>
              <a:gd name="T91" fmla="*/ 386 h 1723"/>
              <a:gd name="T92" fmla="*/ 656 w 993"/>
              <a:gd name="T93" fmla="*/ 357 h 1723"/>
              <a:gd name="T94" fmla="*/ 634 w 993"/>
              <a:gd name="T95" fmla="*/ 349 h 1723"/>
              <a:gd name="T96" fmla="*/ 620 w 993"/>
              <a:gd name="T97" fmla="*/ 327 h 1723"/>
              <a:gd name="T98" fmla="*/ 591 w 993"/>
              <a:gd name="T99" fmla="*/ 298 h 1723"/>
              <a:gd name="T100" fmla="*/ 547 w 993"/>
              <a:gd name="T101" fmla="*/ 269 h 1723"/>
              <a:gd name="T102" fmla="*/ 518 w 993"/>
              <a:gd name="T103" fmla="*/ 233 h 1723"/>
              <a:gd name="T104" fmla="*/ 482 w 993"/>
              <a:gd name="T105" fmla="*/ 204 h 1723"/>
              <a:gd name="T106" fmla="*/ 452 w 993"/>
              <a:gd name="T107" fmla="*/ 174 h 1723"/>
              <a:gd name="T108" fmla="*/ 416 w 993"/>
              <a:gd name="T109" fmla="*/ 123 h 1723"/>
              <a:gd name="T110" fmla="*/ 343 w 993"/>
              <a:gd name="T111" fmla="*/ 80 h 1723"/>
              <a:gd name="T112" fmla="*/ 248 w 993"/>
              <a:gd name="T113" fmla="*/ 43 h 1723"/>
              <a:gd name="T114" fmla="*/ 175 w 993"/>
              <a:gd name="T115" fmla="*/ 36 h 1723"/>
              <a:gd name="T116" fmla="*/ 139 w 993"/>
              <a:gd name="T117" fmla="*/ 36 h 1723"/>
              <a:gd name="T118" fmla="*/ 81 w 993"/>
              <a:gd name="T119" fmla="*/ 43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93" h="1723">
                <a:moveTo>
                  <a:pt x="81" y="43"/>
                </a:moveTo>
                <a:cubicBezTo>
                  <a:pt x="19" y="58"/>
                  <a:pt x="72" y="1"/>
                  <a:pt x="30" y="29"/>
                </a:cubicBezTo>
                <a:cubicBezTo>
                  <a:pt x="16" y="68"/>
                  <a:pt x="18" y="163"/>
                  <a:pt x="22" y="203"/>
                </a:cubicBezTo>
                <a:cubicBezTo>
                  <a:pt x="17" y="261"/>
                  <a:pt x="13" y="297"/>
                  <a:pt x="0" y="349"/>
                </a:cubicBezTo>
                <a:cubicBezTo>
                  <a:pt x="9" y="415"/>
                  <a:pt x="25" y="470"/>
                  <a:pt x="66" y="524"/>
                </a:cubicBezTo>
                <a:cubicBezTo>
                  <a:pt x="83" y="578"/>
                  <a:pt x="73" y="554"/>
                  <a:pt x="95" y="597"/>
                </a:cubicBezTo>
                <a:cubicBezTo>
                  <a:pt x="103" y="629"/>
                  <a:pt x="114" y="660"/>
                  <a:pt x="124" y="692"/>
                </a:cubicBezTo>
                <a:cubicBezTo>
                  <a:pt x="118" y="920"/>
                  <a:pt x="79" y="1186"/>
                  <a:pt x="131" y="1407"/>
                </a:cubicBezTo>
                <a:cubicBezTo>
                  <a:pt x="138" y="1436"/>
                  <a:pt x="216" y="1520"/>
                  <a:pt x="241" y="1545"/>
                </a:cubicBezTo>
                <a:cubicBezTo>
                  <a:pt x="246" y="1560"/>
                  <a:pt x="247" y="1576"/>
                  <a:pt x="255" y="1589"/>
                </a:cubicBezTo>
                <a:cubicBezTo>
                  <a:pt x="265" y="1604"/>
                  <a:pt x="274" y="1618"/>
                  <a:pt x="284" y="1633"/>
                </a:cubicBezTo>
                <a:cubicBezTo>
                  <a:pt x="303" y="1662"/>
                  <a:pt x="374" y="1697"/>
                  <a:pt x="402" y="1706"/>
                </a:cubicBezTo>
                <a:cubicBezTo>
                  <a:pt x="427" y="1723"/>
                  <a:pt x="467" y="1689"/>
                  <a:pt x="504" y="1670"/>
                </a:cubicBezTo>
                <a:cubicBezTo>
                  <a:pt x="512" y="1666"/>
                  <a:pt x="459" y="1689"/>
                  <a:pt x="467" y="1684"/>
                </a:cubicBezTo>
                <a:cubicBezTo>
                  <a:pt x="480" y="1676"/>
                  <a:pt x="540" y="1641"/>
                  <a:pt x="540" y="1641"/>
                </a:cubicBezTo>
                <a:cubicBezTo>
                  <a:pt x="554" y="1635"/>
                  <a:pt x="547" y="1646"/>
                  <a:pt x="555" y="1641"/>
                </a:cubicBezTo>
                <a:cubicBezTo>
                  <a:pt x="563" y="1636"/>
                  <a:pt x="583" y="1620"/>
                  <a:pt x="591" y="1611"/>
                </a:cubicBezTo>
                <a:cubicBezTo>
                  <a:pt x="596" y="1604"/>
                  <a:pt x="599" y="1595"/>
                  <a:pt x="605" y="1589"/>
                </a:cubicBezTo>
                <a:cubicBezTo>
                  <a:pt x="611" y="1583"/>
                  <a:pt x="622" y="1581"/>
                  <a:pt x="627" y="1574"/>
                </a:cubicBezTo>
                <a:cubicBezTo>
                  <a:pt x="632" y="1568"/>
                  <a:pt x="629" y="1557"/>
                  <a:pt x="634" y="1552"/>
                </a:cubicBezTo>
                <a:cubicBezTo>
                  <a:pt x="646" y="1540"/>
                  <a:pt x="678" y="1523"/>
                  <a:pt x="678" y="1523"/>
                </a:cubicBezTo>
                <a:cubicBezTo>
                  <a:pt x="679" y="1521"/>
                  <a:pt x="720" y="1480"/>
                  <a:pt x="722" y="1479"/>
                </a:cubicBezTo>
                <a:cubicBezTo>
                  <a:pt x="734" y="1470"/>
                  <a:pt x="736" y="1465"/>
                  <a:pt x="736" y="1465"/>
                </a:cubicBezTo>
                <a:cubicBezTo>
                  <a:pt x="743" y="1455"/>
                  <a:pt x="770" y="1420"/>
                  <a:pt x="781" y="1407"/>
                </a:cubicBezTo>
                <a:cubicBezTo>
                  <a:pt x="792" y="1394"/>
                  <a:pt x="796" y="1397"/>
                  <a:pt x="802" y="1385"/>
                </a:cubicBezTo>
                <a:cubicBezTo>
                  <a:pt x="808" y="1372"/>
                  <a:pt x="809" y="1353"/>
                  <a:pt x="817" y="1334"/>
                </a:cubicBezTo>
                <a:cubicBezTo>
                  <a:pt x="825" y="1315"/>
                  <a:pt x="842" y="1291"/>
                  <a:pt x="853" y="1268"/>
                </a:cubicBezTo>
                <a:cubicBezTo>
                  <a:pt x="866" y="1248"/>
                  <a:pt x="877" y="1217"/>
                  <a:pt x="882" y="1195"/>
                </a:cubicBezTo>
                <a:cubicBezTo>
                  <a:pt x="888" y="1172"/>
                  <a:pt x="905" y="1175"/>
                  <a:pt x="911" y="1151"/>
                </a:cubicBezTo>
                <a:cubicBezTo>
                  <a:pt x="922" y="1129"/>
                  <a:pt x="940" y="1089"/>
                  <a:pt x="948" y="1064"/>
                </a:cubicBezTo>
                <a:cubicBezTo>
                  <a:pt x="957" y="1030"/>
                  <a:pt x="958" y="1017"/>
                  <a:pt x="962" y="998"/>
                </a:cubicBezTo>
                <a:cubicBezTo>
                  <a:pt x="966" y="979"/>
                  <a:pt x="966" y="968"/>
                  <a:pt x="970" y="947"/>
                </a:cubicBezTo>
                <a:cubicBezTo>
                  <a:pt x="974" y="926"/>
                  <a:pt x="983" y="893"/>
                  <a:pt x="984" y="874"/>
                </a:cubicBezTo>
                <a:cubicBezTo>
                  <a:pt x="992" y="838"/>
                  <a:pt x="979" y="845"/>
                  <a:pt x="977" y="831"/>
                </a:cubicBezTo>
                <a:cubicBezTo>
                  <a:pt x="978" y="811"/>
                  <a:pt x="993" y="762"/>
                  <a:pt x="992" y="751"/>
                </a:cubicBezTo>
                <a:cubicBezTo>
                  <a:pt x="991" y="740"/>
                  <a:pt x="972" y="774"/>
                  <a:pt x="970" y="765"/>
                </a:cubicBezTo>
                <a:cubicBezTo>
                  <a:pt x="968" y="756"/>
                  <a:pt x="978" y="717"/>
                  <a:pt x="977" y="699"/>
                </a:cubicBezTo>
                <a:cubicBezTo>
                  <a:pt x="975" y="680"/>
                  <a:pt x="968" y="670"/>
                  <a:pt x="962" y="656"/>
                </a:cubicBezTo>
                <a:cubicBezTo>
                  <a:pt x="956" y="642"/>
                  <a:pt x="951" y="625"/>
                  <a:pt x="941" y="612"/>
                </a:cubicBezTo>
                <a:cubicBezTo>
                  <a:pt x="933" y="600"/>
                  <a:pt x="919" y="587"/>
                  <a:pt x="904" y="575"/>
                </a:cubicBezTo>
                <a:cubicBezTo>
                  <a:pt x="889" y="563"/>
                  <a:pt x="865" y="549"/>
                  <a:pt x="853" y="539"/>
                </a:cubicBezTo>
                <a:cubicBezTo>
                  <a:pt x="842" y="527"/>
                  <a:pt x="841" y="525"/>
                  <a:pt x="831" y="517"/>
                </a:cubicBezTo>
                <a:cubicBezTo>
                  <a:pt x="821" y="509"/>
                  <a:pt x="806" y="497"/>
                  <a:pt x="795" y="488"/>
                </a:cubicBezTo>
                <a:cubicBezTo>
                  <a:pt x="784" y="479"/>
                  <a:pt x="772" y="476"/>
                  <a:pt x="766" y="466"/>
                </a:cubicBezTo>
                <a:cubicBezTo>
                  <a:pt x="760" y="456"/>
                  <a:pt x="769" y="443"/>
                  <a:pt x="758" y="430"/>
                </a:cubicBezTo>
                <a:cubicBezTo>
                  <a:pt x="747" y="418"/>
                  <a:pt x="717" y="397"/>
                  <a:pt x="700" y="386"/>
                </a:cubicBezTo>
                <a:cubicBezTo>
                  <a:pt x="683" y="374"/>
                  <a:pt x="667" y="363"/>
                  <a:pt x="656" y="357"/>
                </a:cubicBezTo>
                <a:cubicBezTo>
                  <a:pt x="649" y="352"/>
                  <a:pt x="640" y="355"/>
                  <a:pt x="634" y="349"/>
                </a:cubicBezTo>
                <a:cubicBezTo>
                  <a:pt x="628" y="343"/>
                  <a:pt x="627" y="333"/>
                  <a:pt x="620" y="327"/>
                </a:cubicBezTo>
                <a:cubicBezTo>
                  <a:pt x="607" y="315"/>
                  <a:pt x="606" y="308"/>
                  <a:pt x="591" y="298"/>
                </a:cubicBezTo>
                <a:cubicBezTo>
                  <a:pt x="578" y="290"/>
                  <a:pt x="547" y="269"/>
                  <a:pt x="547" y="269"/>
                </a:cubicBezTo>
                <a:cubicBezTo>
                  <a:pt x="534" y="263"/>
                  <a:pt x="529" y="240"/>
                  <a:pt x="518" y="233"/>
                </a:cubicBezTo>
                <a:cubicBezTo>
                  <a:pt x="507" y="222"/>
                  <a:pt x="493" y="214"/>
                  <a:pt x="482" y="204"/>
                </a:cubicBezTo>
                <a:cubicBezTo>
                  <a:pt x="436" y="171"/>
                  <a:pt x="487" y="209"/>
                  <a:pt x="452" y="174"/>
                </a:cubicBezTo>
                <a:cubicBezTo>
                  <a:pt x="434" y="156"/>
                  <a:pt x="437" y="138"/>
                  <a:pt x="416" y="123"/>
                </a:cubicBezTo>
                <a:cubicBezTo>
                  <a:pt x="365" y="123"/>
                  <a:pt x="353" y="95"/>
                  <a:pt x="343" y="80"/>
                </a:cubicBezTo>
                <a:cubicBezTo>
                  <a:pt x="338" y="72"/>
                  <a:pt x="263" y="47"/>
                  <a:pt x="248" y="43"/>
                </a:cubicBezTo>
                <a:cubicBezTo>
                  <a:pt x="223" y="4"/>
                  <a:pt x="223" y="42"/>
                  <a:pt x="175" y="36"/>
                </a:cubicBezTo>
                <a:cubicBezTo>
                  <a:pt x="172" y="29"/>
                  <a:pt x="144" y="42"/>
                  <a:pt x="139" y="36"/>
                </a:cubicBezTo>
                <a:cubicBezTo>
                  <a:pt x="137" y="33"/>
                  <a:pt x="61" y="0"/>
                  <a:pt x="81" y="43"/>
                </a:cubicBezTo>
                <a:close/>
              </a:path>
            </a:pathLst>
          </a:custGeom>
          <a:gradFill rotWithShape="0">
            <a:gsLst>
              <a:gs pos="0">
                <a:srgbClr val="33CCFF"/>
              </a:gs>
              <a:gs pos="100000">
                <a:srgbClr val="12485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84" name="Rectangle 56"/>
          <p:cNvSpPr>
            <a:spLocks noChangeArrowheads="1"/>
          </p:cNvSpPr>
          <p:nvPr/>
        </p:nvSpPr>
        <p:spPr bwMode="auto">
          <a:xfrm>
            <a:off x="3657600" y="3810000"/>
            <a:ext cx="2590800" cy="1219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2585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86" name="Picture 5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87" name="Picture 5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88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89" name="Picture 6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90" name="Picture 6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1463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91" name="Freeform 63"/>
          <p:cNvSpPr>
            <a:spLocks noChangeArrowheads="1"/>
          </p:cNvSpPr>
          <p:nvPr/>
        </p:nvSpPr>
        <p:spPr bwMode="auto">
          <a:xfrm>
            <a:off x="1504950" y="2749550"/>
            <a:ext cx="5197475" cy="3414713"/>
          </a:xfrm>
          <a:custGeom>
            <a:avLst/>
            <a:gdLst>
              <a:gd name="T0" fmla="*/ 2851 w 3274"/>
              <a:gd name="T1" fmla="*/ 1848 h 2151"/>
              <a:gd name="T2" fmla="*/ 2960 w 3274"/>
              <a:gd name="T3" fmla="*/ 1790 h 2151"/>
              <a:gd name="T4" fmla="*/ 3048 w 3274"/>
              <a:gd name="T5" fmla="*/ 1724 h 2151"/>
              <a:gd name="T6" fmla="*/ 3113 w 3274"/>
              <a:gd name="T7" fmla="*/ 1644 h 2151"/>
              <a:gd name="T8" fmla="*/ 3142 w 3274"/>
              <a:gd name="T9" fmla="*/ 1556 h 2151"/>
              <a:gd name="T10" fmla="*/ 3171 w 3274"/>
              <a:gd name="T11" fmla="*/ 1513 h 2151"/>
              <a:gd name="T12" fmla="*/ 3201 w 3274"/>
              <a:gd name="T13" fmla="*/ 1447 h 2151"/>
              <a:gd name="T14" fmla="*/ 3215 w 3274"/>
              <a:gd name="T15" fmla="*/ 1403 h 2151"/>
              <a:gd name="T16" fmla="*/ 3223 w 3274"/>
              <a:gd name="T17" fmla="*/ 1367 h 2151"/>
              <a:gd name="T18" fmla="*/ 3237 w 3274"/>
              <a:gd name="T19" fmla="*/ 1323 h 2151"/>
              <a:gd name="T20" fmla="*/ 3244 w 3274"/>
              <a:gd name="T21" fmla="*/ 1301 h 2151"/>
              <a:gd name="T22" fmla="*/ 3274 w 3274"/>
              <a:gd name="T23" fmla="*/ 1061 h 2151"/>
              <a:gd name="T24" fmla="*/ 3252 w 3274"/>
              <a:gd name="T25" fmla="*/ 740 h 2151"/>
              <a:gd name="T26" fmla="*/ 3171 w 3274"/>
              <a:gd name="T27" fmla="*/ 594 h 2151"/>
              <a:gd name="T28" fmla="*/ 3069 w 3274"/>
              <a:gd name="T29" fmla="*/ 492 h 2151"/>
              <a:gd name="T30" fmla="*/ 3011 w 3274"/>
              <a:gd name="T31" fmla="*/ 426 h 2151"/>
              <a:gd name="T32" fmla="*/ 2880 w 3274"/>
              <a:gd name="T33" fmla="*/ 382 h 2151"/>
              <a:gd name="T34" fmla="*/ 2822 w 3274"/>
              <a:gd name="T35" fmla="*/ 353 h 2151"/>
              <a:gd name="T36" fmla="*/ 2807 w 3274"/>
              <a:gd name="T37" fmla="*/ 331 h 2151"/>
              <a:gd name="T38" fmla="*/ 2705 w 3274"/>
              <a:gd name="T39" fmla="*/ 280 h 2151"/>
              <a:gd name="T40" fmla="*/ 2661 w 3274"/>
              <a:gd name="T41" fmla="*/ 215 h 2151"/>
              <a:gd name="T42" fmla="*/ 2501 w 3274"/>
              <a:gd name="T43" fmla="*/ 149 h 2151"/>
              <a:gd name="T44" fmla="*/ 2428 w 3274"/>
              <a:gd name="T45" fmla="*/ 120 h 2151"/>
              <a:gd name="T46" fmla="*/ 2005 w 3274"/>
              <a:gd name="T47" fmla="*/ 47 h 2151"/>
              <a:gd name="T48" fmla="*/ 1976 w 3274"/>
              <a:gd name="T49" fmla="*/ 40 h 2151"/>
              <a:gd name="T50" fmla="*/ 1903 w 3274"/>
              <a:gd name="T51" fmla="*/ 32 h 2151"/>
              <a:gd name="T52" fmla="*/ 1859 w 3274"/>
              <a:gd name="T53" fmla="*/ 18 h 2151"/>
              <a:gd name="T54" fmla="*/ 1509 w 3274"/>
              <a:gd name="T55" fmla="*/ 40 h 2151"/>
              <a:gd name="T56" fmla="*/ 1407 w 3274"/>
              <a:gd name="T57" fmla="*/ 69 h 2151"/>
              <a:gd name="T58" fmla="*/ 787 w 3274"/>
              <a:gd name="T59" fmla="*/ 105 h 2151"/>
              <a:gd name="T60" fmla="*/ 445 w 3274"/>
              <a:gd name="T61" fmla="*/ 171 h 2151"/>
              <a:gd name="T62" fmla="*/ 386 w 3274"/>
              <a:gd name="T63" fmla="*/ 186 h 2151"/>
              <a:gd name="T64" fmla="*/ 255 w 3274"/>
              <a:gd name="T65" fmla="*/ 288 h 2151"/>
              <a:gd name="T66" fmla="*/ 197 w 3274"/>
              <a:gd name="T67" fmla="*/ 302 h 2151"/>
              <a:gd name="T68" fmla="*/ 109 w 3274"/>
              <a:gd name="T69" fmla="*/ 397 h 2151"/>
              <a:gd name="T70" fmla="*/ 51 w 3274"/>
              <a:gd name="T71" fmla="*/ 638 h 2151"/>
              <a:gd name="T72" fmla="*/ 22 w 3274"/>
              <a:gd name="T73" fmla="*/ 871 h 2151"/>
              <a:gd name="T74" fmla="*/ 0 w 3274"/>
              <a:gd name="T75" fmla="*/ 1053 h 2151"/>
              <a:gd name="T76" fmla="*/ 124 w 3274"/>
              <a:gd name="T77" fmla="*/ 1432 h 2151"/>
              <a:gd name="T78" fmla="*/ 175 w 3274"/>
              <a:gd name="T79" fmla="*/ 1593 h 2151"/>
              <a:gd name="T80" fmla="*/ 219 w 3274"/>
              <a:gd name="T81" fmla="*/ 1695 h 2151"/>
              <a:gd name="T82" fmla="*/ 277 w 3274"/>
              <a:gd name="T83" fmla="*/ 1782 h 2151"/>
              <a:gd name="T84" fmla="*/ 408 w 3274"/>
              <a:gd name="T85" fmla="*/ 1899 h 2151"/>
              <a:gd name="T86" fmla="*/ 532 w 3274"/>
              <a:gd name="T87" fmla="*/ 1972 h 2151"/>
              <a:gd name="T88" fmla="*/ 627 w 3274"/>
              <a:gd name="T89" fmla="*/ 2045 h 2151"/>
              <a:gd name="T90" fmla="*/ 1633 w 3274"/>
              <a:gd name="T91" fmla="*/ 2125 h 2151"/>
              <a:gd name="T92" fmla="*/ 1990 w 3274"/>
              <a:gd name="T93" fmla="*/ 2118 h 2151"/>
              <a:gd name="T94" fmla="*/ 2173 w 3274"/>
              <a:gd name="T95" fmla="*/ 2081 h 2151"/>
              <a:gd name="T96" fmla="*/ 2267 w 3274"/>
              <a:gd name="T97" fmla="*/ 2038 h 2151"/>
              <a:gd name="T98" fmla="*/ 2428 w 3274"/>
              <a:gd name="T99" fmla="*/ 2001 h 2151"/>
              <a:gd name="T100" fmla="*/ 2588 w 3274"/>
              <a:gd name="T101" fmla="*/ 1965 h 2151"/>
              <a:gd name="T102" fmla="*/ 2690 w 3274"/>
              <a:gd name="T103" fmla="*/ 1935 h 2151"/>
              <a:gd name="T104" fmla="*/ 2719 w 3274"/>
              <a:gd name="T105" fmla="*/ 1928 h 2151"/>
              <a:gd name="T106" fmla="*/ 2763 w 3274"/>
              <a:gd name="T107" fmla="*/ 1914 h 2151"/>
              <a:gd name="T108" fmla="*/ 2851 w 3274"/>
              <a:gd name="T109" fmla="*/ 1848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74" h="2151">
                <a:moveTo>
                  <a:pt x="2851" y="1848"/>
                </a:moveTo>
                <a:cubicBezTo>
                  <a:pt x="2889" y="1836"/>
                  <a:pt x="2931" y="1819"/>
                  <a:pt x="2960" y="1790"/>
                </a:cubicBezTo>
                <a:cubicBezTo>
                  <a:pt x="2985" y="1765"/>
                  <a:pt x="3014" y="1735"/>
                  <a:pt x="3048" y="1724"/>
                </a:cubicBezTo>
                <a:cubicBezTo>
                  <a:pt x="3073" y="1697"/>
                  <a:pt x="3083" y="1663"/>
                  <a:pt x="3113" y="1644"/>
                </a:cubicBezTo>
                <a:cubicBezTo>
                  <a:pt x="3119" y="1612"/>
                  <a:pt x="3125" y="1584"/>
                  <a:pt x="3142" y="1556"/>
                </a:cubicBezTo>
                <a:cubicBezTo>
                  <a:pt x="3151" y="1541"/>
                  <a:pt x="3165" y="1529"/>
                  <a:pt x="3171" y="1513"/>
                </a:cubicBezTo>
                <a:cubicBezTo>
                  <a:pt x="3180" y="1488"/>
                  <a:pt x="3186" y="1469"/>
                  <a:pt x="3201" y="1447"/>
                </a:cubicBezTo>
                <a:cubicBezTo>
                  <a:pt x="3206" y="1432"/>
                  <a:pt x="3212" y="1418"/>
                  <a:pt x="3215" y="1403"/>
                </a:cubicBezTo>
                <a:cubicBezTo>
                  <a:pt x="3218" y="1391"/>
                  <a:pt x="3220" y="1379"/>
                  <a:pt x="3223" y="1367"/>
                </a:cubicBezTo>
                <a:cubicBezTo>
                  <a:pt x="3227" y="1352"/>
                  <a:pt x="3232" y="1338"/>
                  <a:pt x="3237" y="1323"/>
                </a:cubicBezTo>
                <a:cubicBezTo>
                  <a:pt x="3239" y="1316"/>
                  <a:pt x="3244" y="1301"/>
                  <a:pt x="3244" y="1301"/>
                </a:cubicBezTo>
                <a:cubicBezTo>
                  <a:pt x="3257" y="1221"/>
                  <a:pt x="3265" y="1142"/>
                  <a:pt x="3274" y="1061"/>
                </a:cubicBezTo>
                <a:cubicBezTo>
                  <a:pt x="3269" y="956"/>
                  <a:pt x="3265" y="845"/>
                  <a:pt x="3252" y="740"/>
                </a:cubicBezTo>
                <a:cubicBezTo>
                  <a:pt x="3247" y="698"/>
                  <a:pt x="3196" y="631"/>
                  <a:pt x="3171" y="594"/>
                </a:cubicBezTo>
                <a:cubicBezTo>
                  <a:pt x="3140" y="549"/>
                  <a:pt x="3121" y="516"/>
                  <a:pt x="3069" y="492"/>
                </a:cubicBezTo>
                <a:cubicBezTo>
                  <a:pt x="3033" y="438"/>
                  <a:pt x="3054" y="459"/>
                  <a:pt x="3011" y="426"/>
                </a:cubicBezTo>
                <a:cubicBezTo>
                  <a:pt x="2977" y="373"/>
                  <a:pt x="2952" y="388"/>
                  <a:pt x="2880" y="382"/>
                </a:cubicBezTo>
                <a:cubicBezTo>
                  <a:pt x="2861" y="372"/>
                  <a:pt x="2841" y="363"/>
                  <a:pt x="2822" y="353"/>
                </a:cubicBezTo>
                <a:cubicBezTo>
                  <a:pt x="2814" y="349"/>
                  <a:pt x="2814" y="337"/>
                  <a:pt x="2807" y="331"/>
                </a:cubicBezTo>
                <a:cubicBezTo>
                  <a:pt x="2777" y="305"/>
                  <a:pt x="2742" y="290"/>
                  <a:pt x="2705" y="280"/>
                </a:cubicBezTo>
                <a:cubicBezTo>
                  <a:pt x="2690" y="258"/>
                  <a:pt x="2683" y="229"/>
                  <a:pt x="2661" y="215"/>
                </a:cubicBezTo>
                <a:cubicBezTo>
                  <a:pt x="2603" y="177"/>
                  <a:pt x="2570" y="158"/>
                  <a:pt x="2501" y="149"/>
                </a:cubicBezTo>
                <a:cubicBezTo>
                  <a:pt x="2476" y="141"/>
                  <a:pt x="2453" y="128"/>
                  <a:pt x="2428" y="120"/>
                </a:cubicBezTo>
                <a:cubicBezTo>
                  <a:pt x="2346" y="0"/>
                  <a:pt x="2083" y="49"/>
                  <a:pt x="2005" y="47"/>
                </a:cubicBezTo>
                <a:cubicBezTo>
                  <a:pt x="1995" y="45"/>
                  <a:pt x="1986" y="41"/>
                  <a:pt x="1976" y="40"/>
                </a:cubicBezTo>
                <a:cubicBezTo>
                  <a:pt x="1952" y="36"/>
                  <a:pt x="1927" y="37"/>
                  <a:pt x="1903" y="32"/>
                </a:cubicBezTo>
                <a:cubicBezTo>
                  <a:pt x="1888" y="29"/>
                  <a:pt x="1859" y="18"/>
                  <a:pt x="1859" y="18"/>
                </a:cubicBezTo>
                <a:cubicBezTo>
                  <a:pt x="1778" y="21"/>
                  <a:pt x="1593" y="9"/>
                  <a:pt x="1509" y="40"/>
                </a:cubicBezTo>
                <a:cubicBezTo>
                  <a:pt x="1489" y="101"/>
                  <a:pt x="1483" y="82"/>
                  <a:pt x="1407" y="69"/>
                </a:cubicBezTo>
                <a:cubicBezTo>
                  <a:pt x="1189" y="76"/>
                  <a:pt x="998" y="91"/>
                  <a:pt x="787" y="105"/>
                </a:cubicBezTo>
                <a:cubicBezTo>
                  <a:pt x="675" y="146"/>
                  <a:pt x="563" y="160"/>
                  <a:pt x="445" y="171"/>
                </a:cubicBezTo>
                <a:cubicBezTo>
                  <a:pt x="425" y="176"/>
                  <a:pt x="405" y="179"/>
                  <a:pt x="386" y="186"/>
                </a:cubicBezTo>
                <a:cubicBezTo>
                  <a:pt x="334" y="204"/>
                  <a:pt x="304" y="264"/>
                  <a:pt x="255" y="288"/>
                </a:cubicBezTo>
                <a:cubicBezTo>
                  <a:pt x="237" y="297"/>
                  <a:pt x="216" y="297"/>
                  <a:pt x="197" y="302"/>
                </a:cubicBezTo>
                <a:cubicBezTo>
                  <a:pt x="165" y="334"/>
                  <a:pt x="140" y="366"/>
                  <a:pt x="109" y="397"/>
                </a:cubicBezTo>
                <a:cubicBezTo>
                  <a:pt x="73" y="471"/>
                  <a:pt x="76" y="559"/>
                  <a:pt x="51" y="638"/>
                </a:cubicBezTo>
                <a:cubicBezTo>
                  <a:pt x="45" y="717"/>
                  <a:pt x="31" y="792"/>
                  <a:pt x="22" y="871"/>
                </a:cubicBezTo>
                <a:cubicBezTo>
                  <a:pt x="15" y="932"/>
                  <a:pt x="15" y="993"/>
                  <a:pt x="0" y="1053"/>
                </a:cubicBezTo>
                <a:cubicBezTo>
                  <a:pt x="12" y="1189"/>
                  <a:pt x="41" y="1322"/>
                  <a:pt x="124" y="1432"/>
                </a:cubicBezTo>
                <a:cubicBezTo>
                  <a:pt x="133" y="1490"/>
                  <a:pt x="156" y="1538"/>
                  <a:pt x="175" y="1593"/>
                </a:cubicBezTo>
                <a:cubicBezTo>
                  <a:pt x="182" y="1639"/>
                  <a:pt x="191" y="1658"/>
                  <a:pt x="219" y="1695"/>
                </a:cubicBezTo>
                <a:cubicBezTo>
                  <a:pt x="243" y="1769"/>
                  <a:pt x="218" y="1714"/>
                  <a:pt x="277" y="1782"/>
                </a:cubicBezTo>
                <a:cubicBezTo>
                  <a:pt x="329" y="1842"/>
                  <a:pt x="337" y="1875"/>
                  <a:pt x="408" y="1899"/>
                </a:cubicBezTo>
                <a:cubicBezTo>
                  <a:pt x="448" y="1929"/>
                  <a:pt x="493" y="1939"/>
                  <a:pt x="532" y="1972"/>
                </a:cubicBezTo>
                <a:cubicBezTo>
                  <a:pt x="559" y="1995"/>
                  <a:pt x="593" y="2034"/>
                  <a:pt x="627" y="2045"/>
                </a:cubicBezTo>
                <a:cubicBezTo>
                  <a:pt x="946" y="2151"/>
                  <a:pt x="1309" y="2121"/>
                  <a:pt x="1633" y="2125"/>
                </a:cubicBezTo>
                <a:cubicBezTo>
                  <a:pt x="1752" y="2123"/>
                  <a:pt x="1871" y="2122"/>
                  <a:pt x="1990" y="2118"/>
                </a:cubicBezTo>
                <a:cubicBezTo>
                  <a:pt x="2050" y="2116"/>
                  <a:pt x="2113" y="2089"/>
                  <a:pt x="2173" y="2081"/>
                </a:cubicBezTo>
                <a:cubicBezTo>
                  <a:pt x="2212" y="2068"/>
                  <a:pt x="2230" y="2063"/>
                  <a:pt x="2267" y="2038"/>
                </a:cubicBezTo>
                <a:cubicBezTo>
                  <a:pt x="2307" y="2011"/>
                  <a:pt x="2385" y="2005"/>
                  <a:pt x="2428" y="2001"/>
                </a:cubicBezTo>
                <a:cubicBezTo>
                  <a:pt x="2482" y="1990"/>
                  <a:pt x="2533" y="1973"/>
                  <a:pt x="2588" y="1965"/>
                </a:cubicBezTo>
                <a:cubicBezTo>
                  <a:pt x="2623" y="1955"/>
                  <a:pt x="2656" y="1947"/>
                  <a:pt x="2690" y="1935"/>
                </a:cubicBezTo>
                <a:cubicBezTo>
                  <a:pt x="2699" y="1932"/>
                  <a:pt x="2709" y="1931"/>
                  <a:pt x="2719" y="1928"/>
                </a:cubicBezTo>
                <a:cubicBezTo>
                  <a:pt x="2734" y="1924"/>
                  <a:pt x="2763" y="1914"/>
                  <a:pt x="2763" y="1914"/>
                </a:cubicBezTo>
                <a:cubicBezTo>
                  <a:pt x="2784" y="1883"/>
                  <a:pt x="2822" y="1874"/>
                  <a:pt x="2851" y="18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92" name="Freeform 64"/>
          <p:cNvSpPr>
            <a:spLocks noChangeArrowheads="1"/>
          </p:cNvSpPr>
          <p:nvPr/>
        </p:nvSpPr>
        <p:spPr bwMode="auto">
          <a:xfrm>
            <a:off x="2209800" y="2971800"/>
            <a:ext cx="4724400" cy="3082925"/>
          </a:xfrm>
          <a:custGeom>
            <a:avLst/>
            <a:gdLst>
              <a:gd name="T0" fmla="*/ 2039 w 2976"/>
              <a:gd name="T1" fmla="*/ 78 h 1942"/>
              <a:gd name="T2" fmla="*/ 2352 w 2976"/>
              <a:gd name="T3" fmla="*/ 180 h 1942"/>
              <a:gd name="T4" fmla="*/ 2662 w 2976"/>
              <a:gd name="T5" fmla="*/ 455 h 1942"/>
              <a:gd name="T6" fmla="*/ 2768 w 2976"/>
              <a:gd name="T7" fmla="*/ 556 h 1942"/>
              <a:gd name="T8" fmla="*/ 2821 w 2976"/>
              <a:gd name="T9" fmla="*/ 1396 h 1942"/>
              <a:gd name="T10" fmla="*/ 2586 w 2976"/>
              <a:gd name="T11" fmla="*/ 1686 h 1942"/>
              <a:gd name="T12" fmla="*/ 2352 w 2976"/>
              <a:gd name="T13" fmla="*/ 1806 h 1942"/>
              <a:gd name="T14" fmla="*/ 2039 w 2976"/>
              <a:gd name="T15" fmla="*/ 1907 h 1942"/>
              <a:gd name="T16" fmla="*/ 1229 w 2976"/>
              <a:gd name="T17" fmla="*/ 1925 h 1942"/>
              <a:gd name="T18" fmla="*/ 472 w 2976"/>
              <a:gd name="T19" fmla="*/ 1616 h 1942"/>
              <a:gd name="T20" fmla="*/ 343 w 2976"/>
              <a:gd name="T21" fmla="*/ 1532 h 1942"/>
              <a:gd name="T22" fmla="*/ 215 w 2976"/>
              <a:gd name="T23" fmla="*/ 1379 h 1942"/>
              <a:gd name="T24" fmla="*/ 4 w 2976"/>
              <a:gd name="T25" fmla="*/ 1018 h 1942"/>
              <a:gd name="T26" fmla="*/ 343 w 2976"/>
              <a:gd name="T27" fmla="*/ 438 h 1942"/>
              <a:gd name="T28" fmla="*/ 551 w 2976"/>
              <a:gd name="T29" fmla="*/ 316 h 1942"/>
              <a:gd name="T30" fmla="*/ 1521 w 2976"/>
              <a:gd name="T31" fmla="*/ 15 h 1942"/>
              <a:gd name="T32" fmla="*/ 1543 w 2976"/>
              <a:gd name="T33" fmla="*/ 131 h 1942"/>
              <a:gd name="T34" fmla="*/ 1557 w 2976"/>
              <a:gd name="T35" fmla="*/ 204 h 1942"/>
              <a:gd name="T36" fmla="*/ 1586 w 2976"/>
              <a:gd name="T37" fmla="*/ 292 h 1942"/>
              <a:gd name="T38" fmla="*/ 1127 w 2976"/>
              <a:gd name="T39" fmla="*/ 540 h 1942"/>
              <a:gd name="T40" fmla="*/ 631 w 2976"/>
              <a:gd name="T41" fmla="*/ 813 h 1942"/>
              <a:gd name="T42" fmla="*/ 892 w 2976"/>
              <a:gd name="T43" fmla="*/ 1274 h 1942"/>
              <a:gd name="T44" fmla="*/ 1490 w 2976"/>
              <a:gd name="T45" fmla="*/ 1498 h 1942"/>
              <a:gd name="T46" fmla="*/ 2194 w 2976"/>
              <a:gd name="T47" fmla="*/ 1550 h 1942"/>
              <a:gd name="T48" fmla="*/ 2507 w 2976"/>
              <a:gd name="T49" fmla="*/ 1379 h 1942"/>
              <a:gd name="T50" fmla="*/ 2092 w 2976"/>
              <a:gd name="T51" fmla="*/ 1121 h 1942"/>
              <a:gd name="T52" fmla="*/ 941 w 2976"/>
              <a:gd name="T53" fmla="*/ 1121 h 1942"/>
              <a:gd name="T54" fmla="*/ 1751 w 2976"/>
              <a:gd name="T55" fmla="*/ 950 h 1942"/>
              <a:gd name="T56" fmla="*/ 919 w 2976"/>
              <a:gd name="T57" fmla="*/ 763 h 1942"/>
              <a:gd name="T58" fmla="*/ 1672 w 2976"/>
              <a:gd name="T59" fmla="*/ 746 h 1942"/>
              <a:gd name="T60" fmla="*/ 1986 w 2976"/>
              <a:gd name="T61" fmla="*/ 830 h 1942"/>
              <a:gd name="T62" fmla="*/ 2427 w 2976"/>
              <a:gd name="T63" fmla="*/ 659 h 1942"/>
              <a:gd name="T64" fmla="*/ 1751 w 2976"/>
              <a:gd name="T65" fmla="*/ 438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6" h="1942">
                <a:moveTo>
                  <a:pt x="1528" y="44"/>
                </a:moveTo>
                <a:cubicBezTo>
                  <a:pt x="1754" y="0"/>
                  <a:pt x="1836" y="23"/>
                  <a:pt x="2039" y="78"/>
                </a:cubicBezTo>
                <a:cubicBezTo>
                  <a:pt x="2088" y="91"/>
                  <a:pt x="2146" y="93"/>
                  <a:pt x="2194" y="113"/>
                </a:cubicBezTo>
                <a:cubicBezTo>
                  <a:pt x="2247" y="134"/>
                  <a:pt x="2352" y="180"/>
                  <a:pt x="2352" y="180"/>
                </a:cubicBezTo>
                <a:cubicBezTo>
                  <a:pt x="2418" y="247"/>
                  <a:pt x="2464" y="325"/>
                  <a:pt x="2560" y="368"/>
                </a:cubicBezTo>
                <a:cubicBezTo>
                  <a:pt x="2626" y="496"/>
                  <a:pt x="2529" y="347"/>
                  <a:pt x="2662" y="455"/>
                </a:cubicBezTo>
                <a:cubicBezTo>
                  <a:pt x="2679" y="468"/>
                  <a:pt x="2671" y="490"/>
                  <a:pt x="2688" y="505"/>
                </a:cubicBezTo>
                <a:cubicBezTo>
                  <a:pt x="2708" y="525"/>
                  <a:pt x="2744" y="537"/>
                  <a:pt x="2768" y="556"/>
                </a:cubicBezTo>
                <a:cubicBezTo>
                  <a:pt x="2887" y="659"/>
                  <a:pt x="2936" y="726"/>
                  <a:pt x="2976" y="847"/>
                </a:cubicBezTo>
                <a:cubicBezTo>
                  <a:pt x="2952" y="1048"/>
                  <a:pt x="2930" y="1211"/>
                  <a:pt x="2821" y="1396"/>
                </a:cubicBezTo>
                <a:cubicBezTo>
                  <a:pt x="2768" y="1487"/>
                  <a:pt x="2735" y="1578"/>
                  <a:pt x="2609" y="1635"/>
                </a:cubicBezTo>
                <a:cubicBezTo>
                  <a:pt x="2602" y="1651"/>
                  <a:pt x="2606" y="1673"/>
                  <a:pt x="2586" y="1686"/>
                </a:cubicBezTo>
                <a:cubicBezTo>
                  <a:pt x="2544" y="1714"/>
                  <a:pt x="2480" y="1732"/>
                  <a:pt x="2427" y="1754"/>
                </a:cubicBezTo>
                <a:cubicBezTo>
                  <a:pt x="2398" y="1766"/>
                  <a:pt x="2382" y="1792"/>
                  <a:pt x="2352" y="1806"/>
                </a:cubicBezTo>
                <a:cubicBezTo>
                  <a:pt x="2329" y="1817"/>
                  <a:pt x="2299" y="1817"/>
                  <a:pt x="2272" y="1823"/>
                </a:cubicBezTo>
                <a:cubicBezTo>
                  <a:pt x="2154" y="1901"/>
                  <a:pt x="2230" y="1866"/>
                  <a:pt x="2039" y="1907"/>
                </a:cubicBezTo>
                <a:cubicBezTo>
                  <a:pt x="1986" y="1918"/>
                  <a:pt x="1880" y="1942"/>
                  <a:pt x="1880" y="1942"/>
                </a:cubicBezTo>
                <a:cubicBezTo>
                  <a:pt x="1661" y="1936"/>
                  <a:pt x="1444" y="1937"/>
                  <a:pt x="1229" y="1925"/>
                </a:cubicBezTo>
                <a:cubicBezTo>
                  <a:pt x="997" y="1909"/>
                  <a:pt x="797" y="1765"/>
                  <a:pt x="604" y="1686"/>
                </a:cubicBezTo>
                <a:cubicBezTo>
                  <a:pt x="447" y="1531"/>
                  <a:pt x="660" y="1719"/>
                  <a:pt x="472" y="1616"/>
                </a:cubicBezTo>
                <a:cubicBezTo>
                  <a:pt x="449" y="1604"/>
                  <a:pt x="447" y="1580"/>
                  <a:pt x="423" y="1565"/>
                </a:cubicBezTo>
                <a:cubicBezTo>
                  <a:pt x="399" y="1550"/>
                  <a:pt x="370" y="1543"/>
                  <a:pt x="343" y="1532"/>
                </a:cubicBezTo>
                <a:cubicBezTo>
                  <a:pt x="306" y="1498"/>
                  <a:pt x="274" y="1463"/>
                  <a:pt x="237" y="1428"/>
                </a:cubicBezTo>
                <a:cubicBezTo>
                  <a:pt x="224" y="1413"/>
                  <a:pt x="232" y="1391"/>
                  <a:pt x="215" y="1379"/>
                </a:cubicBezTo>
                <a:cubicBezTo>
                  <a:pt x="195" y="1361"/>
                  <a:pt x="162" y="1355"/>
                  <a:pt x="135" y="1344"/>
                </a:cubicBezTo>
                <a:cubicBezTo>
                  <a:pt x="102" y="1233"/>
                  <a:pt x="46" y="1129"/>
                  <a:pt x="4" y="1018"/>
                </a:cubicBezTo>
                <a:cubicBezTo>
                  <a:pt x="24" y="849"/>
                  <a:pt x="0" y="631"/>
                  <a:pt x="237" y="523"/>
                </a:cubicBezTo>
                <a:cubicBezTo>
                  <a:pt x="290" y="420"/>
                  <a:pt x="221" y="515"/>
                  <a:pt x="343" y="438"/>
                </a:cubicBezTo>
                <a:cubicBezTo>
                  <a:pt x="367" y="423"/>
                  <a:pt x="374" y="398"/>
                  <a:pt x="396" y="385"/>
                </a:cubicBezTo>
                <a:cubicBezTo>
                  <a:pt x="443" y="357"/>
                  <a:pt x="551" y="316"/>
                  <a:pt x="551" y="316"/>
                </a:cubicBezTo>
                <a:cubicBezTo>
                  <a:pt x="627" y="245"/>
                  <a:pt x="863" y="173"/>
                  <a:pt x="994" y="148"/>
                </a:cubicBezTo>
                <a:cubicBezTo>
                  <a:pt x="1180" y="67"/>
                  <a:pt x="1302" y="29"/>
                  <a:pt x="1521" y="15"/>
                </a:cubicBezTo>
                <a:cubicBezTo>
                  <a:pt x="1615" y="7"/>
                  <a:pt x="1531" y="54"/>
                  <a:pt x="1535" y="73"/>
                </a:cubicBezTo>
                <a:cubicBezTo>
                  <a:pt x="1539" y="92"/>
                  <a:pt x="1535" y="110"/>
                  <a:pt x="1543" y="131"/>
                </a:cubicBezTo>
                <a:cubicBezTo>
                  <a:pt x="1551" y="152"/>
                  <a:pt x="1584" y="185"/>
                  <a:pt x="1586" y="197"/>
                </a:cubicBezTo>
                <a:cubicBezTo>
                  <a:pt x="1588" y="209"/>
                  <a:pt x="1555" y="193"/>
                  <a:pt x="1557" y="204"/>
                </a:cubicBezTo>
                <a:cubicBezTo>
                  <a:pt x="1559" y="215"/>
                  <a:pt x="1596" y="248"/>
                  <a:pt x="1601" y="263"/>
                </a:cubicBezTo>
                <a:cubicBezTo>
                  <a:pt x="1606" y="278"/>
                  <a:pt x="1581" y="262"/>
                  <a:pt x="1586" y="292"/>
                </a:cubicBezTo>
                <a:cubicBezTo>
                  <a:pt x="1630" y="343"/>
                  <a:pt x="1650" y="383"/>
                  <a:pt x="1630" y="445"/>
                </a:cubicBezTo>
                <a:cubicBezTo>
                  <a:pt x="1652" y="445"/>
                  <a:pt x="1213" y="536"/>
                  <a:pt x="1127" y="540"/>
                </a:cubicBezTo>
                <a:cubicBezTo>
                  <a:pt x="1007" y="578"/>
                  <a:pt x="899" y="611"/>
                  <a:pt x="786" y="659"/>
                </a:cubicBezTo>
                <a:cubicBezTo>
                  <a:pt x="726" y="717"/>
                  <a:pt x="709" y="760"/>
                  <a:pt x="631" y="813"/>
                </a:cubicBezTo>
                <a:cubicBezTo>
                  <a:pt x="551" y="966"/>
                  <a:pt x="585" y="1080"/>
                  <a:pt x="656" y="1225"/>
                </a:cubicBezTo>
                <a:cubicBezTo>
                  <a:pt x="656" y="1227"/>
                  <a:pt x="872" y="1270"/>
                  <a:pt x="892" y="1274"/>
                </a:cubicBezTo>
                <a:cubicBezTo>
                  <a:pt x="985" y="1322"/>
                  <a:pt x="1070" y="1361"/>
                  <a:pt x="1176" y="1396"/>
                </a:cubicBezTo>
                <a:cubicBezTo>
                  <a:pt x="1251" y="1469"/>
                  <a:pt x="1360" y="1469"/>
                  <a:pt x="1490" y="1498"/>
                </a:cubicBezTo>
                <a:cubicBezTo>
                  <a:pt x="1515" y="1504"/>
                  <a:pt x="1568" y="1515"/>
                  <a:pt x="1568" y="1515"/>
                </a:cubicBezTo>
                <a:cubicBezTo>
                  <a:pt x="1747" y="1597"/>
                  <a:pt x="1988" y="1559"/>
                  <a:pt x="2194" y="1550"/>
                </a:cubicBezTo>
                <a:cubicBezTo>
                  <a:pt x="2292" y="1532"/>
                  <a:pt x="2358" y="1502"/>
                  <a:pt x="2454" y="1480"/>
                </a:cubicBezTo>
                <a:cubicBezTo>
                  <a:pt x="2471" y="1445"/>
                  <a:pt x="2513" y="1413"/>
                  <a:pt x="2507" y="1379"/>
                </a:cubicBezTo>
                <a:cubicBezTo>
                  <a:pt x="2496" y="1333"/>
                  <a:pt x="2500" y="1285"/>
                  <a:pt x="2480" y="1241"/>
                </a:cubicBezTo>
                <a:cubicBezTo>
                  <a:pt x="2438" y="1138"/>
                  <a:pt x="2214" y="1132"/>
                  <a:pt x="2092" y="1121"/>
                </a:cubicBezTo>
                <a:cubicBezTo>
                  <a:pt x="1876" y="1138"/>
                  <a:pt x="1641" y="1162"/>
                  <a:pt x="1437" y="1208"/>
                </a:cubicBezTo>
                <a:cubicBezTo>
                  <a:pt x="1209" y="1197"/>
                  <a:pt x="1058" y="1235"/>
                  <a:pt x="941" y="1121"/>
                </a:cubicBezTo>
                <a:cubicBezTo>
                  <a:pt x="875" y="977"/>
                  <a:pt x="1156" y="1045"/>
                  <a:pt x="1282" y="1053"/>
                </a:cubicBezTo>
                <a:cubicBezTo>
                  <a:pt x="1523" y="1092"/>
                  <a:pt x="1669" y="1110"/>
                  <a:pt x="1751" y="950"/>
                </a:cubicBezTo>
                <a:cubicBezTo>
                  <a:pt x="1721" y="852"/>
                  <a:pt x="1705" y="843"/>
                  <a:pt x="1568" y="813"/>
                </a:cubicBezTo>
                <a:cubicBezTo>
                  <a:pt x="1426" y="817"/>
                  <a:pt x="990" y="919"/>
                  <a:pt x="919" y="763"/>
                </a:cubicBezTo>
                <a:cubicBezTo>
                  <a:pt x="1043" y="631"/>
                  <a:pt x="1111" y="678"/>
                  <a:pt x="1388" y="694"/>
                </a:cubicBezTo>
                <a:cubicBezTo>
                  <a:pt x="1479" y="716"/>
                  <a:pt x="1672" y="746"/>
                  <a:pt x="1672" y="746"/>
                </a:cubicBezTo>
                <a:cubicBezTo>
                  <a:pt x="1787" y="795"/>
                  <a:pt x="1710" y="770"/>
                  <a:pt x="1829" y="795"/>
                </a:cubicBezTo>
                <a:cubicBezTo>
                  <a:pt x="1882" y="806"/>
                  <a:pt x="1986" y="830"/>
                  <a:pt x="1986" y="830"/>
                </a:cubicBezTo>
                <a:cubicBezTo>
                  <a:pt x="2124" y="824"/>
                  <a:pt x="2267" y="833"/>
                  <a:pt x="2402" y="813"/>
                </a:cubicBezTo>
                <a:cubicBezTo>
                  <a:pt x="2500" y="798"/>
                  <a:pt x="2431" y="672"/>
                  <a:pt x="2427" y="659"/>
                </a:cubicBezTo>
                <a:cubicBezTo>
                  <a:pt x="2398" y="575"/>
                  <a:pt x="2279" y="547"/>
                  <a:pt x="2166" y="523"/>
                </a:cubicBezTo>
                <a:cubicBezTo>
                  <a:pt x="2039" y="464"/>
                  <a:pt x="1902" y="455"/>
                  <a:pt x="1751" y="438"/>
                </a:cubicBezTo>
                <a:cubicBezTo>
                  <a:pt x="1616" y="455"/>
                  <a:pt x="1579" y="455"/>
                  <a:pt x="1645" y="455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93" name="Freeform 65"/>
          <p:cNvSpPr>
            <a:spLocks noChangeArrowheads="1"/>
          </p:cNvSpPr>
          <p:nvPr/>
        </p:nvSpPr>
        <p:spPr bwMode="auto">
          <a:xfrm>
            <a:off x="5410200" y="3124200"/>
            <a:ext cx="1576388" cy="2735263"/>
          </a:xfrm>
          <a:custGeom>
            <a:avLst/>
            <a:gdLst>
              <a:gd name="T0" fmla="*/ 81 w 993"/>
              <a:gd name="T1" fmla="*/ 43 h 1723"/>
              <a:gd name="T2" fmla="*/ 30 w 993"/>
              <a:gd name="T3" fmla="*/ 29 h 1723"/>
              <a:gd name="T4" fmla="*/ 22 w 993"/>
              <a:gd name="T5" fmla="*/ 203 h 1723"/>
              <a:gd name="T6" fmla="*/ 0 w 993"/>
              <a:gd name="T7" fmla="*/ 349 h 1723"/>
              <a:gd name="T8" fmla="*/ 66 w 993"/>
              <a:gd name="T9" fmla="*/ 524 h 1723"/>
              <a:gd name="T10" fmla="*/ 95 w 993"/>
              <a:gd name="T11" fmla="*/ 597 h 1723"/>
              <a:gd name="T12" fmla="*/ 124 w 993"/>
              <a:gd name="T13" fmla="*/ 692 h 1723"/>
              <a:gd name="T14" fmla="*/ 131 w 993"/>
              <a:gd name="T15" fmla="*/ 1407 h 1723"/>
              <a:gd name="T16" fmla="*/ 241 w 993"/>
              <a:gd name="T17" fmla="*/ 1545 h 1723"/>
              <a:gd name="T18" fmla="*/ 255 w 993"/>
              <a:gd name="T19" fmla="*/ 1589 h 1723"/>
              <a:gd name="T20" fmla="*/ 284 w 993"/>
              <a:gd name="T21" fmla="*/ 1633 h 1723"/>
              <a:gd name="T22" fmla="*/ 402 w 993"/>
              <a:gd name="T23" fmla="*/ 1706 h 1723"/>
              <a:gd name="T24" fmla="*/ 504 w 993"/>
              <a:gd name="T25" fmla="*/ 1670 h 1723"/>
              <a:gd name="T26" fmla="*/ 467 w 993"/>
              <a:gd name="T27" fmla="*/ 1684 h 1723"/>
              <a:gd name="T28" fmla="*/ 540 w 993"/>
              <a:gd name="T29" fmla="*/ 1641 h 1723"/>
              <a:gd name="T30" fmla="*/ 555 w 993"/>
              <a:gd name="T31" fmla="*/ 1641 h 1723"/>
              <a:gd name="T32" fmla="*/ 591 w 993"/>
              <a:gd name="T33" fmla="*/ 1611 h 1723"/>
              <a:gd name="T34" fmla="*/ 605 w 993"/>
              <a:gd name="T35" fmla="*/ 1589 h 1723"/>
              <a:gd name="T36" fmla="*/ 627 w 993"/>
              <a:gd name="T37" fmla="*/ 1574 h 1723"/>
              <a:gd name="T38" fmla="*/ 634 w 993"/>
              <a:gd name="T39" fmla="*/ 1552 h 1723"/>
              <a:gd name="T40" fmla="*/ 678 w 993"/>
              <a:gd name="T41" fmla="*/ 1523 h 1723"/>
              <a:gd name="T42" fmla="*/ 722 w 993"/>
              <a:gd name="T43" fmla="*/ 1479 h 1723"/>
              <a:gd name="T44" fmla="*/ 736 w 993"/>
              <a:gd name="T45" fmla="*/ 1465 h 1723"/>
              <a:gd name="T46" fmla="*/ 781 w 993"/>
              <a:gd name="T47" fmla="*/ 1407 h 1723"/>
              <a:gd name="T48" fmla="*/ 802 w 993"/>
              <a:gd name="T49" fmla="*/ 1385 h 1723"/>
              <a:gd name="T50" fmla="*/ 817 w 993"/>
              <a:gd name="T51" fmla="*/ 1334 h 1723"/>
              <a:gd name="T52" fmla="*/ 853 w 993"/>
              <a:gd name="T53" fmla="*/ 1268 h 1723"/>
              <a:gd name="T54" fmla="*/ 882 w 993"/>
              <a:gd name="T55" fmla="*/ 1195 h 1723"/>
              <a:gd name="T56" fmla="*/ 911 w 993"/>
              <a:gd name="T57" fmla="*/ 1151 h 1723"/>
              <a:gd name="T58" fmla="*/ 948 w 993"/>
              <a:gd name="T59" fmla="*/ 1064 h 1723"/>
              <a:gd name="T60" fmla="*/ 962 w 993"/>
              <a:gd name="T61" fmla="*/ 998 h 1723"/>
              <a:gd name="T62" fmla="*/ 970 w 993"/>
              <a:gd name="T63" fmla="*/ 947 h 1723"/>
              <a:gd name="T64" fmla="*/ 984 w 993"/>
              <a:gd name="T65" fmla="*/ 874 h 1723"/>
              <a:gd name="T66" fmla="*/ 977 w 993"/>
              <a:gd name="T67" fmla="*/ 831 h 1723"/>
              <a:gd name="T68" fmla="*/ 992 w 993"/>
              <a:gd name="T69" fmla="*/ 751 h 1723"/>
              <a:gd name="T70" fmla="*/ 970 w 993"/>
              <a:gd name="T71" fmla="*/ 765 h 1723"/>
              <a:gd name="T72" fmla="*/ 977 w 993"/>
              <a:gd name="T73" fmla="*/ 699 h 1723"/>
              <a:gd name="T74" fmla="*/ 962 w 993"/>
              <a:gd name="T75" fmla="*/ 656 h 1723"/>
              <a:gd name="T76" fmla="*/ 941 w 993"/>
              <a:gd name="T77" fmla="*/ 612 h 1723"/>
              <a:gd name="T78" fmla="*/ 904 w 993"/>
              <a:gd name="T79" fmla="*/ 575 h 1723"/>
              <a:gd name="T80" fmla="*/ 853 w 993"/>
              <a:gd name="T81" fmla="*/ 539 h 1723"/>
              <a:gd name="T82" fmla="*/ 831 w 993"/>
              <a:gd name="T83" fmla="*/ 517 h 1723"/>
              <a:gd name="T84" fmla="*/ 792 w 993"/>
              <a:gd name="T85" fmla="*/ 467 h 1723"/>
              <a:gd name="T86" fmla="*/ 792 w 993"/>
              <a:gd name="T87" fmla="*/ 467 h 1723"/>
              <a:gd name="T88" fmla="*/ 758 w 993"/>
              <a:gd name="T89" fmla="*/ 430 h 1723"/>
              <a:gd name="T90" fmla="*/ 704 w 993"/>
              <a:gd name="T91" fmla="*/ 394 h 1723"/>
              <a:gd name="T92" fmla="*/ 656 w 993"/>
              <a:gd name="T93" fmla="*/ 357 h 1723"/>
              <a:gd name="T94" fmla="*/ 646 w 993"/>
              <a:gd name="T95" fmla="*/ 336 h 1723"/>
              <a:gd name="T96" fmla="*/ 620 w 993"/>
              <a:gd name="T97" fmla="*/ 327 h 1723"/>
              <a:gd name="T98" fmla="*/ 591 w 993"/>
              <a:gd name="T99" fmla="*/ 298 h 1723"/>
              <a:gd name="T100" fmla="*/ 547 w 993"/>
              <a:gd name="T101" fmla="*/ 269 h 1723"/>
              <a:gd name="T102" fmla="*/ 518 w 993"/>
              <a:gd name="T103" fmla="*/ 233 h 1723"/>
              <a:gd name="T104" fmla="*/ 482 w 993"/>
              <a:gd name="T105" fmla="*/ 204 h 1723"/>
              <a:gd name="T106" fmla="*/ 452 w 993"/>
              <a:gd name="T107" fmla="*/ 174 h 1723"/>
              <a:gd name="T108" fmla="*/ 416 w 993"/>
              <a:gd name="T109" fmla="*/ 123 h 1723"/>
              <a:gd name="T110" fmla="*/ 343 w 993"/>
              <a:gd name="T111" fmla="*/ 80 h 1723"/>
              <a:gd name="T112" fmla="*/ 248 w 993"/>
              <a:gd name="T113" fmla="*/ 43 h 1723"/>
              <a:gd name="T114" fmla="*/ 175 w 993"/>
              <a:gd name="T115" fmla="*/ 36 h 1723"/>
              <a:gd name="T116" fmla="*/ 139 w 993"/>
              <a:gd name="T117" fmla="*/ 36 h 1723"/>
              <a:gd name="T118" fmla="*/ 81 w 993"/>
              <a:gd name="T119" fmla="*/ 43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93" h="1723">
                <a:moveTo>
                  <a:pt x="81" y="43"/>
                </a:moveTo>
                <a:cubicBezTo>
                  <a:pt x="19" y="58"/>
                  <a:pt x="72" y="1"/>
                  <a:pt x="30" y="29"/>
                </a:cubicBezTo>
                <a:cubicBezTo>
                  <a:pt x="16" y="68"/>
                  <a:pt x="18" y="163"/>
                  <a:pt x="22" y="203"/>
                </a:cubicBezTo>
                <a:cubicBezTo>
                  <a:pt x="17" y="261"/>
                  <a:pt x="13" y="297"/>
                  <a:pt x="0" y="349"/>
                </a:cubicBezTo>
                <a:cubicBezTo>
                  <a:pt x="9" y="415"/>
                  <a:pt x="25" y="470"/>
                  <a:pt x="66" y="524"/>
                </a:cubicBezTo>
                <a:cubicBezTo>
                  <a:pt x="83" y="578"/>
                  <a:pt x="73" y="554"/>
                  <a:pt x="95" y="597"/>
                </a:cubicBezTo>
                <a:cubicBezTo>
                  <a:pt x="103" y="629"/>
                  <a:pt x="114" y="660"/>
                  <a:pt x="124" y="692"/>
                </a:cubicBezTo>
                <a:cubicBezTo>
                  <a:pt x="118" y="920"/>
                  <a:pt x="79" y="1186"/>
                  <a:pt x="131" y="1407"/>
                </a:cubicBezTo>
                <a:cubicBezTo>
                  <a:pt x="138" y="1436"/>
                  <a:pt x="216" y="1520"/>
                  <a:pt x="241" y="1545"/>
                </a:cubicBezTo>
                <a:cubicBezTo>
                  <a:pt x="246" y="1560"/>
                  <a:pt x="247" y="1576"/>
                  <a:pt x="255" y="1589"/>
                </a:cubicBezTo>
                <a:cubicBezTo>
                  <a:pt x="265" y="1604"/>
                  <a:pt x="274" y="1618"/>
                  <a:pt x="284" y="1633"/>
                </a:cubicBezTo>
                <a:cubicBezTo>
                  <a:pt x="303" y="1662"/>
                  <a:pt x="374" y="1697"/>
                  <a:pt x="402" y="1706"/>
                </a:cubicBezTo>
                <a:cubicBezTo>
                  <a:pt x="427" y="1723"/>
                  <a:pt x="467" y="1689"/>
                  <a:pt x="504" y="1670"/>
                </a:cubicBezTo>
                <a:cubicBezTo>
                  <a:pt x="512" y="1666"/>
                  <a:pt x="459" y="1689"/>
                  <a:pt x="467" y="1684"/>
                </a:cubicBezTo>
                <a:cubicBezTo>
                  <a:pt x="480" y="1676"/>
                  <a:pt x="540" y="1641"/>
                  <a:pt x="540" y="1641"/>
                </a:cubicBezTo>
                <a:cubicBezTo>
                  <a:pt x="554" y="1635"/>
                  <a:pt x="547" y="1646"/>
                  <a:pt x="555" y="1641"/>
                </a:cubicBezTo>
                <a:cubicBezTo>
                  <a:pt x="563" y="1636"/>
                  <a:pt x="583" y="1620"/>
                  <a:pt x="591" y="1611"/>
                </a:cubicBezTo>
                <a:cubicBezTo>
                  <a:pt x="596" y="1604"/>
                  <a:pt x="599" y="1595"/>
                  <a:pt x="605" y="1589"/>
                </a:cubicBezTo>
                <a:cubicBezTo>
                  <a:pt x="611" y="1583"/>
                  <a:pt x="622" y="1581"/>
                  <a:pt x="627" y="1574"/>
                </a:cubicBezTo>
                <a:cubicBezTo>
                  <a:pt x="632" y="1568"/>
                  <a:pt x="629" y="1557"/>
                  <a:pt x="634" y="1552"/>
                </a:cubicBezTo>
                <a:cubicBezTo>
                  <a:pt x="646" y="1540"/>
                  <a:pt x="678" y="1523"/>
                  <a:pt x="678" y="1523"/>
                </a:cubicBezTo>
                <a:cubicBezTo>
                  <a:pt x="679" y="1521"/>
                  <a:pt x="720" y="1480"/>
                  <a:pt x="722" y="1479"/>
                </a:cubicBezTo>
                <a:cubicBezTo>
                  <a:pt x="734" y="1470"/>
                  <a:pt x="736" y="1465"/>
                  <a:pt x="736" y="1465"/>
                </a:cubicBezTo>
                <a:cubicBezTo>
                  <a:pt x="743" y="1455"/>
                  <a:pt x="770" y="1420"/>
                  <a:pt x="781" y="1407"/>
                </a:cubicBezTo>
                <a:cubicBezTo>
                  <a:pt x="792" y="1394"/>
                  <a:pt x="796" y="1397"/>
                  <a:pt x="802" y="1385"/>
                </a:cubicBezTo>
                <a:cubicBezTo>
                  <a:pt x="808" y="1372"/>
                  <a:pt x="809" y="1353"/>
                  <a:pt x="817" y="1334"/>
                </a:cubicBezTo>
                <a:cubicBezTo>
                  <a:pt x="825" y="1315"/>
                  <a:pt x="842" y="1291"/>
                  <a:pt x="853" y="1268"/>
                </a:cubicBezTo>
                <a:cubicBezTo>
                  <a:pt x="866" y="1248"/>
                  <a:pt x="877" y="1217"/>
                  <a:pt x="882" y="1195"/>
                </a:cubicBezTo>
                <a:cubicBezTo>
                  <a:pt x="888" y="1172"/>
                  <a:pt x="905" y="1175"/>
                  <a:pt x="911" y="1151"/>
                </a:cubicBezTo>
                <a:cubicBezTo>
                  <a:pt x="922" y="1129"/>
                  <a:pt x="940" y="1089"/>
                  <a:pt x="948" y="1064"/>
                </a:cubicBezTo>
                <a:cubicBezTo>
                  <a:pt x="957" y="1030"/>
                  <a:pt x="958" y="1017"/>
                  <a:pt x="962" y="998"/>
                </a:cubicBezTo>
                <a:cubicBezTo>
                  <a:pt x="966" y="979"/>
                  <a:pt x="966" y="968"/>
                  <a:pt x="970" y="947"/>
                </a:cubicBezTo>
                <a:cubicBezTo>
                  <a:pt x="974" y="926"/>
                  <a:pt x="983" y="893"/>
                  <a:pt x="984" y="874"/>
                </a:cubicBezTo>
                <a:cubicBezTo>
                  <a:pt x="992" y="838"/>
                  <a:pt x="979" y="845"/>
                  <a:pt x="977" y="831"/>
                </a:cubicBezTo>
                <a:cubicBezTo>
                  <a:pt x="978" y="811"/>
                  <a:pt x="993" y="762"/>
                  <a:pt x="992" y="751"/>
                </a:cubicBezTo>
                <a:cubicBezTo>
                  <a:pt x="991" y="740"/>
                  <a:pt x="972" y="774"/>
                  <a:pt x="970" y="765"/>
                </a:cubicBezTo>
                <a:cubicBezTo>
                  <a:pt x="968" y="756"/>
                  <a:pt x="978" y="717"/>
                  <a:pt x="977" y="699"/>
                </a:cubicBezTo>
                <a:cubicBezTo>
                  <a:pt x="975" y="680"/>
                  <a:pt x="968" y="670"/>
                  <a:pt x="962" y="656"/>
                </a:cubicBezTo>
                <a:cubicBezTo>
                  <a:pt x="956" y="642"/>
                  <a:pt x="951" y="625"/>
                  <a:pt x="941" y="612"/>
                </a:cubicBezTo>
                <a:cubicBezTo>
                  <a:pt x="933" y="600"/>
                  <a:pt x="919" y="587"/>
                  <a:pt x="904" y="575"/>
                </a:cubicBezTo>
                <a:cubicBezTo>
                  <a:pt x="889" y="563"/>
                  <a:pt x="865" y="549"/>
                  <a:pt x="853" y="539"/>
                </a:cubicBezTo>
                <a:cubicBezTo>
                  <a:pt x="842" y="527"/>
                  <a:pt x="841" y="525"/>
                  <a:pt x="831" y="517"/>
                </a:cubicBezTo>
                <a:cubicBezTo>
                  <a:pt x="821" y="505"/>
                  <a:pt x="798" y="475"/>
                  <a:pt x="792" y="467"/>
                </a:cubicBezTo>
                <a:cubicBezTo>
                  <a:pt x="786" y="459"/>
                  <a:pt x="798" y="473"/>
                  <a:pt x="792" y="467"/>
                </a:cubicBezTo>
                <a:cubicBezTo>
                  <a:pt x="786" y="461"/>
                  <a:pt x="773" y="442"/>
                  <a:pt x="758" y="430"/>
                </a:cubicBezTo>
                <a:cubicBezTo>
                  <a:pt x="747" y="418"/>
                  <a:pt x="721" y="406"/>
                  <a:pt x="704" y="394"/>
                </a:cubicBezTo>
                <a:cubicBezTo>
                  <a:pt x="687" y="382"/>
                  <a:pt x="666" y="367"/>
                  <a:pt x="656" y="357"/>
                </a:cubicBezTo>
                <a:cubicBezTo>
                  <a:pt x="649" y="352"/>
                  <a:pt x="652" y="342"/>
                  <a:pt x="646" y="336"/>
                </a:cubicBezTo>
                <a:cubicBezTo>
                  <a:pt x="640" y="330"/>
                  <a:pt x="627" y="333"/>
                  <a:pt x="620" y="327"/>
                </a:cubicBezTo>
                <a:cubicBezTo>
                  <a:pt x="607" y="315"/>
                  <a:pt x="606" y="308"/>
                  <a:pt x="591" y="298"/>
                </a:cubicBezTo>
                <a:cubicBezTo>
                  <a:pt x="578" y="290"/>
                  <a:pt x="547" y="269"/>
                  <a:pt x="547" y="269"/>
                </a:cubicBezTo>
                <a:cubicBezTo>
                  <a:pt x="534" y="263"/>
                  <a:pt x="529" y="240"/>
                  <a:pt x="518" y="233"/>
                </a:cubicBezTo>
                <a:cubicBezTo>
                  <a:pt x="507" y="222"/>
                  <a:pt x="493" y="214"/>
                  <a:pt x="482" y="204"/>
                </a:cubicBezTo>
                <a:cubicBezTo>
                  <a:pt x="436" y="171"/>
                  <a:pt x="487" y="209"/>
                  <a:pt x="452" y="174"/>
                </a:cubicBezTo>
                <a:cubicBezTo>
                  <a:pt x="434" y="156"/>
                  <a:pt x="437" y="138"/>
                  <a:pt x="416" y="123"/>
                </a:cubicBezTo>
                <a:cubicBezTo>
                  <a:pt x="365" y="123"/>
                  <a:pt x="353" y="95"/>
                  <a:pt x="343" y="80"/>
                </a:cubicBezTo>
                <a:cubicBezTo>
                  <a:pt x="338" y="72"/>
                  <a:pt x="263" y="47"/>
                  <a:pt x="248" y="43"/>
                </a:cubicBezTo>
                <a:cubicBezTo>
                  <a:pt x="223" y="4"/>
                  <a:pt x="223" y="42"/>
                  <a:pt x="175" y="36"/>
                </a:cubicBezTo>
                <a:cubicBezTo>
                  <a:pt x="172" y="29"/>
                  <a:pt x="144" y="42"/>
                  <a:pt x="139" y="36"/>
                </a:cubicBezTo>
                <a:cubicBezTo>
                  <a:pt x="137" y="33"/>
                  <a:pt x="61" y="0"/>
                  <a:pt x="81" y="43"/>
                </a:cubicBezTo>
                <a:close/>
              </a:path>
            </a:pathLst>
          </a:custGeom>
          <a:gradFill rotWithShape="0">
            <a:gsLst>
              <a:gs pos="0">
                <a:srgbClr val="33CCFF"/>
              </a:gs>
              <a:gs pos="100000">
                <a:srgbClr val="12485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94" name="Rectangle 66"/>
          <p:cNvSpPr>
            <a:spLocks noChangeArrowheads="1"/>
          </p:cNvSpPr>
          <p:nvPr/>
        </p:nvSpPr>
        <p:spPr bwMode="auto">
          <a:xfrm>
            <a:off x="4114800" y="3962400"/>
            <a:ext cx="2590800" cy="1219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2595" name="Picture 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24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96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910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97" name="Picture 6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196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98" name="Picture 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99" name="Picture 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00" name="Picture 7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1463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601" name="Freeform 73"/>
          <p:cNvSpPr>
            <a:spLocks noChangeArrowheads="1"/>
          </p:cNvSpPr>
          <p:nvPr/>
        </p:nvSpPr>
        <p:spPr bwMode="auto">
          <a:xfrm>
            <a:off x="1736725" y="2774950"/>
            <a:ext cx="5456238" cy="3475038"/>
          </a:xfrm>
          <a:custGeom>
            <a:avLst/>
            <a:gdLst>
              <a:gd name="T0" fmla="*/ 3288 w 3437"/>
              <a:gd name="T1" fmla="*/ 935 h 2189"/>
              <a:gd name="T2" fmla="*/ 3332 w 3437"/>
              <a:gd name="T3" fmla="*/ 1066 h 2189"/>
              <a:gd name="T4" fmla="*/ 3361 w 3437"/>
              <a:gd name="T5" fmla="*/ 1168 h 2189"/>
              <a:gd name="T6" fmla="*/ 3383 w 3437"/>
              <a:gd name="T7" fmla="*/ 1533 h 2189"/>
              <a:gd name="T8" fmla="*/ 3259 w 3437"/>
              <a:gd name="T9" fmla="*/ 2043 h 2189"/>
              <a:gd name="T10" fmla="*/ 3069 w 3437"/>
              <a:gd name="T11" fmla="*/ 2116 h 2189"/>
              <a:gd name="T12" fmla="*/ 3025 w 3437"/>
              <a:gd name="T13" fmla="*/ 2145 h 2189"/>
              <a:gd name="T14" fmla="*/ 3011 w 3437"/>
              <a:gd name="T15" fmla="*/ 2167 h 2189"/>
              <a:gd name="T16" fmla="*/ 2945 w 3437"/>
              <a:gd name="T17" fmla="*/ 2189 h 2189"/>
              <a:gd name="T18" fmla="*/ 2610 w 3437"/>
              <a:gd name="T19" fmla="*/ 2153 h 2189"/>
              <a:gd name="T20" fmla="*/ 2449 w 3437"/>
              <a:gd name="T21" fmla="*/ 2131 h 2189"/>
              <a:gd name="T22" fmla="*/ 1458 w 3437"/>
              <a:gd name="T23" fmla="*/ 2138 h 2189"/>
              <a:gd name="T24" fmla="*/ 1319 w 3437"/>
              <a:gd name="T25" fmla="*/ 2124 h 2189"/>
              <a:gd name="T26" fmla="*/ 1188 w 3437"/>
              <a:gd name="T27" fmla="*/ 2102 h 2189"/>
              <a:gd name="T28" fmla="*/ 853 w 3437"/>
              <a:gd name="T29" fmla="*/ 2043 h 2189"/>
              <a:gd name="T30" fmla="*/ 685 w 3437"/>
              <a:gd name="T31" fmla="*/ 2000 h 2189"/>
              <a:gd name="T32" fmla="*/ 466 w 3437"/>
              <a:gd name="T33" fmla="*/ 1890 h 2189"/>
              <a:gd name="T34" fmla="*/ 379 w 3437"/>
              <a:gd name="T35" fmla="*/ 1810 h 2189"/>
              <a:gd name="T36" fmla="*/ 255 w 3437"/>
              <a:gd name="T37" fmla="*/ 1686 h 2189"/>
              <a:gd name="T38" fmla="*/ 182 w 3437"/>
              <a:gd name="T39" fmla="*/ 1555 h 2189"/>
              <a:gd name="T40" fmla="*/ 124 w 3437"/>
              <a:gd name="T41" fmla="*/ 1453 h 2189"/>
              <a:gd name="T42" fmla="*/ 102 w 3437"/>
              <a:gd name="T43" fmla="*/ 1424 h 2189"/>
              <a:gd name="T44" fmla="*/ 80 w 3437"/>
              <a:gd name="T45" fmla="*/ 1394 h 2189"/>
              <a:gd name="T46" fmla="*/ 36 w 3437"/>
              <a:gd name="T47" fmla="*/ 1278 h 2189"/>
              <a:gd name="T48" fmla="*/ 14 w 3437"/>
              <a:gd name="T49" fmla="*/ 1015 h 2189"/>
              <a:gd name="T50" fmla="*/ 73 w 3437"/>
              <a:gd name="T51" fmla="*/ 797 h 2189"/>
              <a:gd name="T52" fmla="*/ 94 w 3437"/>
              <a:gd name="T53" fmla="*/ 738 h 2189"/>
              <a:gd name="T54" fmla="*/ 138 w 3437"/>
              <a:gd name="T55" fmla="*/ 724 h 2189"/>
              <a:gd name="T56" fmla="*/ 145 w 3437"/>
              <a:gd name="T57" fmla="*/ 680 h 2189"/>
              <a:gd name="T58" fmla="*/ 197 w 3437"/>
              <a:gd name="T59" fmla="*/ 636 h 2189"/>
              <a:gd name="T60" fmla="*/ 306 w 3437"/>
              <a:gd name="T61" fmla="*/ 556 h 2189"/>
              <a:gd name="T62" fmla="*/ 386 w 3437"/>
              <a:gd name="T63" fmla="*/ 490 h 2189"/>
              <a:gd name="T64" fmla="*/ 423 w 3437"/>
              <a:gd name="T65" fmla="*/ 447 h 2189"/>
              <a:gd name="T66" fmla="*/ 598 w 3437"/>
              <a:gd name="T67" fmla="*/ 403 h 2189"/>
              <a:gd name="T68" fmla="*/ 714 w 3437"/>
              <a:gd name="T69" fmla="*/ 359 h 2189"/>
              <a:gd name="T70" fmla="*/ 875 w 3437"/>
              <a:gd name="T71" fmla="*/ 337 h 2189"/>
              <a:gd name="T72" fmla="*/ 948 w 3437"/>
              <a:gd name="T73" fmla="*/ 250 h 2189"/>
              <a:gd name="T74" fmla="*/ 1006 w 3437"/>
              <a:gd name="T75" fmla="*/ 235 h 2189"/>
              <a:gd name="T76" fmla="*/ 1028 w 3437"/>
              <a:gd name="T77" fmla="*/ 228 h 2189"/>
              <a:gd name="T78" fmla="*/ 1071 w 3437"/>
              <a:gd name="T79" fmla="*/ 221 h 2189"/>
              <a:gd name="T80" fmla="*/ 1130 w 3437"/>
              <a:gd name="T81" fmla="*/ 206 h 2189"/>
              <a:gd name="T82" fmla="*/ 1152 w 3437"/>
              <a:gd name="T83" fmla="*/ 184 h 2189"/>
              <a:gd name="T84" fmla="*/ 1174 w 3437"/>
              <a:gd name="T85" fmla="*/ 177 h 2189"/>
              <a:gd name="T86" fmla="*/ 1217 w 3437"/>
              <a:gd name="T87" fmla="*/ 148 h 2189"/>
              <a:gd name="T88" fmla="*/ 1436 w 3437"/>
              <a:gd name="T89" fmla="*/ 53 h 2189"/>
              <a:gd name="T90" fmla="*/ 1524 w 3437"/>
              <a:gd name="T91" fmla="*/ 46 h 2189"/>
              <a:gd name="T92" fmla="*/ 1990 w 3437"/>
              <a:gd name="T93" fmla="*/ 46 h 2189"/>
              <a:gd name="T94" fmla="*/ 2566 w 3437"/>
              <a:gd name="T95" fmla="*/ 111 h 2189"/>
              <a:gd name="T96" fmla="*/ 2639 w 3437"/>
              <a:gd name="T97" fmla="*/ 140 h 2189"/>
              <a:gd name="T98" fmla="*/ 2668 w 3437"/>
              <a:gd name="T99" fmla="*/ 162 h 2189"/>
              <a:gd name="T100" fmla="*/ 2778 w 3437"/>
              <a:gd name="T101" fmla="*/ 206 h 2189"/>
              <a:gd name="T102" fmla="*/ 2858 w 3437"/>
              <a:gd name="T103" fmla="*/ 279 h 2189"/>
              <a:gd name="T104" fmla="*/ 2953 w 3437"/>
              <a:gd name="T105" fmla="*/ 381 h 2189"/>
              <a:gd name="T106" fmla="*/ 3025 w 3437"/>
              <a:gd name="T107" fmla="*/ 469 h 2189"/>
              <a:gd name="T108" fmla="*/ 3077 w 3437"/>
              <a:gd name="T109" fmla="*/ 527 h 2189"/>
              <a:gd name="T110" fmla="*/ 3186 w 3437"/>
              <a:gd name="T111" fmla="*/ 636 h 2189"/>
              <a:gd name="T112" fmla="*/ 3244 w 3437"/>
              <a:gd name="T113" fmla="*/ 716 h 2189"/>
              <a:gd name="T114" fmla="*/ 3303 w 3437"/>
              <a:gd name="T115" fmla="*/ 899 h 2189"/>
              <a:gd name="T116" fmla="*/ 3295 w 3437"/>
              <a:gd name="T117" fmla="*/ 921 h 2189"/>
              <a:gd name="T118" fmla="*/ 3281 w 3437"/>
              <a:gd name="T119" fmla="*/ 942 h 2189"/>
              <a:gd name="T120" fmla="*/ 3273 w 3437"/>
              <a:gd name="T121" fmla="*/ 964 h 2189"/>
              <a:gd name="T122" fmla="*/ 3288 w 3437"/>
              <a:gd name="T123" fmla="*/ 935 h 2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37" h="2189">
                <a:moveTo>
                  <a:pt x="3288" y="935"/>
                </a:moveTo>
                <a:cubicBezTo>
                  <a:pt x="3295" y="981"/>
                  <a:pt x="3304" y="1027"/>
                  <a:pt x="3332" y="1066"/>
                </a:cubicBezTo>
                <a:cubicBezTo>
                  <a:pt x="3343" y="1100"/>
                  <a:pt x="3353" y="1133"/>
                  <a:pt x="3361" y="1168"/>
                </a:cubicBezTo>
                <a:cubicBezTo>
                  <a:pt x="3367" y="1290"/>
                  <a:pt x="3374" y="1411"/>
                  <a:pt x="3383" y="1533"/>
                </a:cubicBezTo>
                <a:cubicBezTo>
                  <a:pt x="3379" y="1723"/>
                  <a:pt x="3437" y="1930"/>
                  <a:pt x="3259" y="2043"/>
                </a:cubicBezTo>
                <a:cubicBezTo>
                  <a:pt x="3218" y="2103"/>
                  <a:pt x="3134" y="2100"/>
                  <a:pt x="3069" y="2116"/>
                </a:cubicBezTo>
                <a:cubicBezTo>
                  <a:pt x="3054" y="2126"/>
                  <a:pt x="3034" y="2130"/>
                  <a:pt x="3025" y="2145"/>
                </a:cubicBezTo>
                <a:cubicBezTo>
                  <a:pt x="3020" y="2152"/>
                  <a:pt x="3018" y="2161"/>
                  <a:pt x="3011" y="2167"/>
                </a:cubicBezTo>
                <a:cubicBezTo>
                  <a:pt x="2993" y="2182"/>
                  <a:pt x="2945" y="2189"/>
                  <a:pt x="2945" y="2189"/>
                </a:cubicBezTo>
                <a:cubicBezTo>
                  <a:pt x="2832" y="2180"/>
                  <a:pt x="2722" y="2167"/>
                  <a:pt x="2610" y="2153"/>
                </a:cubicBezTo>
                <a:cubicBezTo>
                  <a:pt x="2558" y="2134"/>
                  <a:pt x="2503" y="2143"/>
                  <a:pt x="2449" y="2131"/>
                </a:cubicBezTo>
                <a:cubicBezTo>
                  <a:pt x="2115" y="2137"/>
                  <a:pt x="1793" y="2143"/>
                  <a:pt x="1458" y="2138"/>
                </a:cubicBezTo>
                <a:cubicBezTo>
                  <a:pt x="1394" y="2118"/>
                  <a:pt x="1469" y="2139"/>
                  <a:pt x="1319" y="2124"/>
                </a:cubicBezTo>
                <a:cubicBezTo>
                  <a:pt x="1276" y="2120"/>
                  <a:pt x="1231" y="2107"/>
                  <a:pt x="1188" y="2102"/>
                </a:cubicBezTo>
                <a:cubicBezTo>
                  <a:pt x="1078" y="2072"/>
                  <a:pt x="965" y="2064"/>
                  <a:pt x="853" y="2043"/>
                </a:cubicBezTo>
                <a:cubicBezTo>
                  <a:pt x="809" y="2015"/>
                  <a:pt x="735" y="2010"/>
                  <a:pt x="685" y="2000"/>
                </a:cubicBezTo>
                <a:cubicBezTo>
                  <a:pt x="606" y="1959"/>
                  <a:pt x="554" y="1920"/>
                  <a:pt x="466" y="1890"/>
                </a:cubicBezTo>
                <a:cubicBezTo>
                  <a:pt x="439" y="1870"/>
                  <a:pt x="392" y="1836"/>
                  <a:pt x="379" y="1810"/>
                </a:cubicBezTo>
                <a:cubicBezTo>
                  <a:pt x="349" y="1751"/>
                  <a:pt x="318" y="1708"/>
                  <a:pt x="255" y="1686"/>
                </a:cubicBezTo>
                <a:cubicBezTo>
                  <a:pt x="219" y="1579"/>
                  <a:pt x="248" y="1621"/>
                  <a:pt x="182" y="1555"/>
                </a:cubicBezTo>
                <a:cubicBezTo>
                  <a:pt x="159" y="1489"/>
                  <a:pt x="176" y="1522"/>
                  <a:pt x="124" y="1453"/>
                </a:cubicBezTo>
                <a:cubicBezTo>
                  <a:pt x="117" y="1443"/>
                  <a:pt x="109" y="1434"/>
                  <a:pt x="102" y="1424"/>
                </a:cubicBezTo>
                <a:cubicBezTo>
                  <a:pt x="95" y="1414"/>
                  <a:pt x="80" y="1394"/>
                  <a:pt x="80" y="1394"/>
                </a:cubicBezTo>
                <a:cubicBezTo>
                  <a:pt x="72" y="1326"/>
                  <a:pt x="64" y="1332"/>
                  <a:pt x="36" y="1278"/>
                </a:cubicBezTo>
                <a:cubicBezTo>
                  <a:pt x="16" y="1195"/>
                  <a:pt x="20" y="1100"/>
                  <a:pt x="14" y="1015"/>
                </a:cubicBezTo>
                <a:cubicBezTo>
                  <a:pt x="19" y="937"/>
                  <a:pt x="0" y="844"/>
                  <a:pt x="73" y="797"/>
                </a:cubicBezTo>
                <a:cubicBezTo>
                  <a:pt x="80" y="777"/>
                  <a:pt x="80" y="754"/>
                  <a:pt x="94" y="738"/>
                </a:cubicBezTo>
                <a:cubicBezTo>
                  <a:pt x="104" y="727"/>
                  <a:pt x="128" y="736"/>
                  <a:pt x="138" y="724"/>
                </a:cubicBezTo>
                <a:cubicBezTo>
                  <a:pt x="148" y="713"/>
                  <a:pt x="138" y="693"/>
                  <a:pt x="145" y="680"/>
                </a:cubicBezTo>
                <a:cubicBezTo>
                  <a:pt x="156" y="660"/>
                  <a:pt x="183" y="654"/>
                  <a:pt x="197" y="636"/>
                </a:cubicBezTo>
                <a:cubicBezTo>
                  <a:pt x="236" y="588"/>
                  <a:pt x="247" y="565"/>
                  <a:pt x="306" y="556"/>
                </a:cubicBezTo>
                <a:cubicBezTo>
                  <a:pt x="326" y="525"/>
                  <a:pt x="356" y="511"/>
                  <a:pt x="386" y="490"/>
                </a:cubicBezTo>
                <a:cubicBezTo>
                  <a:pt x="459" y="440"/>
                  <a:pt x="363" y="497"/>
                  <a:pt x="423" y="447"/>
                </a:cubicBezTo>
                <a:cubicBezTo>
                  <a:pt x="464" y="412"/>
                  <a:pt x="551" y="410"/>
                  <a:pt x="598" y="403"/>
                </a:cubicBezTo>
                <a:cubicBezTo>
                  <a:pt x="600" y="402"/>
                  <a:pt x="697" y="362"/>
                  <a:pt x="714" y="359"/>
                </a:cubicBezTo>
                <a:cubicBezTo>
                  <a:pt x="767" y="348"/>
                  <a:pt x="822" y="347"/>
                  <a:pt x="875" y="337"/>
                </a:cubicBezTo>
                <a:cubicBezTo>
                  <a:pt x="908" y="312"/>
                  <a:pt x="925" y="284"/>
                  <a:pt x="948" y="250"/>
                </a:cubicBezTo>
                <a:cubicBezTo>
                  <a:pt x="959" y="234"/>
                  <a:pt x="987" y="240"/>
                  <a:pt x="1006" y="235"/>
                </a:cubicBezTo>
                <a:cubicBezTo>
                  <a:pt x="1013" y="233"/>
                  <a:pt x="1020" y="230"/>
                  <a:pt x="1028" y="228"/>
                </a:cubicBezTo>
                <a:cubicBezTo>
                  <a:pt x="1042" y="225"/>
                  <a:pt x="1057" y="224"/>
                  <a:pt x="1071" y="221"/>
                </a:cubicBezTo>
                <a:cubicBezTo>
                  <a:pt x="1091" y="217"/>
                  <a:pt x="1130" y="206"/>
                  <a:pt x="1130" y="206"/>
                </a:cubicBezTo>
                <a:cubicBezTo>
                  <a:pt x="1137" y="199"/>
                  <a:pt x="1143" y="190"/>
                  <a:pt x="1152" y="184"/>
                </a:cubicBezTo>
                <a:cubicBezTo>
                  <a:pt x="1158" y="180"/>
                  <a:pt x="1168" y="182"/>
                  <a:pt x="1174" y="177"/>
                </a:cubicBezTo>
                <a:cubicBezTo>
                  <a:pt x="1220" y="140"/>
                  <a:pt x="1150" y="164"/>
                  <a:pt x="1217" y="148"/>
                </a:cubicBezTo>
                <a:cubicBezTo>
                  <a:pt x="1277" y="118"/>
                  <a:pt x="1370" y="58"/>
                  <a:pt x="1436" y="53"/>
                </a:cubicBezTo>
                <a:cubicBezTo>
                  <a:pt x="1465" y="51"/>
                  <a:pt x="1495" y="48"/>
                  <a:pt x="1524" y="46"/>
                </a:cubicBezTo>
                <a:cubicBezTo>
                  <a:pt x="1691" y="0"/>
                  <a:pt x="1573" y="29"/>
                  <a:pt x="1990" y="46"/>
                </a:cubicBezTo>
                <a:cubicBezTo>
                  <a:pt x="2181" y="54"/>
                  <a:pt x="2377" y="81"/>
                  <a:pt x="2566" y="111"/>
                </a:cubicBezTo>
                <a:cubicBezTo>
                  <a:pt x="2591" y="120"/>
                  <a:pt x="2617" y="126"/>
                  <a:pt x="2639" y="140"/>
                </a:cubicBezTo>
                <a:cubicBezTo>
                  <a:pt x="2649" y="146"/>
                  <a:pt x="2657" y="157"/>
                  <a:pt x="2668" y="162"/>
                </a:cubicBezTo>
                <a:cubicBezTo>
                  <a:pt x="2711" y="180"/>
                  <a:pt x="2740" y="180"/>
                  <a:pt x="2778" y="206"/>
                </a:cubicBezTo>
                <a:cubicBezTo>
                  <a:pt x="2802" y="239"/>
                  <a:pt x="2822" y="260"/>
                  <a:pt x="2858" y="279"/>
                </a:cubicBezTo>
                <a:cubicBezTo>
                  <a:pt x="2880" y="314"/>
                  <a:pt x="2918" y="357"/>
                  <a:pt x="2953" y="381"/>
                </a:cubicBezTo>
                <a:cubicBezTo>
                  <a:pt x="2978" y="416"/>
                  <a:pt x="2992" y="445"/>
                  <a:pt x="3025" y="469"/>
                </a:cubicBezTo>
                <a:cubicBezTo>
                  <a:pt x="3036" y="498"/>
                  <a:pt x="3052" y="510"/>
                  <a:pt x="3077" y="527"/>
                </a:cubicBezTo>
                <a:cubicBezTo>
                  <a:pt x="3095" y="583"/>
                  <a:pt x="3147" y="597"/>
                  <a:pt x="3186" y="636"/>
                </a:cubicBezTo>
                <a:cubicBezTo>
                  <a:pt x="3198" y="674"/>
                  <a:pt x="3229" y="674"/>
                  <a:pt x="3244" y="716"/>
                </a:cubicBezTo>
                <a:cubicBezTo>
                  <a:pt x="3266" y="776"/>
                  <a:pt x="3281" y="839"/>
                  <a:pt x="3303" y="899"/>
                </a:cubicBezTo>
                <a:cubicBezTo>
                  <a:pt x="3300" y="906"/>
                  <a:pt x="3299" y="914"/>
                  <a:pt x="3295" y="921"/>
                </a:cubicBezTo>
                <a:cubicBezTo>
                  <a:pt x="3291" y="928"/>
                  <a:pt x="3285" y="935"/>
                  <a:pt x="3281" y="942"/>
                </a:cubicBezTo>
                <a:cubicBezTo>
                  <a:pt x="3277" y="949"/>
                  <a:pt x="3267" y="970"/>
                  <a:pt x="3273" y="964"/>
                </a:cubicBezTo>
                <a:cubicBezTo>
                  <a:pt x="3281" y="956"/>
                  <a:pt x="3283" y="945"/>
                  <a:pt x="3288" y="9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2" name="Freeform 74"/>
          <p:cNvSpPr>
            <a:spLocks noChangeArrowheads="1"/>
          </p:cNvSpPr>
          <p:nvPr/>
        </p:nvSpPr>
        <p:spPr bwMode="auto">
          <a:xfrm>
            <a:off x="3886200" y="2895600"/>
            <a:ext cx="4724400" cy="3082925"/>
          </a:xfrm>
          <a:custGeom>
            <a:avLst/>
            <a:gdLst>
              <a:gd name="T0" fmla="*/ 2039 w 2976"/>
              <a:gd name="T1" fmla="*/ 78 h 1942"/>
              <a:gd name="T2" fmla="*/ 2352 w 2976"/>
              <a:gd name="T3" fmla="*/ 180 h 1942"/>
              <a:gd name="T4" fmla="*/ 2662 w 2976"/>
              <a:gd name="T5" fmla="*/ 455 h 1942"/>
              <a:gd name="T6" fmla="*/ 2768 w 2976"/>
              <a:gd name="T7" fmla="*/ 556 h 1942"/>
              <a:gd name="T8" fmla="*/ 2821 w 2976"/>
              <a:gd name="T9" fmla="*/ 1396 h 1942"/>
              <a:gd name="T10" fmla="*/ 2586 w 2976"/>
              <a:gd name="T11" fmla="*/ 1686 h 1942"/>
              <a:gd name="T12" fmla="*/ 2352 w 2976"/>
              <a:gd name="T13" fmla="*/ 1806 h 1942"/>
              <a:gd name="T14" fmla="*/ 2039 w 2976"/>
              <a:gd name="T15" fmla="*/ 1907 h 1942"/>
              <a:gd name="T16" fmla="*/ 1229 w 2976"/>
              <a:gd name="T17" fmla="*/ 1925 h 1942"/>
              <a:gd name="T18" fmla="*/ 472 w 2976"/>
              <a:gd name="T19" fmla="*/ 1616 h 1942"/>
              <a:gd name="T20" fmla="*/ 343 w 2976"/>
              <a:gd name="T21" fmla="*/ 1532 h 1942"/>
              <a:gd name="T22" fmla="*/ 215 w 2976"/>
              <a:gd name="T23" fmla="*/ 1379 h 1942"/>
              <a:gd name="T24" fmla="*/ 4 w 2976"/>
              <a:gd name="T25" fmla="*/ 1018 h 1942"/>
              <a:gd name="T26" fmla="*/ 343 w 2976"/>
              <a:gd name="T27" fmla="*/ 438 h 1942"/>
              <a:gd name="T28" fmla="*/ 551 w 2976"/>
              <a:gd name="T29" fmla="*/ 316 h 1942"/>
              <a:gd name="T30" fmla="*/ 1521 w 2976"/>
              <a:gd name="T31" fmla="*/ 15 h 1942"/>
              <a:gd name="T32" fmla="*/ 1543 w 2976"/>
              <a:gd name="T33" fmla="*/ 131 h 1942"/>
              <a:gd name="T34" fmla="*/ 1557 w 2976"/>
              <a:gd name="T35" fmla="*/ 204 h 1942"/>
              <a:gd name="T36" fmla="*/ 1586 w 2976"/>
              <a:gd name="T37" fmla="*/ 292 h 1942"/>
              <a:gd name="T38" fmla="*/ 1127 w 2976"/>
              <a:gd name="T39" fmla="*/ 540 h 1942"/>
              <a:gd name="T40" fmla="*/ 631 w 2976"/>
              <a:gd name="T41" fmla="*/ 813 h 1942"/>
              <a:gd name="T42" fmla="*/ 892 w 2976"/>
              <a:gd name="T43" fmla="*/ 1274 h 1942"/>
              <a:gd name="T44" fmla="*/ 1490 w 2976"/>
              <a:gd name="T45" fmla="*/ 1498 h 1942"/>
              <a:gd name="T46" fmla="*/ 2194 w 2976"/>
              <a:gd name="T47" fmla="*/ 1550 h 1942"/>
              <a:gd name="T48" fmla="*/ 2507 w 2976"/>
              <a:gd name="T49" fmla="*/ 1379 h 1942"/>
              <a:gd name="T50" fmla="*/ 2092 w 2976"/>
              <a:gd name="T51" fmla="*/ 1121 h 1942"/>
              <a:gd name="T52" fmla="*/ 941 w 2976"/>
              <a:gd name="T53" fmla="*/ 1121 h 1942"/>
              <a:gd name="T54" fmla="*/ 1751 w 2976"/>
              <a:gd name="T55" fmla="*/ 950 h 1942"/>
              <a:gd name="T56" fmla="*/ 919 w 2976"/>
              <a:gd name="T57" fmla="*/ 763 h 1942"/>
              <a:gd name="T58" fmla="*/ 1672 w 2976"/>
              <a:gd name="T59" fmla="*/ 746 h 1942"/>
              <a:gd name="T60" fmla="*/ 1986 w 2976"/>
              <a:gd name="T61" fmla="*/ 830 h 1942"/>
              <a:gd name="T62" fmla="*/ 2427 w 2976"/>
              <a:gd name="T63" fmla="*/ 659 h 1942"/>
              <a:gd name="T64" fmla="*/ 1751 w 2976"/>
              <a:gd name="T65" fmla="*/ 438 h 1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6" h="1942">
                <a:moveTo>
                  <a:pt x="1528" y="44"/>
                </a:moveTo>
                <a:cubicBezTo>
                  <a:pt x="1754" y="0"/>
                  <a:pt x="1836" y="23"/>
                  <a:pt x="2039" y="78"/>
                </a:cubicBezTo>
                <a:cubicBezTo>
                  <a:pt x="2088" y="91"/>
                  <a:pt x="2146" y="93"/>
                  <a:pt x="2194" y="113"/>
                </a:cubicBezTo>
                <a:cubicBezTo>
                  <a:pt x="2247" y="134"/>
                  <a:pt x="2352" y="180"/>
                  <a:pt x="2352" y="180"/>
                </a:cubicBezTo>
                <a:cubicBezTo>
                  <a:pt x="2418" y="247"/>
                  <a:pt x="2464" y="325"/>
                  <a:pt x="2560" y="368"/>
                </a:cubicBezTo>
                <a:cubicBezTo>
                  <a:pt x="2626" y="496"/>
                  <a:pt x="2529" y="347"/>
                  <a:pt x="2662" y="455"/>
                </a:cubicBezTo>
                <a:cubicBezTo>
                  <a:pt x="2679" y="468"/>
                  <a:pt x="2671" y="490"/>
                  <a:pt x="2688" y="505"/>
                </a:cubicBezTo>
                <a:cubicBezTo>
                  <a:pt x="2708" y="525"/>
                  <a:pt x="2744" y="537"/>
                  <a:pt x="2768" y="556"/>
                </a:cubicBezTo>
                <a:cubicBezTo>
                  <a:pt x="2887" y="659"/>
                  <a:pt x="2936" y="726"/>
                  <a:pt x="2976" y="847"/>
                </a:cubicBezTo>
                <a:cubicBezTo>
                  <a:pt x="2952" y="1048"/>
                  <a:pt x="2930" y="1211"/>
                  <a:pt x="2821" y="1396"/>
                </a:cubicBezTo>
                <a:cubicBezTo>
                  <a:pt x="2768" y="1487"/>
                  <a:pt x="2735" y="1578"/>
                  <a:pt x="2609" y="1635"/>
                </a:cubicBezTo>
                <a:cubicBezTo>
                  <a:pt x="2602" y="1651"/>
                  <a:pt x="2606" y="1673"/>
                  <a:pt x="2586" y="1686"/>
                </a:cubicBezTo>
                <a:cubicBezTo>
                  <a:pt x="2544" y="1714"/>
                  <a:pt x="2480" y="1732"/>
                  <a:pt x="2427" y="1754"/>
                </a:cubicBezTo>
                <a:cubicBezTo>
                  <a:pt x="2398" y="1766"/>
                  <a:pt x="2382" y="1792"/>
                  <a:pt x="2352" y="1806"/>
                </a:cubicBezTo>
                <a:cubicBezTo>
                  <a:pt x="2329" y="1817"/>
                  <a:pt x="2299" y="1817"/>
                  <a:pt x="2272" y="1823"/>
                </a:cubicBezTo>
                <a:cubicBezTo>
                  <a:pt x="2154" y="1901"/>
                  <a:pt x="2230" y="1866"/>
                  <a:pt x="2039" y="1907"/>
                </a:cubicBezTo>
                <a:cubicBezTo>
                  <a:pt x="1986" y="1918"/>
                  <a:pt x="1880" y="1942"/>
                  <a:pt x="1880" y="1942"/>
                </a:cubicBezTo>
                <a:cubicBezTo>
                  <a:pt x="1661" y="1936"/>
                  <a:pt x="1444" y="1937"/>
                  <a:pt x="1229" y="1925"/>
                </a:cubicBezTo>
                <a:cubicBezTo>
                  <a:pt x="997" y="1909"/>
                  <a:pt x="797" y="1765"/>
                  <a:pt x="604" y="1686"/>
                </a:cubicBezTo>
                <a:cubicBezTo>
                  <a:pt x="447" y="1531"/>
                  <a:pt x="660" y="1719"/>
                  <a:pt x="472" y="1616"/>
                </a:cubicBezTo>
                <a:cubicBezTo>
                  <a:pt x="449" y="1604"/>
                  <a:pt x="447" y="1580"/>
                  <a:pt x="423" y="1565"/>
                </a:cubicBezTo>
                <a:cubicBezTo>
                  <a:pt x="399" y="1550"/>
                  <a:pt x="370" y="1543"/>
                  <a:pt x="343" y="1532"/>
                </a:cubicBezTo>
                <a:cubicBezTo>
                  <a:pt x="306" y="1498"/>
                  <a:pt x="274" y="1463"/>
                  <a:pt x="237" y="1428"/>
                </a:cubicBezTo>
                <a:cubicBezTo>
                  <a:pt x="224" y="1413"/>
                  <a:pt x="232" y="1391"/>
                  <a:pt x="215" y="1379"/>
                </a:cubicBezTo>
                <a:cubicBezTo>
                  <a:pt x="195" y="1361"/>
                  <a:pt x="162" y="1355"/>
                  <a:pt x="135" y="1344"/>
                </a:cubicBezTo>
                <a:cubicBezTo>
                  <a:pt x="102" y="1233"/>
                  <a:pt x="46" y="1129"/>
                  <a:pt x="4" y="1018"/>
                </a:cubicBezTo>
                <a:cubicBezTo>
                  <a:pt x="24" y="849"/>
                  <a:pt x="0" y="631"/>
                  <a:pt x="237" y="523"/>
                </a:cubicBezTo>
                <a:cubicBezTo>
                  <a:pt x="290" y="420"/>
                  <a:pt x="221" y="515"/>
                  <a:pt x="343" y="438"/>
                </a:cubicBezTo>
                <a:cubicBezTo>
                  <a:pt x="367" y="423"/>
                  <a:pt x="374" y="398"/>
                  <a:pt x="396" y="385"/>
                </a:cubicBezTo>
                <a:cubicBezTo>
                  <a:pt x="443" y="357"/>
                  <a:pt x="551" y="316"/>
                  <a:pt x="551" y="316"/>
                </a:cubicBezTo>
                <a:cubicBezTo>
                  <a:pt x="627" y="245"/>
                  <a:pt x="863" y="173"/>
                  <a:pt x="994" y="148"/>
                </a:cubicBezTo>
                <a:cubicBezTo>
                  <a:pt x="1180" y="67"/>
                  <a:pt x="1302" y="29"/>
                  <a:pt x="1521" y="15"/>
                </a:cubicBezTo>
                <a:cubicBezTo>
                  <a:pt x="1615" y="7"/>
                  <a:pt x="1531" y="54"/>
                  <a:pt x="1535" y="73"/>
                </a:cubicBezTo>
                <a:cubicBezTo>
                  <a:pt x="1539" y="92"/>
                  <a:pt x="1535" y="110"/>
                  <a:pt x="1543" y="131"/>
                </a:cubicBezTo>
                <a:cubicBezTo>
                  <a:pt x="1551" y="152"/>
                  <a:pt x="1584" y="185"/>
                  <a:pt x="1586" y="197"/>
                </a:cubicBezTo>
                <a:cubicBezTo>
                  <a:pt x="1588" y="209"/>
                  <a:pt x="1555" y="193"/>
                  <a:pt x="1557" y="204"/>
                </a:cubicBezTo>
                <a:cubicBezTo>
                  <a:pt x="1559" y="215"/>
                  <a:pt x="1596" y="248"/>
                  <a:pt x="1601" y="263"/>
                </a:cubicBezTo>
                <a:cubicBezTo>
                  <a:pt x="1606" y="278"/>
                  <a:pt x="1581" y="262"/>
                  <a:pt x="1586" y="292"/>
                </a:cubicBezTo>
                <a:cubicBezTo>
                  <a:pt x="1630" y="343"/>
                  <a:pt x="1650" y="383"/>
                  <a:pt x="1630" y="445"/>
                </a:cubicBezTo>
                <a:cubicBezTo>
                  <a:pt x="1652" y="445"/>
                  <a:pt x="1213" y="536"/>
                  <a:pt x="1127" y="540"/>
                </a:cubicBezTo>
                <a:cubicBezTo>
                  <a:pt x="1007" y="578"/>
                  <a:pt x="899" y="611"/>
                  <a:pt x="786" y="659"/>
                </a:cubicBezTo>
                <a:cubicBezTo>
                  <a:pt x="726" y="717"/>
                  <a:pt x="709" y="760"/>
                  <a:pt x="631" y="813"/>
                </a:cubicBezTo>
                <a:cubicBezTo>
                  <a:pt x="551" y="966"/>
                  <a:pt x="585" y="1080"/>
                  <a:pt x="656" y="1225"/>
                </a:cubicBezTo>
                <a:cubicBezTo>
                  <a:pt x="656" y="1227"/>
                  <a:pt x="872" y="1270"/>
                  <a:pt x="892" y="1274"/>
                </a:cubicBezTo>
                <a:cubicBezTo>
                  <a:pt x="985" y="1322"/>
                  <a:pt x="1070" y="1361"/>
                  <a:pt x="1176" y="1396"/>
                </a:cubicBezTo>
                <a:cubicBezTo>
                  <a:pt x="1251" y="1469"/>
                  <a:pt x="1360" y="1469"/>
                  <a:pt x="1490" y="1498"/>
                </a:cubicBezTo>
                <a:cubicBezTo>
                  <a:pt x="1515" y="1504"/>
                  <a:pt x="1568" y="1515"/>
                  <a:pt x="1568" y="1515"/>
                </a:cubicBezTo>
                <a:cubicBezTo>
                  <a:pt x="1747" y="1597"/>
                  <a:pt x="1988" y="1559"/>
                  <a:pt x="2194" y="1550"/>
                </a:cubicBezTo>
                <a:cubicBezTo>
                  <a:pt x="2292" y="1532"/>
                  <a:pt x="2358" y="1502"/>
                  <a:pt x="2454" y="1480"/>
                </a:cubicBezTo>
                <a:cubicBezTo>
                  <a:pt x="2471" y="1445"/>
                  <a:pt x="2513" y="1413"/>
                  <a:pt x="2507" y="1379"/>
                </a:cubicBezTo>
                <a:cubicBezTo>
                  <a:pt x="2496" y="1333"/>
                  <a:pt x="2500" y="1285"/>
                  <a:pt x="2480" y="1241"/>
                </a:cubicBezTo>
                <a:cubicBezTo>
                  <a:pt x="2438" y="1138"/>
                  <a:pt x="2214" y="1132"/>
                  <a:pt x="2092" y="1121"/>
                </a:cubicBezTo>
                <a:cubicBezTo>
                  <a:pt x="1876" y="1138"/>
                  <a:pt x="1641" y="1162"/>
                  <a:pt x="1437" y="1208"/>
                </a:cubicBezTo>
                <a:cubicBezTo>
                  <a:pt x="1209" y="1197"/>
                  <a:pt x="1058" y="1235"/>
                  <a:pt x="941" y="1121"/>
                </a:cubicBezTo>
                <a:cubicBezTo>
                  <a:pt x="875" y="977"/>
                  <a:pt x="1156" y="1045"/>
                  <a:pt x="1282" y="1053"/>
                </a:cubicBezTo>
                <a:cubicBezTo>
                  <a:pt x="1523" y="1092"/>
                  <a:pt x="1669" y="1110"/>
                  <a:pt x="1751" y="950"/>
                </a:cubicBezTo>
                <a:cubicBezTo>
                  <a:pt x="1721" y="852"/>
                  <a:pt x="1705" y="843"/>
                  <a:pt x="1568" y="813"/>
                </a:cubicBezTo>
                <a:cubicBezTo>
                  <a:pt x="1426" y="817"/>
                  <a:pt x="990" y="919"/>
                  <a:pt x="919" y="763"/>
                </a:cubicBezTo>
                <a:cubicBezTo>
                  <a:pt x="1043" y="631"/>
                  <a:pt x="1111" y="678"/>
                  <a:pt x="1388" y="694"/>
                </a:cubicBezTo>
                <a:cubicBezTo>
                  <a:pt x="1479" y="716"/>
                  <a:pt x="1672" y="746"/>
                  <a:pt x="1672" y="746"/>
                </a:cubicBezTo>
                <a:cubicBezTo>
                  <a:pt x="1787" y="795"/>
                  <a:pt x="1710" y="770"/>
                  <a:pt x="1829" y="795"/>
                </a:cubicBezTo>
                <a:cubicBezTo>
                  <a:pt x="1882" y="806"/>
                  <a:pt x="1986" y="830"/>
                  <a:pt x="1986" y="830"/>
                </a:cubicBezTo>
                <a:cubicBezTo>
                  <a:pt x="2124" y="824"/>
                  <a:pt x="2267" y="833"/>
                  <a:pt x="2402" y="813"/>
                </a:cubicBezTo>
                <a:cubicBezTo>
                  <a:pt x="2500" y="798"/>
                  <a:pt x="2431" y="672"/>
                  <a:pt x="2427" y="659"/>
                </a:cubicBezTo>
                <a:cubicBezTo>
                  <a:pt x="2398" y="575"/>
                  <a:pt x="2279" y="547"/>
                  <a:pt x="2166" y="523"/>
                </a:cubicBezTo>
                <a:cubicBezTo>
                  <a:pt x="2039" y="464"/>
                  <a:pt x="1902" y="455"/>
                  <a:pt x="1751" y="438"/>
                </a:cubicBezTo>
                <a:cubicBezTo>
                  <a:pt x="1616" y="455"/>
                  <a:pt x="1579" y="455"/>
                  <a:pt x="1645" y="455"/>
                </a:cubicBezTo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19080" cap="sq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3" name="Freeform 75"/>
          <p:cNvSpPr>
            <a:spLocks noChangeArrowheads="1"/>
          </p:cNvSpPr>
          <p:nvPr/>
        </p:nvSpPr>
        <p:spPr bwMode="auto">
          <a:xfrm>
            <a:off x="7086600" y="3048000"/>
            <a:ext cx="1576388" cy="2735263"/>
          </a:xfrm>
          <a:custGeom>
            <a:avLst/>
            <a:gdLst>
              <a:gd name="T0" fmla="*/ 81 w 993"/>
              <a:gd name="T1" fmla="*/ 43 h 1723"/>
              <a:gd name="T2" fmla="*/ 30 w 993"/>
              <a:gd name="T3" fmla="*/ 29 h 1723"/>
              <a:gd name="T4" fmla="*/ 22 w 993"/>
              <a:gd name="T5" fmla="*/ 203 h 1723"/>
              <a:gd name="T6" fmla="*/ 0 w 993"/>
              <a:gd name="T7" fmla="*/ 349 h 1723"/>
              <a:gd name="T8" fmla="*/ 66 w 993"/>
              <a:gd name="T9" fmla="*/ 524 h 1723"/>
              <a:gd name="T10" fmla="*/ 95 w 993"/>
              <a:gd name="T11" fmla="*/ 597 h 1723"/>
              <a:gd name="T12" fmla="*/ 124 w 993"/>
              <a:gd name="T13" fmla="*/ 692 h 1723"/>
              <a:gd name="T14" fmla="*/ 131 w 993"/>
              <a:gd name="T15" fmla="*/ 1407 h 1723"/>
              <a:gd name="T16" fmla="*/ 241 w 993"/>
              <a:gd name="T17" fmla="*/ 1545 h 1723"/>
              <a:gd name="T18" fmla="*/ 255 w 993"/>
              <a:gd name="T19" fmla="*/ 1589 h 1723"/>
              <a:gd name="T20" fmla="*/ 284 w 993"/>
              <a:gd name="T21" fmla="*/ 1633 h 1723"/>
              <a:gd name="T22" fmla="*/ 402 w 993"/>
              <a:gd name="T23" fmla="*/ 1706 h 1723"/>
              <a:gd name="T24" fmla="*/ 504 w 993"/>
              <a:gd name="T25" fmla="*/ 1670 h 1723"/>
              <a:gd name="T26" fmla="*/ 467 w 993"/>
              <a:gd name="T27" fmla="*/ 1684 h 1723"/>
              <a:gd name="T28" fmla="*/ 540 w 993"/>
              <a:gd name="T29" fmla="*/ 1641 h 1723"/>
              <a:gd name="T30" fmla="*/ 555 w 993"/>
              <a:gd name="T31" fmla="*/ 1641 h 1723"/>
              <a:gd name="T32" fmla="*/ 591 w 993"/>
              <a:gd name="T33" fmla="*/ 1611 h 1723"/>
              <a:gd name="T34" fmla="*/ 605 w 993"/>
              <a:gd name="T35" fmla="*/ 1589 h 1723"/>
              <a:gd name="T36" fmla="*/ 627 w 993"/>
              <a:gd name="T37" fmla="*/ 1574 h 1723"/>
              <a:gd name="T38" fmla="*/ 634 w 993"/>
              <a:gd name="T39" fmla="*/ 1552 h 1723"/>
              <a:gd name="T40" fmla="*/ 678 w 993"/>
              <a:gd name="T41" fmla="*/ 1523 h 1723"/>
              <a:gd name="T42" fmla="*/ 722 w 993"/>
              <a:gd name="T43" fmla="*/ 1479 h 1723"/>
              <a:gd name="T44" fmla="*/ 736 w 993"/>
              <a:gd name="T45" fmla="*/ 1465 h 1723"/>
              <a:gd name="T46" fmla="*/ 781 w 993"/>
              <a:gd name="T47" fmla="*/ 1407 h 1723"/>
              <a:gd name="T48" fmla="*/ 802 w 993"/>
              <a:gd name="T49" fmla="*/ 1385 h 1723"/>
              <a:gd name="T50" fmla="*/ 817 w 993"/>
              <a:gd name="T51" fmla="*/ 1334 h 1723"/>
              <a:gd name="T52" fmla="*/ 853 w 993"/>
              <a:gd name="T53" fmla="*/ 1268 h 1723"/>
              <a:gd name="T54" fmla="*/ 882 w 993"/>
              <a:gd name="T55" fmla="*/ 1195 h 1723"/>
              <a:gd name="T56" fmla="*/ 911 w 993"/>
              <a:gd name="T57" fmla="*/ 1151 h 1723"/>
              <a:gd name="T58" fmla="*/ 948 w 993"/>
              <a:gd name="T59" fmla="*/ 1064 h 1723"/>
              <a:gd name="T60" fmla="*/ 962 w 993"/>
              <a:gd name="T61" fmla="*/ 998 h 1723"/>
              <a:gd name="T62" fmla="*/ 970 w 993"/>
              <a:gd name="T63" fmla="*/ 947 h 1723"/>
              <a:gd name="T64" fmla="*/ 984 w 993"/>
              <a:gd name="T65" fmla="*/ 874 h 1723"/>
              <a:gd name="T66" fmla="*/ 977 w 993"/>
              <a:gd name="T67" fmla="*/ 831 h 1723"/>
              <a:gd name="T68" fmla="*/ 992 w 993"/>
              <a:gd name="T69" fmla="*/ 751 h 1723"/>
              <a:gd name="T70" fmla="*/ 970 w 993"/>
              <a:gd name="T71" fmla="*/ 765 h 1723"/>
              <a:gd name="T72" fmla="*/ 977 w 993"/>
              <a:gd name="T73" fmla="*/ 699 h 1723"/>
              <a:gd name="T74" fmla="*/ 962 w 993"/>
              <a:gd name="T75" fmla="*/ 656 h 1723"/>
              <a:gd name="T76" fmla="*/ 941 w 993"/>
              <a:gd name="T77" fmla="*/ 612 h 1723"/>
              <a:gd name="T78" fmla="*/ 904 w 993"/>
              <a:gd name="T79" fmla="*/ 575 h 1723"/>
              <a:gd name="T80" fmla="*/ 853 w 993"/>
              <a:gd name="T81" fmla="*/ 539 h 1723"/>
              <a:gd name="T82" fmla="*/ 831 w 993"/>
              <a:gd name="T83" fmla="*/ 517 h 1723"/>
              <a:gd name="T84" fmla="*/ 795 w 993"/>
              <a:gd name="T85" fmla="*/ 488 h 1723"/>
              <a:gd name="T86" fmla="*/ 766 w 993"/>
              <a:gd name="T87" fmla="*/ 466 h 1723"/>
              <a:gd name="T88" fmla="*/ 758 w 993"/>
              <a:gd name="T89" fmla="*/ 430 h 1723"/>
              <a:gd name="T90" fmla="*/ 700 w 993"/>
              <a:gd name="T91" fmla="*/ 386 h 1723"/>
              <a:gd name="T92" fmla="*/ 656 w 993"/>
              <a:gd name="T93" fmla="*/ 357 h 1723"/>
              <a:gd name="T94" fmla="*/ 634 w 993"/>
              <a:gd name="T95" fmla="*/ 349 h 1723"/>
              <a:gd name="T96" fmla="*/ 620 w 993"/>
              <a:gd name="T97" fmla="*/ 327 h 1723"/>
              <a:gd name="T98" fmla="*/ 591 w 993"/>
              <a:gd name="T99" fmla="*/ 298 h 1723"/>
              <a:gd name="T100" fmla="*/ 547 w 993"/>
              <a:gd name="T101" fmla="*/ 269 h 1723"/>
              <a:gd name="T102" fmla="*/ 518 w 993"/>
              <a:gd name="T103" fmla="*/ 233 h 1723"/>
              <a:gd name="T104" fmla="*/ 482 w 993"/>
              <a:gd name="T105" fmla="*/ 204 h 1723"/>
              <a:gd name="T106" fmla="*/ 452 w 993"/>
              <a:gd name="T107" fmla="*/ 174 h 1723"/>
              <a:gd name="T108" fmla="*/ 416 w 993"/>
              <a:gd name="T109" fmla="*/ 123 h 1723"/>
              <a:gd name="T110" fmla="*/ 343 w 993"/>
              <a:gd name="T111" fmla="*/ 80 h 1723"/>
              <a:gd name="T112" fmla="*/ 248 w 993"/>
              <a:gd name="T113" fmla="*/ 43 h 1723"/>
              <a:gd name="T114" fmla="*/ 175 w 993"/>
              <a:gd name="T115" fmla="*/ 36 h 1723"/>
              <a:gd name="T116" fmla="*/ 139 w 993"/>
              <a:gd name="T117" fmla="*/ 36 h 1723"/>
              <a:gd name="T118" fmla="*/ 81 w 993"/>
              <a:gd name="T119" fmla="*/ 43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93" h="1723">
                <a:moveTo>
                  <a:pt x="81" y="43"/>
                </a:moveTo>
                <a:cubicBezTo>
                  <a:pt x="19" y="58"/>
                  <a:pt x="72" y="1"/>
                  <a:pt x="30" y="29"/>
                </a:cubicBezTo>
                <a:cubicBezTo>
                  <a:pt x="16" y="68"/>
                  <a:pt x="18" y="163"/>
                  <a:pt x="22" y="203"/>
                </a:cubicBezTo>
                <a:cubicBezTo>
                  <a:pt x="17" y="261"/>
                  <a:pt x="13" y="297"/>
                  <a:pt x="0" y="349"/>
                </a:cubicBezTo>
                <a:cubicBezTo>
                  <a:pt x="9" y="415"/>
                  <a:pt x="25" y="470"/>
                  <a:pt x="66" y="524"/>
                </a:cubicBezTo>
                <a:cubicBezTo>
                  <a:pt x="83" y="578"/>
                  <a:pt x="73" y="554"/>
                  <a:pt x="95" y="597"/>
                </a:cubicBezTo>
                <a:cubicBezTo>
                  <a:pt x="103" y="629"/>
                  <a:pt x="114" y="660"/>
                  <a:pt x="124" y="692"/>
                </a:cubicBezTo>
                <a:cubicBezTo>
                  <a:pt x="118" y="920"/>
                  <a:pt x="79" y="1186"/>
                  <a:pt x="131" y="1407"/>
                </a:cubicBezTo>
                <a:cubicBezTo>
                  <a:pt x="138" y="1436"/>
                  <a:pt x="216" y="1520"/>
                  <a:pt x="241" y="1545"/>
                </a:cubicBezTo>
                <a:cubicBezTo>
                  <a:pt x="246" y="1560"/>
                  <a:pt x="247" y="1576"/>
                  <a:pt x="255" y="1589"/>
                </a:cubicBezTo>
                <a:cubicBezTo>
                  <a:pt x="265" y="1604"/>
                  <a:pt x="274" y="1618"/>
                  <a:pt x="284" y="1633"/>
                </a:cubicBezTo>
                <a:cubicBezTo>
                  <a:pt x="303" y="1662"/>
                  <a:pt x="374" y="1697"/>
                  <a:pt x="402" y="1706"/>
                </a:cubicBezTo>
                <a:cubicBezTo>
                  <a:pt x="427" y="1723"/>
                  <a:pt x="467" y="1689"/>
                  <a:pt x="504" y="1670"/>
                </a:cubicBezTo>
                <a:cubicBezTo>
                  <a:pt x="512" y="1666"/>
                  <a:pt x="459" y="1689"/>
                  <a:pt x="467" y="1684"/>
                </a:cubicBezTo>
                <a:cubicBezTo>
                  <a:pt x="480" y="1676"/>
                  <a:pt x="540" y="1641"/>
                  <a:pt x="540" y="1641"/>
                </a:cubicBezTo>
                <a:cubicBezTo>
                  <a:pt x="554" y="1635"/>
                  <a:pt x="547" y="1646"/>
                  <a:pt x="555" y="1641"/>
                </a:cubicBezTo>
                <a:cubicBezTo>
                  <a:pt x="563" y="1636"/>
                  <a:pt x="583" y="1620"/>
                  <a:pt x="591" y="1611"/>
                </a:cubicBezTo>
                <a:cubicBezTo>
                  <a:pt x="596" y="1604"/>
                  <a:pt x="599" y="1595"/>
                  <a:pt x="605" y="1589"/>
                </a:cubicBezTo>
                <a:cubicBezTo>
                  <a:pt x="611" y="1583"/>
                  <a:pt x="622" y="1581"/>
                  <a:pt x="627" y="1574"/>
                </a:cubicBezTo>
                <a:cubicBezTo>
                  <a:pt x="632" y="1568"/>
                  <a:pt x="629" y="1557"/>
                  <a:pt x="634" y="1552"/>
                </a:cubicBezTo>
                <a:cubicBezTo>
                  <a:pt x="646" y="1540"/>
                  <a:pt x="678" y="1523"/>
                  <a:pt x="678" y="1523"/>
                </a:cubicBezTo>
                <a:cubicBezTo>
                  <a:pt x="679" y="1521"/>
                  <a:pt x="720" y="1480"/>
                  <a:pt x="722" y="1479"/>
                </a:cubicBezTo>
                <a:cubicBezTo>
                  <a:pt x="734" y="1470"/>
                  <a:pt x="736" y="1465"/>
                  <a:pt x="736" y="1465"/>
                </a:cubicBezTo>
                <a:cubicBezTo>
                  <a:pt x="743" y="1455"/>
                  <a:pt x="770" y="1420"/>
                  <a:pt x="781" y="1407"/>
                </a:cubicBezTo>
                <a:cubicBezTo>
                  <a:pt x="792" y="1394"/>
                  <a:pt x="796" y="1397"/>
                  <a:pt x="802" y="1385"/>
                </a:cubicBezTo>
                <a:cubicBezTo>
                  <a:pt x="808" y="1372"/>
                  <a:pt x="809" y="1353"/>
                  <a:pt x="817" y="1334"/>
                </a:cubicBezTo>
                <a:cubicBezTo>
                  <a:pt x="825" y="1315"/>
                  <a:pt x="842" y="1291"/>
                  <a:pt x="853" y="1268"/>
                </a:cubicBezTo>
                <a:cubicBezTo>
                  <a:pt x="866" y="1248"/>
                  <a:pt x="877" y="1217"/>
                  <a:pt x="882" y="1195"/>
                </a:cubicBezTo>
                <a:cubicBezTo>
                  <a:pt x="888" y="1172"/>
                  <a:pt x="905" y="1175"/>
                  <a:pt x="911" y="1151"/>
                </a:cubicBezTo>
                <a:cubicBezTo>
                  <a:pt x="922" y="1129"/>
                  <a:pt x="940" y="1089"/>
                  <a:pt x="948" y="1064"/>
                </a:cubicBezTo>
                <a:cubicBezTo>
                  <a:pt x="957" y="1030"/>
                  <a:pt x="958" y="1017"/>
                  <a:pt x="962" y="998"/>
                </a:cubicBezTo>
                <a:cubicBezTo>
                  <a:pt x="966" y="979"/>
                  <a:pt x="966" y="968"/>
                  <a:pt x="970" y="947"/>
                </a:cubicBezTo>
                <a:cubicBezTo>
                  <a:pt x="974" y="926"/>
                  <a:pt x="983" y="893"/>
                  <a:pt x="984" y="874"/>
                </a:cubicBezTo>
                <a:cubicBezTo>
                  <a:pt x="992" y="838"/>
                  <a:pt x="979" y="845"/>
                  <a:pt x="977" y="831"/>
                </a:cubicBezTo>
                <a:cubicBezTo>
                  <a:pt x="978" y="811"/>
                  <a:pt x="993" y="762"/>
                  <a:pt x="992" y="751"/>
                </a:cubicBezTo>
                <a:cubicBezTo>
                  <a:pt x="991" y="740"/>
                  <a:pt x="972" y="774"/>
                  <a:pt x="970" y="765"/>
                </a:cubicBezTo>
                <a:cubicBezTo>
                  <a:pt x="968" y="756"/>
                  <a:pt x="978" y="717"/>
                  <a:pt x="977" y="699"/>
                </a:cubicBezTo>
                <a:cubicBezTo>
                  <a:pt x="975" y="680"/>
                  <a:pt x="968" y="670"/>
                  <a:pt x="962" y="656"/>
                </a:cubicBezTo>
                <a:cubicBezTo>
                  <a:pt x="956" y="642"/>
                  <a:pt x="951" y="625"/>
                  <a:pt x="941" y="612"/>
                </a:cubicBezTo>
                <a:cubicBezTo>
                  <a:pt x="933" y="600"/>
                  <a:pt x="919" y="587"/>
                  <a:pt x="904" y="575"/>
                </a:cubicBezTo>
                <a:cubicBezTo>
                  <a:pt x="889" y="563"/>
                  <a:pt x="865" y="549"/>
                  <a:pt x="853" y="539"/>
                </a:cubicBezTo>
                <a:cubicBezTo>
                  <a:pt x="842" y="527"/>
                  <a:pt x="841" y="525"/>
                  <a:pt x="831" y="517"/>
                </a:cubicBezTo>
                <a:cubicBezTo>
                  <a:pt x="821" y="509"/>
                  <a:pt x="806" y="497"/>
                  <a:pt x="795" y="488"/>
                </a:cubicBezTo>
                <a:cubicBezTo>
                  <a:pt x="784" y="479"/>
                  <a:pt x="772" y="476"/>
                  <a:pt x="766" y="466"/>
                </a:cubicBezTo>
                <a:cubicBezTo>
                  <a:pt x="760" y="456"/>
                  <a:pt x="769" y="443"/>
                  <a:pt x="758" y="430"/>
                </a:cubicBezTo>
                <a:cubicBezTo>
                  <a:pt x="747" y="418"/>
                  <a:pt x="717" y="397"/>
                  <a:pt x="700" y="386"/>
                </a:cubicBezTo>
                <a:cubicBezTo>
                  <a:pt x="683" y="374"/>
                  <a:pt x="667" y="363"/>
                  <a:pt x="656" y="357"/>
                </a:cubicBezTo>
                <a:cubicBezTo>
                  <a:pt x="649" y="352"/>
                  <a:pt x="640" y="355"/>
                  <a:pt x="634" y="349"/>
                </a:cubicBezTo>
                <a:cubicBezTo>
                  <a:pt x="628" y="343"/>
                  <a:pt x="627" y="333"/>
                  <a:pt x="620" y="327"/>
                </a:cubicBezTo>
                <a:cubicBezTo>
                  <a:pt x="607" y="315"/>
                  <a:pt x="606" y="308"/>
                  <a:pt x="591" y="298"/>
                </a:cubicBezTo>
                <a:cubicBezTo>
                  <a:pt x="578" y="290"/>
                  <a:pt x="547" y="269"/>
                  <a:pt x="547" y="269"/>
                </a:cubicBezTo>
                <a:cubicBezTo>
                  <a:pt x="534" y="263"/>
                  <a:pt x="529" y="240"/>
                  <a:pt x="518" y="233"/>
                </a:cubicBezTo>
                <a:cubicBezTo>
                  <a:pt x="507" y="222"/>
                  <a:pt x="493" y="214"/>
                  <a:pt x="482" y="204"/>
                </a:cubicBezTo>
                <a:cubicBezTo>
                  <a:pt x="436" y="171"/>
                  <a:pt x="487" y="209"/>
                  <a:pt x="452" y="174"/>
                </a:cubicBezTo>
                <a:cubicBezTo>
                  <a:pt x="434" y="156"/>
                  <a:pt x="437" y="138"/>
                  <a:pt x="416" y="123"/>
                </a:cubicBezTo>
                <a:cubicBezTo>
                  <a:pt x="365" y="123"/>
                  <a:pt x="353" y="95"/>
                  <a:pt x="343" y="80"/>
                </a:cubicBezTo>
                <a:cubicBezTo>
                  <a:pt x="338" y="72"/>
                  <a:pt x="263" y="47"/>
                  <a:pt x="248" y="43"/>
                </a:cubicBezTo>
                <a:cubicBezTo>
                  <a:pt x="223" y="4"/>
                  <a:pt x="223" y="42"/>
                  <a:pt x="175" y="36"/>
                </a:cubicBezTo>
                <a:cubicBezTo>
                  <a:pt x="172" y="29"/>
                  <a:pt x="144" y="42"/>
                  <a:pt x="139" y="36"/>
                </a:cubicBezTo>
                <a:cubicBezTo>
                  <a:pt x="137" y="33"/>
                  <a:pt x="61" y="0"/>
                  <a:pt x="81" y="43"/>
                </a:cubicBezTo>
                <a:close/>
              </a:path>
            </a:pathLst>
          </a:custGeom>
          <a:gradFill rotWithShape="0">
            <a:gsLst>
              <a:gs pos="0">
                <a:srgbClr val="33CCFF"/>
              </a:gs>
              <a:gs pos="100000">
                <a:srgbClr val="12485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4" name="Rectangle 76"/>
          <p:cNvSpPr>
            <a:spLocks noChangeArrowheads="1"/>
          </p:cNvSpPr>
          <p:nvPr/>
        </p:nvSpPr>
        <p:spPr bwMode="auto">
          <a:xfrm>
            <a:off x="5791200" y="3886200"/>
            <a:ext cx="2590800" cy="12192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605" name="Text Box 77"/>
          <p:cNvSpPr txBox="1">
            <a:spLocks noChangeArrowheads="1"/>
          </p:cNvSpPr>
          <p:nvPr/>
        </p:nvSpPr>
        <p:spPr bwMode="auto">
          <a:xfrm>
            <a:off x="7616825" y="2743200"/>
            <a:ext cx="3270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х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е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м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о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т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а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к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с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и</a:t>
            </a:r>
          </a:p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3300"/>
                </a:solidFill>
                <a:latin typeface="Tahoma" pitchFamily="32" charset="0"/>
              </a:rPr>
              <a:t>с</a:t>
            </a:r>
          </a:p>
        </p:txBody>
      </p:sp>
      <p:pic>
        <p:nvPicPr>
          <p:cNvPr id="22606" name="Picture 7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07" name="Picture 7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08" name="Picture 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09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10" name="Picture 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6800"/>
            <a:ext cx="4921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11" name="Picture 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1463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612" name="Picture 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91200"/>
            <a:ext cx="1028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613" name="Text Box 85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49089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3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4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51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6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5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9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73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7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81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85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89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93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97" dur="75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9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01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05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0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4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8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22" dur="75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2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26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 additive="repl"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30" dur="75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34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 additive="repl"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38" dur="75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42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46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4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50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54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5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158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6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62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6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66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6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70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17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74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7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78" dur="5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8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82" dur="500"/>
                                        <p:tgtEl>
                                          <p:spTgt spid="2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7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1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5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99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03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07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11" dur="500"/>
                                        <p:tgtEl>
                                          <p:spTgt spid="2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15" dur="500"/>
                                        <p:tgtEl>
                                          <p:spTgt spid="2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19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23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27" dur="5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2" dur="500"/>
                                        <p:tgtEl>
                                          <p:spTgt spid="2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6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0" dur="500"/>
                                        <p:tgtEl>
                                          <p:spTgt spid="2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44" dur="500"/>
                                        <p:tgtEl>
                                          <p:spTgt spid="2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48" dur="500"/>
                                        <p:tgtEl>
                                          <p:spTgt spid="2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52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56" dur="500"/>
                                        <p:tgtEl>
                                          <p:spTgt spid="2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60" dur="5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64" dur="500"/>
                                        <p:tgtEl>
                                          <p:spTgt spid="2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68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3" dur="500"/>
                                        <p:tgtEl>
                                          <p:spTgt spid="2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7" dur="500"/>
                                        <p:tgtEl>
                                          <p:spTgt spid="2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1" dur="500"/>
                                        <p:tgtEl>
                                          <p:spTgt spid="2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85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89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93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97" dur="500"/>
                                        <p:tgtEl>
                                          <p:spTgt spid="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01" dur="500"/>
                                        <p:tgtEl>
                                          <p:spTgt spid="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05" dur="5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09" dur="500"/>
                                        <p:tgtEl>
                                          <p:spTgt spid="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 nodeType="clickPar">
                      <p:stCondLst>
                        <p:cond delay="indefinite"/>
                      </p:stCondLst>
                      <p:childTnLst>
                        <p:par>
                          <p:cTn id="3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2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4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6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8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2" dur="500"/>
                                        <p:tgtEl>
                                          <p:spTgt spid="2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26" dur="500"/>
                                        <p:tgtEl>
                                          <p:spTgt spid="2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30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34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38" dur="500"/>
                                        <p:tgtEl>
                                          <p:spTgt spid="2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42" dur="500"/>
                                        <p:tgtEl>
                                          <p:spTgt spid="2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46" dur="500"/>
                                        <p:tgtEl>
                                          <p:spTgt spid="2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50" dur="500"/>
                                        <p:tgtEl>
                                          <p:spTgt spid="2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4" dur="500"/>
                                        <p:tgtEl>
                                          <p:spTgt spid="2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  <p:bldP spid="22541" grpId="0" animBg="1"/>
      <p:bldP spid="22542" grpId="0" animBg="1"/>
      <p:bldP spid="22543" grpId="0" animBg="1"/>
      <p:bldP spid="22544" grpId="0" animBg="1"/>
      <p:bldP spid="22545" grpId="0" animBg="1"/>
      <p:bldP spid="22546" grpId="0" animBg="1"/>
      <p:bldP spid="22547" grpId="0" animBg="1"/>
      <p:bldP spid="22548" grpId="0" animBg="1"/>
      <p:bldP spid="22550" grpId="0" animBg="1"/>
      <p:bldP spid="22551" grpId="0" animBg="1"/>
      <p:bldP spid="22552" grpId="0" animBg="1"/>
      <p:bldP spid="22553" grpId="0" animBg="1"/>
      <p:bldP spid="22554" grpId="0" animBg="1"/>
      <p:bldP spid="22555" grpId="0" animBg="1"/>
      <p:bldP spid="22557" grpId="0" animBg="1"/>
      <p:bldP spid="22560" grpId="0" animBg="1"/>
      <p:bldP spid="22561" grpId="0" animBg="1"/>
      <p:bldP spid="22562" grpId="0" animBg="1"/>
      <p:bldP spid="22563" grpId="0" animBg="1"/>
      <p:bldP spid="22564" grpId="0" animBg="1"/>
      <p:bldP spid="22570" grpId="0" animBg="1"/>
      <p:bldP spid="22571" grpId="0" animBg="1"/>
      <p:bldP spid="22572" grpId="0" animBg="1"/>
      <p:bldP spid="22573" grpId="0" animBg="1"/>
      <p:bldP spid="22581" grpId="0" animBg="1"/>
      <p:bldP spid="22582" grpId="0" animBg="1"/>
      <p:bldP spid="22583" grpId="0" animBg="1"/>
      <p:bldP spid="22584" grpId="0" animBg="1"/>
      <p:bldP spid="22591" grpId="0" animBg="1"/>
      <p:bldP spid="22592" grpId="0" animBg="1"/>
      <p:bldP spid="22593" grpId="0" animBg="1"/>
      <p:bldP spid="22594" grpId="0" animBg="1"/>
      <p:bldP spid="22601" grpId="0" animBg="1"/>
      <p:bldP spid="22602" grpId="0" animBg="1"/>
      <p:bldP spid="22603" grpId="0" animBg="1"/>
      <p:bldP spid="2260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96837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Freeform 2"/>
          <p:cNvSpPr>
            <a:spLocks noChangeArrowheads="1"/>
          </p:cNvSpPr>
          <p:nvPr/>
        </p:nvSpPr>
        <p:spPr bwMode="auto">
          <a:xfrm>
            <a:off x="4114800" y="2057400"/>
            <a:ext cx="984250" cy="1066800"/>
          </a:xfrm>
          <a:custGeom>
            <a:avLst/>
            <a:gdLst>
              <a:gd name="T0" fmla="*/ 101 w 620"/>
              <a:gd name="T1" fmla="*/ 50 h 672"/>
              <a:gd name="T2" fmla="*/ 51 w 620"/>
              <a:gd name="T3" fmla="*/ 183 h 672"/>
              <a:gd name="T4" fmla="*/ 25 w 620"/>
              <a:gd name="T5" fmla="*/ 253 h 672"/>
              <a:gd name="T6" fmla="*/ 32 w 620"/>
              <a:gd name="T7" fmla="*/ 493 h 672"/>
              <a:gd name="T8" fmla="*/ 51 w 620"/>
              <a:gd name="T9" fmla="*/ 531 h 672"/>
              <a:gd name="T10" fmla="*/ 89 w 620"/>
              <a:gd name="T11" fmla="*/ 557 h 672"/>
              <a:gd name="T12" fmla="*/ 139 w 620"/>
              <a:gd name="T13" fmla="*/ 595 h 672"/>
              <a:gd name="T14" fmla="*/ 165 w 620"/>
              <a:gd name="T15" fmla="*/ 620 h 672"/>
              <a:gd name="T16" fmla="*/ 196 w 620"/>
              <a:gd name="T17" fmla="*/ 645 h 672"/>
              <a:gd name="T18" fmla="*/ 380 w 620"/>
              <a:gd name="T19" fmla="*/ 639 h 672"/>
              <a:gd name="T20" fmla="*/ 443 w 620"/>
              <a:gd name="T21" fmla="*/ 620 h 672"/>
              <a:gd name="T22" fmla="*/ 500 w 620"/>
              <a:gd name="T23" fmla="*/ 588 h 672"/>
              <a:gd name="T24" fmla="*/ 564 w 620"/>
              <a:gd name="T25" fmla="*/ 519 h 672"/>
              <a:gd name="T26" fmla="*/ 595 w 620"/>
              <a:gd name="T27" fmla="*/ 462 h 672"/>
              <a:gd name="T28" fmla="*/ 620 w 620"/>
              <a:gd name="T29" fmla="*/ 354 h 672"/>
              <a:gd name="T30" fmla="*/ 526 w 620"/>
              <a:gd name="T31" fmla="*/ 82 h 672"/>
              <a:gd name="T32" fmla="*/ 317 w 620"/>
              <a:gd name="T33" fmla="*/ 25 h 672"/>
              <a:gd name="T34" fmla="*/ 253 w 620"/>
              <a:gd name="T35" fmla="*/ 0 h 672"/>
              <a:gd name="T36" fmla="*/ 184 w 620"/>
              <a:gd name="T37" fmla="*/ 12 h 672"/>
              <a:gd name="T38" fmla="*/ 108 w 620"/>
              <a:gd name="T39" fmla="*/ 63 h 672"/>
              <a:gd name="T40" fmla="*/ 101 w 620"/>
              <a:gd name="T41" fmla="*/ 5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0" h="672">
                <a:moveTo>
                  <a:pt x="101" y="50"/>
                </a:moveTo>
                <a:cubicBezTo>
                  <a:pt x="93" y="99"/>
                  <a:pt x="78" y="141"/>
                  <a:pt x="51" y="183"/>
                </a:cubicBezTo>
                <a:cubicBezTo>
                  <a:pt x="45" y="212"/>
                  <a:pt x="41" y="229"/>
                  <a:pt x="25" y="253"/>
                </a:cubicBezTo>
                <a:cubicBezTo>
                  <a:pt x="1" y="329"/>
                  <a:pt x="0" y="419"/>
                  <a:pt x="32" y="493"/>
                </a:cubicBezTo>
                <a:cubicBezTo>
                  <a:pt x="38" y="506"/>
                  <a:pt x="41" y="521"/>
                  <a:pt x="51" y="531"/>
                </a:cubicBezTo>
                <a:cubicBezTo>
                  <a:pt x="62" y="542"/>
                  <a:pt x="89" y="557"/>
                  <a:pt x="89" y="557"/>
                </a:cubicBezTo>
                <a:cubicBezTo>
                  <a:pt x="103" y="580"/>
                  <a:pt x="114" y="586"/>
                  <a:pt x="139" y="595"/>
                </a:cubicBezTo>
                <a:cubicBezTo>
                  <a:pt x="155" y="638"/>
                  <a:pt x="133" y="594"/>
                  <a:pt x="165" y="620"/>
                </a:cubicBezTo>
                <a:cubicBezTo>
                  <a:pt x="205" y="652"/>
                  <a:pt x="148" y="630"/>
                  <a:pt x="196" y="645"/>
                </a:cubicBezTo>
                <a:cubicBezTo>
                  <a:pt x="235" y="672"/>
                  <a:pt x="335" y="643"/>
                  <a:pt x="380" y="639"/>
                </a:cubicBezTo>
                <a:cubicBezTo>
                  <a:pt x="402" y="634"/>
                  <a:pt x="422" y="627"/>
                  <a:pt x="443" y="620"/>
                </a:cubicBezTo>
                <a:cubicBezTo>
                  <a:pt x="487" y="591"/>
                  <a:pt x="467" y="600"/>
                  <a:pt x="500" y="588"/>
                </a:cubicBezTo>
                <a:cubicBezTo>
                  <a:pt x="524" y="564"/>
                  <a:pt x="536" y="537"/>
                  <a:pt x="564" y="519"/>
                </a:cubicBezTo>
                <a:cubicBezTo>
                  <a:pt x="571" y="498"/>
                  <a:pt x="595" y="462"/>
                  <a:pt x="595" y="462"/>
                </a:cubicBezTo>
                <a:cubicBezTo>
                  <a:pt x="606" y="426"/>
                  <a:pt x="613" y="391"/>
                  <a:pt x="620" y="354"/>
                </a:cubicBezTo>
                <a:cubicBezTo>
                  <a:pt x="616" y="254"/>
                  <a:pt x="618" y="145"/>
                  <a:pt x="526" y="82"/>
                </a:cubicBezTo>
                <a:cubicBezTo>
                  <a:pt x="502" y="17"/>
                  <a:pt x="356" y="27"/>
                  <a:pt x="317" y="25"/>
                </a:cubicBezTo>
                <a:cubicBezTo>
                  <a:pt x="292" y="19"/>
                  <a:pt x="275" y="14"/>
                  <a:pt x="253" y="0"/>
                </a:cubicBezTo>
                <a:cubicBezTo>
                  <a:pt x="246" y="1"/>
                  <a:pt x="200" y="3"/>
                  <a:pt x="184" y="12"/>
                </a:cubicBezTo>
                <a:cubicBezTo>
                  <a:pt x="159" y="26"/>
                  <a:pt x="132" y="46"/>
                  <a:pt x="108" y="63"/>
                </a:cubicBezTo>
                <a:cubicBezTo>
                  <a:pt x="104" y="66"/>
                  <a:pt x="103" y="54"/>
                  <a:pt x="101" y="5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2667000" y="2971800"/>
            <a:ext cx="3733800" cy="3657600"/>
          </a:xfrm>
          <a:prstGeom prst="ellipse">
            <a:avLst/>
          </a:prstGeom>
          <a:gradFill rotWithShape="0">
            <a:gsLst>
              <a:gs pos="0">
                <a:srgbClr val="66CCFF"/>
              </a:gs>
              <a:gs pos="100000">
                <a:srgbClr val="132730"/>
              </a:gs>
            </a:gsLst>
            <a:path path="shape">
              <a:fillToRect l="50000" t="50000" r="50000" b="50000"/>
            </a:path>
          </a:gradFill>
          <a:ln w="38160" cap="sq">
            <a:solidFill>
              <a:srgbClr val="66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285750" indent="-285750" algn="ctr">
              <a:buClrTx/>
              <a:buFont typeface="Arial" charset="0"/>
              <a:buChar char="•"/>
            </a:pP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Роль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сил </a:t>
            </a:r>
            <a:r>
              <a:rPr lang="ru-RU" altLang="ru-RU" b="1" i="1" dirty="0" err="1" smtClean="0">
                <a:solidFill>
                  <a:srgbClr val="00FF00"/>
                </a:solidFill>
                <a:latin typeface="Tahoma" pitchFamily="32" charset="0"/>
              </a:rPr>
              <a:t>поверхневого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натягу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опсонинів</a:t>
            </a:r>
            <a:r>
              <a:rPr lang="ru-RU" altLang="ru-RU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в </a:t>
            </a:r>
            <a:r>
              <a:rPr lang="ru-RU" altLang="ru-RU" b="1" i="1" dirty="0" err="1" smtClean="0">
                <a:solidFill>
                  <a:srgbClr val="00FF00"/>
                </a:solidFill>
                <a:latin typeface="Tahoma" pitchFamily="32" charset="0"/>
              </a:rPr>
              <a:t>процесах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 err="1" smtClean="0">
                <a:solidFill>
                  <a:srgbClr val="00FF00"/>
                </a:solidFill>
                <a:latin typeface="Tahoma" pitchFamily="32" charset="0"/>
              </a:rPr>
              <a:t>адгезії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фагоцита 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і об</a:t>
            </a:r>
            <a:r>
              <a:rPr lang="en-US" altLang="ru-RU" b="1" i="1" dirty="0" smtClean="0">
                <a:solidFill>
                  <a:srgbClr val="00FF00"/>
                </a:solidFill>
                <a:latin typeface="Tahoma" pitchFamily="32" charset="0"/>
              </a:rPr>
              <a:t>’</a:t>
            </a:r>
            <a:r>
              <a:rPr lang="ru-RU" altLang="ru-RU" b="1" i="1" dirty="0" err="1" smtClean="0">
                <a:solidFill>
                  <a:srgbClr val="00FF00"/>
                </a:solidFill>
                <a:latin typeface="Tahoma" pitchFamily="32" charset="0"/>
              </a:rPr>
              <a:t>єкта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фагоцитоза 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 err="1" smtClean="0">
                <a:solidFill>
                  <a:srgbClr val="00FF00"/>
                </a:solidFill>
                <a:latin typeface="Tahoma" pitchFamily="32" charset="0"/>
              </a:rPr>
              <a:t>поглинання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об</a:t>
            </a:r>
            <a:r>
              <a:rPr lang="en-US" altLang="ru-RU" b="1" i="1" dirty="0" smtClean="0">
                <a:solidFill>
                  <a:srgbClr val="00FF00"/>
                </a:solidFill>
                <a:latin typeface="Tahoma" pitchFamily="32" charset="0"/>
              </a:rPr>
              <a:t>’</a:t>
            </a:r>
            <a:r>
              <a:rPr lang="ru-RU" altLang="ru-RU" b="1" i="1" dirty="0" err="1" smtClean="0">
                <a:solidFill>
                  <a:srgbClr val="00FF00"/>
                </a:solidFill>
                <a:latin typeface="Tahoma" pitchFamily="32" charset="0"/>
              </a:rPr>
              <a:t>єкта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b="1" i="1" dirty="0">
                <a:solidFill>
                  <a:srgbClr val="00FF00"/>
                </a:solidFill>
                <a:latin typeface="Tahoma" pitchFamily="32" charset="0"/>
              </a:rPr>
              <a:t>є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фагоцит </a:t>
            </a:r>
            <a:endParaRPr lang="en-US" altLang="ru-RU" b="1" i="1" dirty="0" smtClean="0">
              <a:solidFill>
                <a:srgbClr val="00FF00"/>
              </a:solidFill>
              <a:latin typeface="Tahoma" pitchFamily="32" charset="0"/>
            </a:endParaRPr>
          </a:p>
          <a:p>
            <a:pPr marL="285750" indent="-285750" algn="ctr">
              <a:buClrTx/>
              <a:buFont typeface="Arial" charset="0"/>
              <a:buChar char="•"/>
            </a:pP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uk-UA" altLang="ru-RU" b="1" i="1" dirty="0" smtClean="0">
                <a:solidFill>
                  <a:srgbClr val="00FF00"/>
                </a:solidFill>
                <a:latin typeface="Tahoma" pitchFamily="32" charset="0"/>
              </a:rPr>
              <a:t>за</a:t>
            </a:r>
            <a:r>
              <a:rPr lang="ru-RU" altLang="ru-RU" b="1" i="1" dirty="0" smtClean="0">
                <a:solidFill>
                  <a:srgbClr val="00FF00"/>
                </a:solidFill>
                <a:latin typeface="Tahoma" pitchFamily="32" charset="0"/>
              </a:rPr>
              <a:t>: </a:t>
            </a:r>
            <a:r>
              <a:rPr lang="en-US" altLang="ru-RU" b="1" i="1" dirty="0" err="1">
                <a:solidFill>
                  <a:srgbClr val="00FF00"/>
                </a:solidFill>
                <a:latin typeface="Tahoma" pitchFamily="32" charset="0"/>
              </a:rPr>
              <a:t>S.Mudd</a:t>
            </a:r>
            <a:r>
              <a:rPr lang="en-US" altLang="ru-RU" b="1" i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и </a:t>
            </a:r>
            <a:r>
              <a:rPr lang="ru-RU" altLang="ru-RU" b="1" i="1" dirty="0" err="1">
                <a:solidFill>
                  <a:srgbClr val="00FF00"/>
                </a:solidFill>
                <a:latin typeface="Tahoma" pitchFamily="32" charset="0"/>
              </a:rPr>
              <a:t>Л.А.Зильбер</a:t>
            </a:r>
            <a:r>
              <a:rPr lang="ru-RU" altLang="ru-RU" b="1" i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817652" y="1981200"/>
            <a:ext cx="128302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О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б’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є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кт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фагоцитоз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971925" y="6019800"/>
            <a:ext cx="1198563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ФАГОЦИТ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565650" y="1600200"/>
            <a:ext cx="4381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b="1" baseline="-16000">
                <a:solidFill>
                  <a:srgbClr val="FF0000"/>
                </a:solidFill>
                <a:latin typeface="Tahoma" pitchFamily="32" charset="0"/>
              </a:rPr>
              <a:t>1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0" y="1295400"/>
            <a:ext cx="28194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sz="1200" b="1" baseline="-10000" dirty="0">
                <a:solidFill>
                  <a:srgbClr val="FF0000"/>
                </a:solidFill>
                <a:latin typeface="Tahoma" pitchFamily="32" charset="0"/>
              </a:rPr>
              <a:t>1</a:t>
            </a: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2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вектор сил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поверхневого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натягу на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межі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фагоцитованої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частки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і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рідкого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середовища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.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394450" y="3429000"/>
            <a:ext cx="4381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b="1" baseline="-12000">
                <a:solidFill>
                  <a:srgbClr val="FF00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0" y="2286000"/>
            <a:ext cx="28194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sz="1200" b="1" baseline="-10000" dirty="0">
                <a:solidFill>
                  <a:srgbClr val="FF0000"/>
                </a:solidFill>
                <a:latin typeface="Tahoma" pitchFamily="32" charset="0"/>
              </a:rPr>
              <a:t>2</a:t>
            </a: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2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вектор сил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поверхневого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натягу на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межі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фагоциту та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рідкого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середовища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.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565650" y="3581400"/>
            <a:ext cx="438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b="1" baseline="-8000">
                <a:solidFill>
                  <a:srgbClr val="FF0000"/>
                </a:solidFill>
                <a:latin typeface="Tahoma" pitchFamily="32" charset="0"/>
              </a:rPr>
              <a:t>3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0" y="3200400"/>
            <a:ext cx="2590800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sz="1200" b="1" baseline="-8000" dirty="0">
                <a:solidFill>
                  <a:srgbClr val="FF0000"/>
                </a:solidFill>
                <a:latin typeface="Tahoma" pitchFamily="32" charset="0"/>
              </a:rPr>
              <a:t>3</a:t>
            </a: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 –</a:t>
            </a:r>
            <a:r>
              <a:rPr lang="ru-RU" altLang="ru-RU" sz="12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вектор сил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поверхневого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натягу на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межі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фагоциту та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фагоцитованого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об'єкта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. </a:t>
            </a:r>
            <a:r>
              <a:rPr lang="en-US" altLang="ru-RU" sz="1200" b="1" i="1" dirty="0" smtClean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</a:t>
            </a:r>
            <a:r>
              <a:rPr lang="uk-UA" altLang="ru-RU" sz="1200" b="1" i="1" dirty="0" smtClean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 -</a:t>
            </a:r>
            <a:r>
              <a:rPr lang="ru-RU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кут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між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векторами</a:t>
            </a:r>
            <a:r>
              <a:rPr lang="en-US" altLang="ru-RU" sz="1200" b="1" dirty="0" smtClean="0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ru-RU" altLang="ru-RU" sz="1200" b="1" baseline="-8000" dirty="0">
                <a:solidFill>
                  <a:srgbClr val="FF0000"/>
                </a:solidFill>
                <a:latin typeface="Tahoma" pitchFamily="32" charset="0"/>
              </a:rPr>
              <a:t>2</a:t>
            </a: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ru-RU" altLang="ru-RU" sz="12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200" b="1" dirty="0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ru-RU" altLang="ru-RU" sz="1200" b="1" baseline="-8000" dirty="0">
                <a:solidFill>
                  <a:srgbClr val="FF0000"/>
                </a:solidFill>
                <a:latin typeface="Tahoma" pitchFamily="32" charset="0"/>
              </a:rPr>
              <a:t>3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.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0" y="4419600"/>
            <a:ext cx="2590800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Рівновага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зазначених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вище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сил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визначається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рівнянням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:</a:t>
            </a:r>
            <a:r>
              <a:rPr lang="en-US" altLang="ru-RU" sz="1600" b="1" dirty="0" smtClean="0">
                <a:solidFill>
                  <a:srgbClr val="FF0000"/>
                </a:solidFill>
                <a:latin typeface="Tahoma" pitchFamily="32" charset="0"/>
              </a:rPr>
              <a:t>    </a:t>
            </a:r>
            <a:r>
              <a:rPr lang="en-US" altLang="ru-RU" sz="1600" b="1" dirty="0">
                <a:solidFill>
                  <a:srgbClr val="FF0000"/>
                </a:solidFill>
                <a:latin typeface="Tahoma" pitchFamily="32" charset="0"/>
              </a:rPr>
              <a:t>S</a:t>
            </a:r>
            <a:r>
              <a:rPr lang="en-US" altLang="ru-RU" sz="1600" b="1" baseline="-8000" dirty="0">
                <a:solidFill>
                  <a:srgbClr val="FF0000"/>
                </a:solidFill>
                <a:latin typeface="Tahoma" pitchFamily="32" charset="0"/>
              </a:rPr>
              <a:t>1</a:t>
            </a:r>
            <a:r>
              <a:rPr lang="en-US" altLang="ru-RU" sz="1600" b="1" dirty="0">
                <a:solidFill>
                  <a:srgbClr val="FF0000"/>
                </a:solidFill>
                <a:latin typeface="Tahoma" pitchFamily="32" charset="0"/>
              </a:rPr>
              <a:t> = S</a:t>
            </a:r>
            <a:r>
              <a:rPr lang="en-US" altLang="ru-RU" sz="1600" b="1" baseline="-8000" dirty="0">
                <a:solidFill>
                  <a:srgbClr val="FF0000"/>
                </a:solidFill>
                <a:latin typeface="Tahoma" pitchFamily="32" charset="0"/>
              </a:rPr>
              <a:t>3</a:t>
            </a:r>
            <a:r>
              <a:rPr lang="en-US" altLang="ru-RU" sz="1600" b="1" dirty="0">
                <a:solidFill>
                  <a:srgbClr val="FF0000"/>
                </a:solidFill>
                <a:latin typeface="Tahoma" pitchFamily="32" charset="0"/>
              </a:rPr>
              <a:t> + S</a:t>
            </a:r>
            <a:r>
              <a:rPr lang="en-US" altLang="ru-RU" sz="1600" b="1" baseline="-8000" dirty="0">
                <a:solidFill>
                  <a:srgbClr val="FF0000"/>
                </a:solidFill>
                <a:latin typeface="Tahoma" pitchFamily="32" charset="0"/>
              </a:rPr>
              <a:t>2</a:t>
            </a:r>
            <a:r>
              <a:rPr lang="en-US" altLang="ru-RU" sz="16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600" b="1" baseline="-8000" dirty="0">
                <a:solidFill>
                  <a:srgbClr val="FF0000"/>
                </a:solidFill>
                <a:latin typeface="Tahoma" pitchFamily="32" charset="0"/>
              </a:rPr>
              <a:t>* </a:t>
            </a:r>
            <a:r>
              <a:rPr lang="en-US" altLang="ru-RU" sz="1600" b="1" dirty="0">
                <a:solidFill>
                  <a:srgbClr val="FF0000"/>
                </a:solidFill>
                <a:latin typeface="Tahoma" pitchFamily="32" charset="0"/>
              </a:rPr>
              <a:t>cos</a:t>
            </a:r>
            <a:r>
              <a:rPr lang="ru-RU" altLang="ru-RU" sz="1600" b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</a:t>
            </a:r>
            <a:r>
              <a:rPr lang="en-US" altLang="ru-RU" sz="1600" b="1" dirty="0">
                <a:solidFill>
                  <a:srgbClr val="FF0000"/>
                </a:solidFill>
                <a:latin typeface="Tahoma" pitchFamily="32" charset="0"/>
              </a:rPr>
              <a:t> </a:t>
            </a:r>
          </a:p>
          <a:p>
            <a:pPr algn="just">
              <a:buClrTx/>
              <a:buFontTx/>
              <a:buNone/>
            </a:pP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Якщо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значення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лівої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частини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рівняння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менше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значення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правої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, то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відбудеться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адгезія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і подальше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занурення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об'єкта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у фагоцит; в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іншому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випадку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ні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адге-зії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ні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00FF00"/>
                </a:solidFill>
                <a:latin typeface="Tahoma" pitchFamily="32" charset="0"/>
              </a:rPr>
              <a:t>занурення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не буде.</a:t>
            </a: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4478338" y="2971800"/>
            <a:ext cx="415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</a:t>
            </a:r>
            <a:r>
              <a:rPr lang="en-US" altLang="ru-RU" sz="2400" b="1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</a:t>
            </a:r>
          </a:p>
        </p:txBody>
      </p:sp>
      <p:cxnSp>
        <p:nvCxnSpPr>
          <p:cNvPr id="25615" name="AutoShape 15"/>
          <p:cNvCxnSpPr>
            <a:cxnSpLocks noChangeShapeType="1"/>
          </p:cNvCxnSpPr>
          <p:nvPr/>
        </p:nvCxnSpPr>
        <p:spPr bwMode="auto">
          <a:xfrm flipH="1">
            <a:off x="4572000" y="3200400"/>
            <a:ext cx="342900" cy="306388"/>
          </a:xfrm>
          <a:prstGeom prst="curvedConnector3">
            <a:avLst>
              <a:gd name="adj1" fmla="val 50000"/>
            </a:avLst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7248525" y="3657600"/>
            <a:ext cx="1743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66FF"/>
                </a:solidFill>
                <a:latin typeface="Tahoma" pitchFamily="32" charset="0"/>
              </a:rPr>
              <a:t>ОПСОНИНЫ</a:t>
            </a:r>
          </a:p>
        </p:txBody>
      </p:sp>
      <p:cxnSp>
        <p:nvCxnSpPr>
          <p:cNvPr id="25617" name="AutoShape 17"/>
          <p:cNvCxnSpPr>
            <a:cxnSpLocks noChangeShapeType="1"/>
          </p:cNvCxnSpPr>
          <p:nvPr/>
        </p:nvCxnSpPr>
        <p:spPr bwMode="auto">
          <a:xfrm flipH="1" flipV="1">
            <a:off x="5029200" y="1828800"/>
            <a:ext cx="3090863" cy="1866900"/>
          </a:xfrm>
          <a:prstGeom prst="curvedConnector3">
            <a:avLst>
              <a:gd name="adj1" fmla="val 50000"/>
            </a:avLst>
          </a:prstGeom>
          <a:noFill/>
          <a:ln w="57240" cap="sq">
            <a:solidFill>
              <a:srgbClr val="FF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618" name="AutoShape 18"/>
          <p:cNvCxnSpPr>
            <a:cxnSpLocks noChangeShapeType="1"/>
            <a:stCxn id="25616" idx="1"/>
          </p:cNvCxnSpPr>
          <p:nvPr/>
        </p:nvCxnSpPr>
        <p:spPr bwMode="auto">
          <a:xfrm flipH="1" flipV="1">
            <a:off x="6781800" y="3619500"/>
            <a:ext cx="466725" cy="222250"/>
          </a:xfrm>
          <a:prstGeom prst="curvedConnector3">
            <a:avLst>
              <a:gd name="adj1" fmla="val 50000"/>
            </a:avLst>
          </a:prstGeom>
          <a:noFill/>
          <a:ln w="57240" cap="sq">
            <a:solidFill>
              <a:srgbClr val="FF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619" name="AutoShape 19"/>
          <p:cNvCxnSpPr>
            <a:cxnSpLocks noChangeShapeType="1"/>
            <a:stCxn id="25616" idx="2"/>
          </p:cNvCxnSpPr>
          <p:nvPr/>
        </p:nvCxnSpPr>
        <p:spPr bwMode="auto">
          <a:xfrm flipH="1" flipV="1">
            <a:off x="4876800" y="4000500"/>
            <a:ext cx="3243263" cy="25400"/>
          </a:xfrm>
          <a:prstGeom prst="curvedConnector3">
            <a:avLst>
              <a:gd name="adj1" fmla="val 50000"/>
            </a:avLst>
          </a:prstGeom>
          <a:noFill/>
          <a:ln w="57240" cap="sq">
            <a:solidFill>
              <a:srgbClr val="FF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340350" y="1270000"/>
            <a:ext cx="39052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4000" b="1">
                <a:solidFill>
                  <a:srgbClr val="FF66FF"/>
                </a:solidFill>
                <a:latin typeface="Tahoma" pitchFamily="32" charset="0"/>
              </a:rPr>
              <a:t>-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6932613" y="3200400"/>
            <a:ext cx="5222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3200" b="1">
                <a:solidFill>
                  <a:srgbClr val="FF66FF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103813" y="3505200"/>
            <a:ext cx="5222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3200" b="1">
                <a:solidFill>
                  <a:srgbClr val="FF66FF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6324600" y="5257800"/>
            <a:ext cx="28194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ru-RU" sz="1200" b="1" dirty="0">
                <a:solidFill>
                  <a:srgbClr val="66CCFF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Впливаючи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на мембрану фагоциту,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опсоніни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так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змінюють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значення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векторів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сил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поверхневого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натягу,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що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сприяють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адгезії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і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зануренню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</a:t>
            </a:r>
            <a:r>
              <a:rPr lang="ru-RU" altLang="ru-RU" sz="1200" b="1" dirty="0" err="1">
                <a:solidFill>
                  <a:srgbClr val="66CCFF"/>
                </a:solidFill>
                <a:latin typeface="Tahoma" pitchFamily="32" charset="0"/>
              </a:rPr>
              <a:t>об'єкта</a:t>
            </a:r>
            <a:r>
              <a:rPr lang="ru-RU" altLang="ru-RU" sz="1200" b="1" dirty="0">
                <a:solidFill>
                  <a:srgbClr val="66CCFF"/>
                </a:solidFill>
                <a:latin typeface="Tahoma" pitchFamily="32" charset="0"/>
              </a:rPr>
              <a:t> в фагоцит.</a:t>
            </a:r>
            <a:r>
              <a:rPr lang="en-US" altLang="ru-RU" sz="1200" b="1" dirty="0" smtClean="0">
                <a:solidFill>
                  <a:srgbClr val="FF66FF"/>
                </a:solidFill>
                <a:latin typeface="Tahoma" pitchFamily="32" charset="0"/>
              </a:rPr>
              <a:t>.</a:t>
            </a:r>
            <a:endParaRPr lang="en-US" altLang="ru-RU" sz="1200" b="1" dirty="0">
              <a:solidFill>
                <a:srgbClr val="FF66FF"/>
              </a:solidFill>
              <a:latin typeface="Tahoma" pitchFamily="32" charset="0"/>
            </a:endParaRPr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 flipV="1">
            <a:off x="4572000" y="1370013"/>
            <a:ext cx="1588" cy="1603375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25625" name="AutoShape 25"/>
          <p:cNvCxnSpPr>
            <a:cxnSpLocks noChangeShapeType="1"/>
          </p:cNvCxnSpPr>
          <p:nvPr/>
        </p:nvCxnSpPr>
        <p:spPr bwMode="auto">
          <a:xfrm>
            <a:off x="4572000" y="2895600"/>
            <a:ext cx="1866900" cy="1068388"/>
          </a:xfrm>
          <a:prstGeom prst="curvedConnector3">
            <a:avLst>
              <a:gd name="adj1" fmla="val 50000"/>
            </a:avLst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4572000" y="2971800"/>
            <a:ext cx="1588" cy="12192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5627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910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467459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46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61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75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10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111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120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3" dur="5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7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25624" grpId="0" animBg="1"/>
      <p:bldP spid="256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14800"/>
            <a:ext cx="20574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*  </a:t>
            </a:r>
            <a:r>
              <a:rPr lang="en-US" altLang="ru-RU" sz="2000" b="1" i="1" dirty="0">
                <a:solidFill>
                  <a:srgbClr val="00FFFF"/>
                </a:solidFill>
                <a:latin typeface="Tahoma" pitchFamily="32" charset="0"/>
                <a:hlinkClick r:id=""/>
              </a:rPr>
              <a:t>«</a:t>
            </a:r>
            <a:r>
              <a:rPr lang="en-US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Респ</a:t>
            </a:r>
            <a:r>
              <a:rPr lang="uk-UA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і</a:t>
            </a:r>
            <a:r>
              <a:rPr lang="en-US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раторн</a:t>
            </a:r>
            <a:r>
              <a:rPr lang="uk-UA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и</a:t>
            </a:r>
            <a:r>
              <a:rPr lang="en-US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й в</a:t>
            </a:r>
            <a:r>
              <a:rPr lang="uk-UA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ибух</a:t>
            </a:r>
            <a:r>
              <a:rPr lang="en-US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» </a:t>
            </a:r>
            <a:r>
              <a:rPr lang="uk-UA" altLang="ru-RU" sz="2000" b="1" i="1" dirty="0">
                <a:solidFill>
                  <a:srgbClr val="00FF00"/>
                </a:solidFill>
                <a:latin typeface="Tahoma" pitchFamily="32" charset="0"/>
              </a:rPr>
              <a:t>у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фагоцит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та утворення 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бактерицидн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х 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засобів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(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за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: 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А.Н.Маянс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ь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кий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Д.Н.Маянс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ь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кий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990600" y="2209800"/>
            <a:ext cx="3962400" cy="1905000"/>
          </a:xfrm>
          <a:prstGeom prst="rect">
            <a:avLst/>
          </a:prstGeom>
          <a:gradFill rotWithShape="0">
            <a:gsLst>
              <a:gs pos="0">
                <a:srgbClr val="2F5E75"/>
              </a:gs>
              <a:gs pos="50000">
                <a:srgbClr val="66CCFF"/>
              </a:gs>
              <a:gs pos="100000">
                <a:srgbClr val="2F5E7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14300" y="2127250"/>
            <a:ext cx="8064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м  ф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е   а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м   г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б   о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р   ц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а   и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н   т</a:t>
            </a:r>
          </a:p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а   а 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298772" y="1752600"/>
            <a:ext cx="334288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р     е     ц     е     п     т     о     р      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ru-RU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бактеріальних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клітин</a:t>
            </a:r>
            <a:endParaRPr lang="ru-RU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971800" y="2209800"/>
            <a:ext cx="1588" cy="9906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1600200" y="1981200"/>
            <a:ext cx="1143000" cy="9906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>
            <a:off x="3275013" y="1981200"/>
            <a:ext cx="1069975" cy="9906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216150" y="3200400"/>
            <a:ext cx="14144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оксидаза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603375" y="4800600"/>
            <a:ext cx="2701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00FF00"/>
                </a:solidFill>
                <a:latin typeface="Tahoma" pitchFamily="32" charset="0"/>
              </a:rPr>
              <a:t>НАДФ-Н        НАДФ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1287463" y="5715000"/>
            <a:ext cx="321624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пентозофосфатн</a:t>
            </a:r>
            <a:r>
              <a:rPr lang="uk-UA" alt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и</a:t>
            </a:r>
            <a:r>
              <a:rPr lang="en-US" altLang="ru-RU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й </a:t>
            </a:r>
            <a:r>
              <a:rPr lang="en-US" altLang="ru-RU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шунт</a:t>
            </a:r>
            <a:endParaRPr lang="en-US" altLang="ru-RU" b="1" dirty="0">
              <a:solidFill>
                <a:srgbClr val="FF33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2" charset="0"/>
            </a:endParaRP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3581400" y="3429000"/>
            <a:ext cx="1600200" cy="1588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4117975" y="2971800"/>
            <a:ext cx="520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Н</a:t>
            </a:r>
            <a:r>
              <a:rPr lang="en-US" altLang="ru-RU" sz="2400" b="1" baseline="32000">
                <a:solidFill>
                  <a:srgbClr val="FF0000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5175250" y="3276600"/>
            <a:ext cx="4683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0000"/>
                </a:solidFill>
                <a:latin typeface="Tahoma" pitchFamily="32" charset="0"/>
              </a:rPr>
              <a:t>О</a:t>
            </a:r>
            <a:r>
              <a:rPr lang="en-US" altLang="ru-RU" b="1" baseline="-24000">
                <a:solidFill>
                  <a:srgbClr val="FF00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5410200" y="3124200"/>
            <a:ext cx="3095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>
                <a:solidFill>
                  <a:srgbClr val="FF0000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413375" y="3200400"/>
            <a:ext cx="265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0000"/>
                </a:solidFill>
                <a:latin typeface="Tahoma" pitchFamily="32" charset="0"/>
              </a:rPr>
              <a:t>-</a:t>
            </a: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5791200" y="3429000"/>
            <a:ext cx="762000" cy="1588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2098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6775450" y="2971800"/>
            <a:ext cx="4683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О</a:t>
            </a:r>
            <a:r>
              <a:rPr lang="en-US" altLang="ru-RU" b="1" baseline="-24000">
                <a:solidFill>
                  <a:srgbClr val="FFFF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7013575" y="2971800"/>
            <a:ext cx="265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600" b="1">
                <a:solidFill>
                  <a:srgbClr val="FFFF00"/>
                </a:solidFill>
                <a:latin typeface="Tahoma" pitchFamily="32" charset="0"/>
              </a:rPr>
              <a:t>-</a:t>
            </a:r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6934200" y="2895600"/>
            <a:ext cx="3095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>
                <a:solidFill>
                  <a:srgbClr val="FFFF00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>
            <a:off x="7315200" y="3429000"/>
            <a:ext cx="457200" cy="1588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6" name="Text Box 24"/>
          <p:cNvSpPr txBox="1">
            <a:spLocks noChangeArrowheads="1"/>
          </p:cNvSpPr>
          <p:nvPr/>
        </p:nvSpPr>
        <p:spPr bwMode="auto">
          <a:xfrm>
            <a:off x="7607300" y="2971800"/>
            <a:ext cx="75406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en-US" altLang="ru-RU" b="1" baseline="-24000">
                <a:solidFill>
                  <a:srgbClr val="FFFF00"/>
                </a:solidFill>
                <a:latin typeface="Tahoma" pitchFamily="32" charset="0"/>
              </a:rPr>
              <a:t>2</a:t>
            </a: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О</a:t>
            </a:r>
            <a:r>
              <a:rPr lang="en-US" altLang="ru-RU" b="1" baseline="-24000">
                <a:solidFill>
                  <a:srgbClr val="FFFF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6700838" y="3657600"/>
            <a:ext cx="5715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2000" b="1" baseline="32000">
                <a:solidFill>
                  <a:srgbClr val="FFFF00"/>
                </a:solidFill>
                <a:latin typeface="Tahoma" pitchFamily="32" charset="0"/>
              </a:rPr>
              <a:t>1</a:t>
            </a: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О</a:t>
            </a:r>
            <a:r>
              <a:rPr lang="en-US" altLang="ru-RU" b="1" baseline="-24000">
                <a:solidFill>
                  <a:srgbClr val="FFFF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7010400" y="4038600"/>
            <a:ext cx="1588" cy="38100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7239000" y="3810000"/>
            <a:ext cx="457200" cy="1588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7689850" y="3657600"/>
            <a:ext cx="6524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ОН</a:t>
            </a:r>
            <a:r>
              <a:rPr lang="en-US" altLang="ru-RU" sz="2800" b="1" baseline="36000">
                <a:solidFill>
                  <a:srgbClr val="FFFF00"/>
                </a:solidFill>
                <a:latin typeface="Tahoma" pitchFamily="32" charset="0"/>
              </a:rPr>
              <a:t>-</a:t>
            </a:r>
          </a:p>
        </p:txBody>
      </p:sp>
      <p:pic>
        <p:nvPicPr>
          <p:cNvPr id="287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0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04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05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06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3349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707" name="Text Box 35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0995387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4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0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49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5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5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8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06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0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4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8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22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31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40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49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3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7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9" grpId="0" animBg="1"/>
      <p:bldP spid="28680" grpId="0" animBg="1"/>
      <p:bldP spid="28681" grpId="0" animBg="1"/>
      <p:bldP spid="28685" grpId="0" animBg="1"/>
      <p:bldP spid="28690" grpId="0" animBg="1"/>
      <p:bldP spid="28695" grpId="0" animBg="1"/>
      <p:bldP spid="28698" grpId="0" animBg="1"/>
      <p:bldP spid="286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5918" y="152409"/>
            <a:ext cx="5122595" cy="1151452"/>
            <a:chOff x="205727" y="167932"/>
            <a:chExt cx="5990590" cy="1268730"/>
          </a:xfrm>
        </p:grpSpPr>
        <p:sp>
          <p:nvSpPr>
            <p:cNvPr id="3" name="object 3"/>
            <p:cNvSpPr/>
            <p:nvPr/>
          </p:nvSpPr>
          <p:spPr>
            <a:xfrm>
              <a:off x="428028" y="1072159"/>
              <a:ext cx="5768340" cy="0"/>
            </a:xfrm>
            <a:custGeom>
              <a:avLst/>
              <a:gdLst/>
              <a:ahLst/>
              <a:cxnLst/>
              <a:rect l="l" t="t" r="r" b="b"/>
              <a:pathLst>
                <a:path w="5768340">
                  <a:moveTo>
                    <a:pt x="0" y="0"/>
                  </a:moveTo>
                  <a:lnTo>
                    <a:pt x="5767781" y="0"/>
                  </a:lnTo>
                </a:path>
              </a:pathLst>
            </a:custGeom>
            <a:ln w="9491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7685" y="1052804"/>
              <a:ext cx="1564005" cy="0"/>
            </a:xfrm>
            <a:custGeom>
              <a:avLst/>
              <a:gdLst/>
              <a:ahLst/>
              <a:cxnLst/>
              <a:rect l="l" t="t" r="r" b="b"/>
              <a:pathLst>
                <a:path w="1564005">
                  <a:moveTo>
                    <a:pt x="0" y="0"/>
                  </a:moveTo>
                  <a:lnTo>
                    <a:pt x="1563636" y="0"/>
                  </a:lnTo>
                </a:path>
              </a:pathLst>
            </a:custGeom>
            <a:ln w="35044">
              <a:solidFill>
                <a:srgbClr val="D200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863680" y="6504965"/>
            <a:ext cx="102625" cy="185019"/>
          </a:xfrm>
          <a:prstGeom prst="rect">
            <a:avLst/>
          </a:prstGeom>
        </p:spPr>
        <p:txBody>
          <a:bodyPr vert="horz" wrap="square" lIns="0" tIns="15590" rIns="0" bIns="0" rtlCol="0">
            <a:spAutoFit/>
          </a:bodyPr>
          <a:lstStyle/>
          <a:p>
            <a:pPr marL="11135">
              <a:spcBef>
                <a:spcPts val="123"/>
              </a:spcBef>
            </a:pPr>
            <a:r>
              <a:rPr sz="1100" spc="18" dirty="0">
                <a:solidFill>
                  <a:srgbClr val="8F8F8F"/>
                </a:solid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3892" y="210722"/>
            <a:ext cx="4901597" cy="610920"/>
          </a:xfrm>
          <a:prstGeom prst="rect">
            <a:avLst/>
          </a:prstGeom>
        </p:spPr>
        <p:txBody>
          <a:bodyPr vert="horz" wrap="square" lIns="0" tIns="46212" rIns="0" bIns="0" rtlCol="0">
            <a:spAutoFit/>
          </a:bodyPr>
          <a:lstStyle/>
          <a:p>
            <a:pPr marL="525589" marR="4454" indent="-515010">
              <a:lnSpc>
                <a:spcPts val="2174"/>
              </a:lnSpc>
              <a:spcBef>
                <a:spcPts val="364"/>
              </a:spcBef>
            </a:pPr>
            <a:r>
              <a:rPr lang="uk-UA" sz="2000" b="1" dirty="0" smtClean="0">
                <a:latin typeface="Arial"/>
                <a:cs typeface="Arial"/>
              </a:rPr>
              <a:t>Виникнення та </a:t>
            </a:r>
            <a:r>
              <a:rPr lang="uk-UA" sz="2000" b="1" dirty="0" err="1" smtClean="0">
                <a:latin typeface="Arial"/>
                <a:cs typeface="Arial"/>
              </a:rPr>
              <a:t>розповюдження</a:t>
            </a:r>
            <a:r>
              <a:rPr lang="uk-UA" sz="2000" b="1" dirty="0" smtClean="0">
                <a:latin typeface="Arial"/>
                <a:cs typeface="Arial"/>
              </a:rPr>
              <a:t> </a:t>
            </a:r>
            <a:r>
              <a:rPr sz="2000" b="1" spc="-26" dirty="0" smtClean="0">
                <a:latin typeface="Arial"/>
                <a:cs typeface="Arial"/>
              </a:rPr>
              <a:t> </a:t>
            </a:r>
            <a:r>
              <a:rPr sz="2000" b="1" spc="-9" dirty="0" smtClean="0">
                <a:latin typeface="Arial"/>
                <a:cs typeface="Arial"/>
              </a:rPr>
              <a:t> </a:t>
            </a:r>
            <a:r>
              <a:rPr sz="2000" b="1" dirty="0" err="1" smtClean="0">
                <a:latin typeface="Arial"/>
                <a:cs typeface="Arial"/>
              </a:rPr>
              <a:t>ново</a:t>
            </a:r>
            <a:r>
              <a:rPr lang="uk-UA" sz="2000" b="1" dirty="0" smtClean="0">
                <a:latin typeface="Arial"/>
                <a:cs typeface="Arial"/>
              </a:rPr>
              <a:t>ї</a:t>
            </a:r>
            <a:r>
              <a:rPr sz="2000" b="1" spc="-100" dirty="0" smtClean="0">
                <a:latin typeface="Arial"/>
                <a:cs typeface="Arial"/>
              </a:rPr>
              <a:t> </a:t>
            </a:r>
            <a:r>
              <a:rPr sz="2000" b="1" dirty="0" err="1" smtClean="0">
                <a:latin typeface="Arial"/>
                <a:cs typeface="Arial"/>
              </a:rPr>
              <a:t>коронав</a:t>
            </a:r>
            <a:r>
              <a:rPr lang="uk-UA" sz="2000" b="1" dirty="0" smtClean="0">
                <a:latin typeface="Arial"/>
                <a:cs typeface="Arial"/>
              </a:rPr>
              <a:t>і</a:t>
            </a:r>
            <a:r>
              <a:rPr sz="2000" b="1" dirty="0" err="1" smtClean="0">
                <a:latin typeface="Arial"/>
                <a:cs typeface="Arial"/>
              </a:rPr>
              <a:t>русно</a:t>
            </a:r>
            <a:r>
              <a:rPr lang="uk-UA" sz="2000" b="1" dirty="0" smtClean="0">
                <a:latin typeface="Arial"/>
                <a:cs typeface="Arial"/>
              </a:rPr>
              <a:t>ї</a:t>
            </a:r>
            <a:r>
              <a:rPr sz="2000" b="1" spc="-70" dirty="0" smtClean="0">
                <a:latin typeface="Arial"/>
                <a:cs typeface="Arial"/>
              </a:rPr>
              <a:t> </a:t>
            </a:r>
            <a:r>
              <a:rPr lang="uk-UA" sz="2000" b="1" spc="-9" dirty="0" smtClean="0">
                <a:latin typeface="Arial"/>
                <a:cs typeface="Arial"/>
              </a:rPr>
              <a:t>і</a:t>
            </a:r>
            <a:r>
              <a:rPr sz="2000" b="1" spc="-9" dirty="0" err="1" smtClean="0">
                <a:latin typeface="Arial"/>
                <a:cs typeface="Arial"/>
              </a:rPr>
              <a:t>нфекц</a:t>
            </a:r>
            <a:r>
              <a:rPr lang="uk-UA" sz="2000" b="1" spc="-9" dirty="0" err="1" smtClean="0">
                <a:latin typeface="Arial"/>
                <a:cs typeface="Arial"/>
              </a:rPr>
              <a:t>ії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54867" y="361025"/>
            <a:ext cx="2908813" cy="2397625"/>
          </a:xfrm>
          <a:custGeom>
            <a:avLst/>
            <a:gdLst/>
            <a:ahLst/>
            <a:cxnLst/>
            <a:rect l="l" t="t" r="r" b="b"/>
            <a:pathLst>
              <a:path w="3401695" h="2344420">
                <a:moveTo>
                  <a:pt x="3292716" y="2344343"/>
                </a:moveTo>
                <a:lnTo>
                  <a:pt x="108788" y="2344343"/>
                </a:lnTo>
                <a:lnTo>
                  <a:pt x="66442" y="2335793"/>
                </a:lnTo>
                <a:lnTo>
                  <a:pt x="31862" y="2312476"/>
                </a:lnTo>
                <a:lnTo>
                  <a:pt x="8548" y="2277896"/>
                </a:lnTo>
                <a:lnTo>
                  <a:pt x="0" y="2235555"/>
                </a:lnTo>
                <a:lnTo>
                  <a:pt x="0" y="108800"/>
                </a:lnTo>
                <a:lnTo>
                  <a:pt x="8548" y="66452"/>
                </a:lnTo>
                <a:lnTo>
                  <a:pt x="31862" y="31869"/>
                </a:lnTo>
                <a:lnTo>
                  <a:pt x="66442" y="8550"/>
                </a:lnTo>
                <a:lnTo>
                  <a:pt x="108788" y="0"/>
                </a:lnTo>
                <a:lnTo>
                  <a:pt x="3292716" y="0"/>
                </a:lnTo>
                <a:lnTo>
                  <a:pt x="3335062" y="8550"/>
                </a:lnTo>
                <a:lnTo>
                  <a:pt x="3369641" y="31869"/>
                </a:lnTo>
                <a:lnTo>
                  <a:pt x="3392955" y="66452"/>
                </a:lnTo>
                <a:lnTo>
                  <a:pt x="3401504" y="108800"/>
                </a:lnTo>
                <a:lnTo>
                  <a:pt x="3401504" y="2235555"/>
                </a:lnTo>
                <a:lnTo>
                  <a:pt x="3392955" y="2277896"/>
                </a:lnTo>
                <a:lnTo>
                  <a:pt x="3369641" y="2312476"/>
                </a:lnTo>
                <a:lnTo>
                  <a:pt x="3335062" y="2335793"/>
                </a:lnTo>
                <a:lnTo>
                  <a:pt x="3292716" y="2344343"/>
                </a:lnTo>
                <a:close/>
              </a:path>
            </a:pathLst>
          </a:custGeom>
          <a:solidFill>
            <a:srgbClr val="FF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051326" y="3273302"/>
            <a:ext cx="2916415" cy="3238820"/>
            <a:chOff x="6838657" y="3587699"/>
            <a:chExt cx="3410585" cy="3568700"/>
          </a:xfrm>
        </p:grpSpPr>
        <p:sp>
          <p:nvSpPr>
            <p:cNvPr id="10" name="object 10"/>
            <p:cNvSpPr/>
            <p:nvPr/>
          </p:nvSpPr>
          <p:spPr>
            <a:xfrm>
              <a:off x="6838657" y="3809657"/>
              <a:ext cx="3401695" cy="3347085"/>
            </a:xfrm>
            <a:custGeom>
              <a:avLst/>
              <a:gdLst/>
              <a:ahLst/>
              <a:cxnLst/>
              <a:rect l="l" t="t" r="r" b="b"/>
              <a:pathLst>
                <a:path w="3401695" h="3347084">
                  <a:moveTo>
                    <a:pt x="3246183" y="3346742"/>
                  </a:moveTo>
                  <a:lnTo>
                    <a:pt x="155321" y="3346742"/>
                  </a:lnTo>
                  <a:lnTo>
                    <a:pt x="106229" y="3338823"/>
                  </a:lnTo>
                  <a:lnTo>
                    <a:pt x="63592" y="3316772"/>
                  </a:lnTo>
                  <a:lnTo>
                    <a:pt x="29969" y="3283149"/>
                  </a:lnTo>
                  <a:lnTo>
                    <a:pt x="7918" y="3240512"/>
                  </a:lnTo>
                  <a:lnTo>
                    <a:pt x="0" y="3191421"/>
                  </a:lnTo>
                  <a:lnTo>
                    <a:pt x="0" y="155320"/>
                  </a:lnTo>
                  <a:lnTo>
                    <a:pt x="7918" y="106229"/>
                  </a:lnTo>
                  <a:lnTo>
                    <a:pt x="29969" y="63592"/>
                  </a:lnTo>
                  <a:lnTo>
                    <a:pt x="63592" y="29969"/>
                  </a:lnTo>
                  <a:lnTo>
                    <a:pt x="106229" y="7918"/>
                  </a:lnTo>
                  <a:lnTo>
                    <a:pt x="155321" y="0"/>
                  </a:lnTo>
                  <a:lnTo>
                    <a:pt x="3246183" y="0"/>
                  </a:lnTo>
                  <a:lnTo>
                    <a:pt x="3295274" y="7918"/>
                  </a:lnTo>
                  <a:lnTo>
                    <a:pt x="3337911" y="29969"/>
                  </a:lnTo>
                  <a:lnTo>
                    <a:pt x="3371534" y="63592"/>
                  </a:lnTo>
                  <a:lnTo>
                    <a:pt x="3393585" y="106229"/>
                  </a:lnTo>
                  <a:lnTo>
                    <a:pt x="3401504" y="155320"/>
                  </a:lnTo>
                  <a:lnTo>
                    <a:pt x="3401504" y="3191421"/>
                  </a:lnTo>
                  <a:lnTo>
                    <a:pt x="3393585" y="3240512"/>
                  </a:lnTo>
                  <a:lnTo>
                    <a:pt x="3371534" y="3283149"/>
                  </a:lnTo>
                  <a:lnTo>
                    <a:pt x="3337911" y="3316772"/>
                  </a:lnTo>
                  <a:lnTo>
                    <a:pt x="3295274" y="3338823"/>
                  </a:lnTo>
                  <a:lnTo>
                    <a:pt x="3246183" y="3346742"/>
                  </a:lnTo>
                  <a:close/>
                </a:path>
              </a:pathLst>
            </a:custGeom>
            <a:solidFill>
              <a:srgbClr val="E1E7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46684" y="3587699"/>
              <a:ext cx="3402329" cy="290830"/>
            </a:xfrm>
            <a:custGeom>
              <a:avLst/>
              <a:gdLst/>
              <a:ahLst/>
              <a:cxnLst/>
              <a:rect l="l" t="t" r="r" b="b"/>
              <a:pathLst>
                <a:path w="3402329" h="290829">
                  <a:moveTo>
                    <a:pt x="3402266" y="290563"/>
                  </a:moveTo>
                  <a:lnTo>
                    <a:pt x="0" y="290563"/>
                  </a:lnTo>
                  <a:lnTo>
                    <a:pt x="0" y="0"/>
                  </a:lnTo>
                  <a:lnTo>
                    <a:pt x="3353803" y="0"/>
                  </a:lnTo>
                  <a:lnTo>
                    <a:pt x="3402266" y="48425"/>
                  </a:lnTo>
                  <a:lnTo>
                    <a:pt x="3402266" y="290563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78383" y="1342162"/>
            <a:ext cx="4311363" cy="710105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1135" marR="4454">
              <a:lnSpc>
                <a:spcPct val="101499"/>
              </a:lnSpc>
              <a:spcBef>
                <a:spcPts val="83"/>
              </a:spcBef>
            </a:pPr>
            <a:r>
              <a:rPr lang="ru-RU" sz="1500" b="1" dirty="0" err="1" smtClean="0">
                <a:latin typeface="Arial"/>
                <a:cs typeface="Arial"/>
              </a:rPr>
              <a:t>Коронавіруси</a:t>
            </a:r>
            <a:r>
              <a:rPr lang="ru-RU" sz="1500" b="1" dirty="0" smtClean="0">
                <a:latin typeface="Arial"/>
                <a:cs typeface="Arial"/>
              </a:rPr>
              <a:t> (</a:t>
            </a:r>
            <a:r>
              <a:rPr lang="en-GB" sz="1500" b="1" dirty="0" err="1" smtClean="0">
                <a:latin typeface="Arial"/>
                <a:cs typeface="Arial"/>
              </a:rPr>
              <a:t>Coronaviridae</a:t>
            </a:r>
            <a:r>
              <a:rPr lang="en-GB" sz="1500" b="1" dirty="0" smtClean="0">
                <a:latin typeface="Arial"/>
                <a:cs typeface="Arial"/>
              </a:rPr>
              <a:t>) - </a:t>
            </a:r>
            <a:r>
              <a:rPr lang="ru-RU" sz="1500" b="1" dirty="0" err="1" smtClean="0">
                <a:latin typeface="Arial"/>
                <a:cs typeface="Arial"/>
              </a:rPr>
              <a:t>це</a:t>
            </a:r>
            <a:r>
              <a:rPr lang="ru-RU" sz="1500" b="1" dirty="0" smtClean="0">
                <a:latin typeface="Arial"/>
                <a:cs typeface="Arial"/>
              </a:rPr>
              <a:t> велика родина РНК-</a:t>
            </a:r>
            <a:r>
              <a:rPr lang="ru-RU" sz="1500" b="1" dirty="0" err="1" smtClean="0">
                <a:latin typeface="Arial"/>
                <a:cs typeface="Arial"/>
              </a:rPr>
              <a:t>вірусів</a:t>
            </a:r>
            <a:r>
              <a:rPr lang="ru-RU" sz="1500" b="1" dirty="0" smtClean="0">
                <a:latin typeface="Arial"/>
                <a:cs typeface="Arial"/>
              </a:rPr>
              <a:t>, </a:t>
            </a:r>
            <a:r>
              <a:rPr lang="ru-RU" sz="1500" b="1" dirty="0" err="1" smtClean="0">
                <a:latin typeface="Arial"/>
                <a:cs typeface="Arial"/>
              </a:rPr>
              <a:t>здатних</a:t>
            </a:r>
            <a:r>
              <a:rPr lang="ru-RU" sz="1500" b="1" dirty="0" smtClean="0">
                <a:latin typeface="Arial"/>
                <a:cs typeface="Arial"/>
              </a:rPr>
              <a:t> </a:t>
            </a:r>
            <a:r>
              <a:rPr lang="ru-RU" sz="1500" b="1" dirty="0" err="1" smtClean="0">
                <a:latin typeface="Arial"/>
                <a:cs typeface="Arial"/>
              </a:rPr>
              <a:t>інфікувати</a:t>
            </a:r>
            <a:r>
              <a:rPr lang="ru-RU" sz="1500" b="1" dirty="0" smtClean="0">
                <a:latin typeface="Arial"/>
                <a:cs typeface="Arial"/>
              </a:rPr>
              <a:t> </a:t>
            </a:r>
            <a:r>
              <a:rPr lang="ru-RU" sz="1500" b="1" dirty="0" err="1" smtClean="0">
                <a:latin typeface="Arial"/>
                <a:cs typeface="Arial"/>
              </a:rPr>
              <a:t>людину</a:t>
            </a:r>
            <a:r>
              <a:rPr lang="ru-RU" sz="1500" b="1" dirty="0" smtClean="0">
                <a:latin typeface="Arial"/>
                <a:cs typeface="Arial"/>
              </a:rPr>
              <a:t> і </a:t>
            </a:r>
            <a:r>
              <a:rPr lang="ru-RU" sz="1500" b="1" dirty="0" err="1" smtClean="0">
                <a:latin typeface="Arial"/>
                <a:cs typeface="Arial"/>
              </a:rPr>
              <a:t>деяких</a:t>
            </a:r>
            <a:r>
              <a:rPr lang="ru-RU" sz="1500" b="1" dirty="0" smtClean="0">
                <a:latin typeface="Arial"/>
                <a:cs typeface="Arial"/>
              </a:rPr>
              <a:t> </a:t>
            </a:r>
            <a:r>
              <a:rPr lang="ru-RU" sz="1500" b="1" dirty="0" err="1" smtClean="0">
                <a:latin typeface="Arial"/>
                <a:cs typeface="Arial"/>
              </a:rPr>
              <a:t>тварин</a:t>
            </a:r>
            <a:endParaRPr sz="1500" b="1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0238" y="2158530"/>
            <a:ext cx="4241317" cy="81090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1135" marR="4454">
              <a:spcBef>
                <a:spcPts val="83"/>
              </a:spcBef>
            </a:pP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 2002 року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коронавіруси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розглядалися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агенти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викликають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легкі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захворювання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верхніх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дихальних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шляхів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вкрай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рідкісними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летальними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наслідками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8383" y="3049494"/>
            <a:ext cx="4573629" cy="844244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1135">
              <a:lnSpc>
                <a:spcPts val="1311"/>
              </a:lnSpc>
              <a:spcBef>
                <a:spcPts val="83"/>
              </a:spcBef>
            </a:pP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епідемія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атипової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пневмонії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спричинена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коронавірусом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b="1" u="sng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SARS-</a:t>
            </a:r>
            <a:r>
              <a:rPr lang="en-GB" sz="1300" b="1" u="sng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</a:t>
            </a:r>
            <a:r>
              <a:rPr lang="en-GB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період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епідемії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в 37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країнах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зареєстровано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&gt;8000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випадків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, з них 774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смертельними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наслідками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. З 2004 р.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нових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випадків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1300" b="1" spc="-9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зареєстровано</a:t>
            </a:r>
            <a:r>
              <a:rPr lang="ru-RU" sz="1300" b="1" spc="-9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8383" y="3937810"/>
            <a:ext cx="4233172" cy="81090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1135" marR="4454">
              <a:spcBef>
                <a:spcPts val="83"/>
              </a:spcBef>
            </a:pPr>
            <a:r>
              <a:rPr lang="ru-RU" sz="1300" b="1" spc="-9" dirty="0" err="1" smtClean="0">
                <a:latin typeface="Arial"/>
                <a:cs typeface="Arial"/>
              </a:rPr>
              <a:t>виник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коронавірус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en-GB" sz="1300" b="1" u="sng" spc="-9" dirty="0" smtClean="0">
                <a:latin typeface="Arial"/>
                <a:cs typeface="Arial"/>
              </a:rPr>
              <a:t>MERS-</a:t>
            </a:r>
            <a:r>
              <a:rPr lang="en-GB" sz="1300" b="1" u="sng" spc="-9" dirty="0" err="1" smtClean="0">
                <a:latin typeface="Arial"/>
                <a:cs typeface="Arial"/>
              </a:rPr>
              <a:t>CoV</a:t>
            </a:r>
            <a:r>
              <a:rPr lang="en-GB" sz="1300" b="1" spc="-9" dirty="0" smtClean="0">
                <a:latin typeface="Arial"/>
                <a:cs typeface="Arial"/>
              </a:rPr>
              <a:t>, </a:t>
            </a:r>
            <a:r>
              <a:rPr lang="ru-RU" sz="1300" b="1" spc="-9" dirty="0" err="1" smtClean="0">
                <a:latin typeface="Arial"/>
                <a:cs typeface="Arial"/>
              </a:rPr>
              <a:t>збудник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близькосхідного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респіраторного</a:t>
            </a:r>
            <a:r>
              <a:rPr lang="ru-RU" sz="1300" b="1" spc="-9" dirty="0" smtClean="0">
                <a:latin typeface="Arial"/>
                <a:cs typeface="Arial"/>
              </a:rPr>
              <a:t> синдрому (</a:t>
            </a:r>
            <a:r>
              <a:rPr lang="en-GB" sz="1300" b="1" spc="-9" dirty="0" smtClean="0">
                <a:latin typeface="Arial"/>
                <a:cs typeface="Arial"/>
              </a:rPr>
              <a:t>MERS). </a:t>
            </a:r>
            <a:r>
              <a:rPr lang="ru-RU" sz="1300" b="1" spc="-9" dirty="0" err="1" smtClean="0">
                <a:latin typeface="Arial"/>
                <a:cs typeface="Arial"/>
              </a:rPr>
              <a:t>Зареєстровано</a:t>
            </a:r>
            <a:r>
              <a:rPr lang="ru-RU" sz="1300" b="1" spc="-9" dirty="0" smtClean="0">
                <a:latin typeface="Arial"/>
                <a:cs typeface="Arial"/>
              </a:rPr>
              <a:t> 2519 </a:t>
            </a:r>
            <a:r>
              <a:rPr lang="ru-RU" sz="1300" b="1" spc="-9" dirty="0" err="1" smtClean="0">
                <a:latin typeface="Arial"/>
                <a:cs typeface="Arial"/>
              </a:rPr>
              <a:t>випадків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захворювань</a:t>
            </a:r>
            <a:r>
              <a:rPr lang="ru-RU" sz="1300" b="1" spc="-9" dirty="0" smtClean="0">
                <a:latin typeface="Arial"/>
                <a:cs typeface="Arial"/>
              </a:rPr>
              <a:t>, з них </a:t>
            </a:r>
            <a:r>
              <a:rPr lang="ru-RU" sz="1300" b="1" spc="-9" dirty="0" err="1" smtClean="0">
                <a:latin typeface="Arial"/>
                <a:cs typeface="Arial"/>
              </a:rPr>
              <a:t>понад</a:t>
            </a:r>
            <a:r>
              <a:rPr lang="ru-RU" sz="1300" b="1" spc="-9" dirty="0" smtClean="0">
                <a:latin typeface="Arial"/>
                <a:cs typeface="Arial"/>
              </a:rPr>
              <a:t> 866 </a:t>
            </a:r>
            <a:r>
              <a:rPr lang="ru-RU" sz="1300" b="1" spc="-9" dirty="0" err="1" smtClean="0">
                <a:latin typeface="Arial"/>
                <a:cs typeface="Arial"/>
              </a:rPr>
              <a:t>зі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смертельним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наслідком</a:t>
            </a:r>
            <a:r>
              <a:rPr lang="ru-RU" sz="1300" b="1" spc="-9" dirty="0" smtClean="0">
                <a:latin typeface="Arial"/>
                <a:cs typeface="Arial"/>
              </a:rPr>
              <a:t>.</a:t>
            </a:r>
            <a:endParaRPr lang="ru-RU" sz="1300" b="1" spc="-9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8383" y="4882612"/>
            <a:ext cx="4799514" cy="1823999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1135" marR="128613">
              <a:spcBef>
                <a:spcPts val="83"/>
              </a:spcBef>
            </a:pPr>
            <a:r>
              <a:rPr lang="ru-RU" sz="1300" b="1" spc="-9" dirty="0" err="1" smtClean="0">
                <a:latin typeface="Arial"/>
                <a:cs typeface="Arial"/>
              </a:rPr>
              <a:t>з'явився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коронавірус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en-GB" sz="1300" b="1" u="sng" spc="-9" dirty="0" smtClean="0">
                <a:latin typeface="Arial"/>
                <a:cs typeface="Arial"/>
              </a:rPr>
              <a:t>SARS-</a:t>
            </a:r>
            <a:r>
              <a:rPr lang="en-GB" sz="1300" b="1" u="sng" spc="-9" dirty="0" err="1" smtClean="0">
                <a:latin typeface="Arial"/>
                <a:cs typeface="Arial"/>
              </a:rPr>
              <a:t>CoV</a:t>
            </a:r>
            <a:r>
              <a:rPr lang="en-GB" sz="1300" b="1" u="sng" spc="-9" dirty="0" smtClean="0">
                <a:latin typeface="Arial"/>
                <a:cs typeface="Arial"/>
              </a:rPr>
              <a:t>-2,</a:t>
            </a:r>
            <a:r>
              <a:rPr lang="en-GB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початкове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джерело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інфекції</a:t>
            </a:r>
            <a:r>
              <a:rPr lang="ru-RU" sz="1300" b="1" spc="-9" dirty="0" smtClean="0">
                <a:latin typeface="Arial"/>
                <a:cs typeface="Arial"/>
              </a:rPr>
              <a:t> не </a:t>
            </a:r>
            <a:r>
              <a:rPr lang="ru-RU" sz="1300" b="1" spc="-9" dirty="0" err="1" smtClean="0">
                <a:latin typeface="Arial"/>
                <a:cs typeface="Arial"/>
              </a:rPr>
              <a:t>встановлено</a:t>
            </a:r>
            <a:r>
              <a:rPr lang="ru-RU" sz="1300" b="1" spc="-9" dirty="0" smtClean="0">
                <a:latin typeface="Arial"/>
                <a:cs typeface="Arial"/>
              </a:rPr>
              <a:t>. </a:t>
            </a:r>
            <a:r>
              <a:rPr lang="ru-RU" sz="1300" b="1" spc="-9" dirty="0" err="1" smtClean="0">
                <a:latin typeface="Arial"/>
                <a:cs typeface="Arial"/>
              </a:rPr>
              <a:t>Перші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випадки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захворювання</a:t>
            </a:r>
            <a:r>
              <a:rPr lang="ru-RU" sz="1300" b="1" spc="-9" dirty="0" smtClean="0">
                <a:latin typeface="Arial"/>
                <a:cs typeface="Arial"/>
              </a:rPr>
              <a:t> могли бути </a:t>
            </a:r>
            <a:r>
              <a:rPr lang="ru-RU" sz="1300" b="1" spc="-9" dirty="0" err="1" smtClean="0">
                <a:latin typeface="Arial"/>
                <a:cs typeface="Arial"/>
              </a:rPr>
              <a:t>пов'язані</a:t>
            </a:r>
            <a:r>
              <a:rPr lang="ru-RU" sz="1300" b="1" spc="-9" dirty="0" smtClean="0">
                <a:latin typeface="Arial"/>
                <a:cs typeface="Arial"/>
              </a:rPr>
              <a:t> з </a:t>
            </a:r>
            <a:r>
              <a:rPr lang="ru-RU" sz="1300" b="1" spc="-9" dirty="0" err="1" smtClean="0">
                <a:latin typeface="Arial"/>
                <a:cs typeface="Arial"/>
              </a:rPr>
              <a:t>відвідуванням</a:t>
            </a:r>
            <a:r>
              <a:rPr lang="ru-RU" sz="1300" b="1" spc="-9" dirty="0" smtClean="0">
                <a:latin typeface="Arial"/>
                <a:cs typeface="Arial"/>
              </a:rPr>
              <a:t> ринку </a:t>
            </a:r>
            <a:r>
              <a:rPr lang="ru-RU" sz="1300" b="1" spc="-9" dirty="0" err="1" smtClean="0">
                <a:latin typeface="Arial"/>
                <a:cs typeface="Arial"/>
              </a:rPr>
              <a:t>морепродуктів</a:t>
            </a:r>
            <a:r>
              <a:rPr lang="ru-RU" sz="1300" b="1" spc="-9" dirty="0" smtClean="0">
                <a:latin typeface="Arial"/>
                <a:cs typeface="Arial"/>
              </a:rPr>
              <a:t> у м. Ухань (</a:t>
            </a:r>
            <a:r>
              <a:rPr lang="ru-RU" sz="1300" b="1" spc="-9" dirty="0" err="1" smtClean="0">
                <a:latin typeface="Arial"/>
                <a:cs typeface="Arial"/>
              </a:rPr>
              <a:t>провінція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Хубей</a:t>
            </a:r>
            <a:r>
              <a:rPr lang="ru-RU" sz="1300" b="1" spc="-9" dirty="0" smtClean="0">
                <a:latin typeface="Arial"/>
                <a:cs typeface="Arial"/>
              </a:rPr>
              <a:t>, КНР).</a:t>
            </a:r>
          </a:p>
          <a:p>
            <a:pPr marL="11135" marR="128613">
              <a:spcBef>
                <a:spcPts val="83"/>
              </a:spcBef>
            </a:pPr>
            <a:r>
              <a:rPr lang="ru-RU" sz="1300" b="1" spc="-9" dirty="0" smtClean="0">
                <a:latin typeface="Arial"/>
                <a:cs typeface="Arial"/>
              </a:rPr>
              <a:t>В </a:t>
            </a:r>
            <a:r>
              <a:rPr lang="ru-RU" sz="1300" b="1" spc="-9" dirty="0" err="1" smtClean="0">
                <a:latin typeface="Arial"/>
                <a:cs typeface="Arial"/>
              </a:rPr>
              <a:t>даний</a:t>
            </a:r>
            <a:r>
              <a:rPr lang="ru-RU" sz="1300" b="1" spc="-9" dirty="0" smtClean="0">
                <a:latin typeface="Arial"/>
                <a:cs typeface="Arial"/>
              </a:rPr>
              <a:t> час </a:t>
            </a:r>
            <a:r>
              <a:rPr lang="ru-RU" sz="1300" b="1" spc="-9" dirty="0" err="1" smtClean="0">
                <a:latin typeface="Arial"/>
                <a:cs typeface="Arial"/>
              </a:rPr>
              <a:t>основним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джерелом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інфекції</a:t>
            </a:r>
            <a:r>
              <a:rPr lang="ru-RU" sz="1300" b="1" spc="-9" dirty="0" smtClean="0">
                <a:latin typeface="Arial"/>
                <a:cs typeface="Arial"/>
              </a:rPr>
              <a:t> є хвора </a:t>
            </a:r>
            <a:r>
              <a:rPr lang="ru-RU" sz="1300" b="1" spc="-9" dirty="0" err="1" smtClean="0">
                <a:latin typeface="Arial"/>
                <a:cs typeface="Arial"/>
              </a:rPr>
              <a:t>людина</a:t>
            </a:r>
            <a:r>
              <a:rPr lang="ru-RU" sz="1300" b="1" spc="-9" dirty="0" smtClean="0">
                <a:latin typeface="Arial"/>
                <a:cs typeface="Arial"/>
              </a:rPr>
              <a:t>, у тому </a:t>
            </a:r>
            <a:r>
              <a:rPr lang="ru-RU" sz="1300" b="1" spc="-9" dirty="0" err="1" smtClean="0">
                <a:latin typeface="Arial"/>
                <a:cs typeface="Arial"/>
              </a:rPr>
              <a:t>числі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що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знаходиться</a:t>
            </a:r>
            <a:r>
              <a:rPr lang="ru-RU" sz="1300" b="1" spc="-9" dirty="0" smtClean="0">
                <a:latin typeface="Arial"/>
                <a:cs typeface="Arial"/>
              </a:rPr>
              <a:t> в </a:t>
            </a:r>
            <a:r>
              <a:rPr lang="ru-RU" sz="1300" b="1" spc="-9" dirty="0" err="1" smtClean="0">
                <a:latin typeface="Arial"/>
                <a:cs typeface="Arial"/>
              </a:rPr>
              <a:t>інкубаційному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періоді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захворювання</a:t>
            </a:r>
            <a:r>
              <a:rPr lang="ru-RU" sz="1300" b="1" spc="-9" dirty="0" smtClean="0">
                <a:latin typeface="Arial"/>
                <a:cs typeface="Arial"/>
              </a:rPr>
              <a:t>. </a:t>
            </a:r>
            <a:r>
              <a:rPr lang="ru-RU" sz="1300" b="1" spc="-9" dirty="0" err="1" smtClean="0">
                <a:latin typeface="Arial"/>
                <a:cs typeface="Arial"/>
              </a:rPr>
              <a:t>Встановлено</a:t>
            </a:r>
            <a:r>
              <a:rPr lang="ru-RU" sz="1300" b="1" spc="-9" dirty="0" smtClean="0">
                <a:latin typeface="Arial"/>
                <a:cs typeface="Arial"/>
              </a:rPr>
              <a:t> роль </a:t>
            </a:r>
            <a:r>
              <a:rPr lang="ru-RU" sz="1300" b="1" spc="-9" dirty="0" err="1" smtClean="0">
                <a:latin typeface="Arial"/>
                <a:cs typeface="Arial"/>
              </a:rPr>
              <a:t>інфекції</a:t>
            </a:r>
            <a:r>
              <a:rPr lang="ru-RU" sz="1300" b="1" spc="-9" dirty="0" smtClean="0">
                <a:latin typeface="Arial"/>
                <a:cs typeface="Arial"/>
              </a:rPr>
              <a:t>, </a:t>
            </a:r>
            <a:r>
              <a:rPr lang="ru-RU" sz="1300" b="1" spc="-9" dirty="0" err="1" smtClean="0">
                <a:latin typeface="Arial"/>
                <a:cs typeface="Arial"/>
              </a:rPr>
              <a:t>спричиненої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en-GB" sz="1300" b="1" spc="-9" dirty="0" smtClean="0">
                <a:latin typeface="Arial"/>
                <a:cs typeface="Arial"/>
              </a:rPr>
              <a:t>SARS-</a:t>
            </a:r>
            <a:r>
              <a:rPr lang="en-GB" sz="1300" b="1" spc="-9" dirty="0" err="1" smtClean="0">
                <a:latin typeface="Arial"/>
                <a:cs typeface="Arial"/>
              </a:rPr>
              <a:t>CoV</a:t>
            </a:r>
            <a:r>
              <a:rPr lang="en-GB" sz="1300" b="1" spc="-9" dirty="0" smtClean="0">
                <a:latin typeface="Arial"/>
                <a:cs typeface="Arial"/>
              </a:rPr>
              <a:t>-2,</a:t>
            </a:r>
            <a:r>
              <a:rPr lang="uk-UA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smtClean="0">
                <a:latin typeface="Arial"/>
                <a:cs typeface="Arial"/>
              </a:rPr>
              <a:t>як </a:t>
            </a:r>
            <a:r>
              <a:rPr lang="ru-RU" sz="1300" b="1" spc="-9" dirty="0" err="1" smtClean="0">
                <a:latin typeface="Arial"/>
                <a:cs typeface="Arial"/>
              </a:rPr>
              <a:t>інфекції</a:t>
            </a:r>
            <a:r>
              <a:rPr lang="ru-RU" sz="1300" b="1" spc="-9" dirty="0" smtClean="0">
                <a:latin typeface="Arial"/>
                <a:cs typeface="Arial"/>
              </a:rPr>
              <a:t>, </a:t>
            </a:r>
            <a:r>
              <a:rPr lang="ru-RU" sz="1300" b="1" spc="-9" dirty="0" err="1" smtClean="0">
                <a:latin typeface="Arial"/>
                <a:cs typeface="Arial"/>
              </a:rPr>
              <a:t>пов'язано</a:t>
            </a:r>
            <a:r>
              <a:rPr lang="uk-UA" sz="1300" b="1" spc="-9" dirty="0" smtClean="0">
                <a:latin typeface="Arial"/>
                <a:cs typeface="Arial"/>
              </a:rPr>
              <a:t>ї</a:t>
            </a:r>
            <a:r>
              <a:rPr lang="ru-RU" sz="1300" b="1" spc="-9" dirty="0" smtClean="0">
                <a:latin typeface="Arial"/>
                <a:cs typeface="Arial"/>
              </a:rPr>
              <a:t> з </a:t>
            </a:r>
            <a:r>
              <a:rPr lang="ru-RU" sz="1300" b="1" spc="-9" dirty="0" err="1" smtClean="0">
                <a:latin typeface="Arial"/>
                <a:cs typeface="Arial"/>
              </a:rPr>
              <a:t>наданням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медичної</a:t>
            </a:r>
            <a:r>
              <a:rPr lang="ru-RU" sz="1300" b="1" spc="-9" dirty="0" smtClean="0">
                <a:latin typeface="Arial"/>
                <a:cs typeface="Arial"/>
              </a:rPr>
              <a:t> </a:t>
            </a:r>
            <a:r>
              <a:rPr lang="ru-RU" sz="1300" b="1" spc="-9" dirty="0" err="1" smtClean="0">
                <a:latin typeface="Arial"/>
                <a:cs typeface="Arial"/>
              </a:rPr>
              <a:t>допомоги</a:t>
            </a:r>
            <a:r>
              <a:rPr lang="ru-RU" sz="1300" b="1" spc="-9" dirty="0" smtClean="0">
                <a:latin typeface="Arial"/>
                <a:cs typeface="Arial"/>
              </a:rPr>
              <a:t>.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60111" y="476672"/>
            <a:ext cx="2164785" cy="200408"/>
          </a:xfrm>
          <a:prstGeom prst="rect">
            <a:avLst/>
          </a:prstGeom>
        </p:spPr>
        <p:txBody>
          <a:bodyPr vert="horz" wrap="square" lIns="0" tIns="15590" rIns="0" bIns="0" rtlCol="0">
            <a:spAutoFit/>
          </a:bodyPr>
          <a:lstStyle/>
          <a:p>
            <a:pPr marL="11135">
              <a:spcBef>
                <a:spcPts val="123"/>
              </a:spcBef>
            </a:pPr>
            <a:r>
              <a:rPr lang="uk-UA" sz="1200" b="1" dirty="0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Шляхи передачі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07615" y="1047995"/>
            <a:ext cx="87422" cy="1110535"/>
          </a:xfrm>
          <a:prstGeom prst="rect">
            <a:avLst/>
          </a:prstGeom>
        </p:spPr>
        <p:txBody>
          <a:bodyPr vert="horz" wrap="square" lIns="0" tIns="122489" rIns="0" bIns="0" rtlCol="0">
            <a:spAutoFit/>
          </a:bodyPr>
          <a:lstStyle/>
          <a:p>
            <a:pPr marL="11135">
              <a:spcBef>
                <a:spcPts val="964"/>
              </a:spcBef>
            </a:pPr>
            <a:r>
              <a:rPr sz="1500" spc="4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00" dirty="0">
              <a:latin typeface="Arial"/>
              <a:cs typeface="Arial"/>
            </a:endParaRPr>
          </a:p>
          <a:p>
            <a:pPr marL="11135">
              <a:lnSpc>
                <a:spcPts val="1626"/>
              </a:lnSpc>
              <a:spcBef>
                <a:spcPts val="886"/>
              </a:spcBef>
            </a:pPr>
            <a:r>
              <a:rPr sz="1500" spc="4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00" dirty="0">
              <a:latin typeface="Arial"/>
              <a:cs typeface="Arial"/>
            </a:endParaRPr>
          </a:p>
          <a:p>
            <a:pPr marL="11135">
              <a:lnSpc>
                <a:spcPts val="1459"/>
              </a:lnSpc>
            </a:pPr>
            <a:r>
              <a:rPr sz="1500" spc="4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00" dirty="0">
              <a:latin typeface="Arial"/>
              <a:cs typeface="Arial"/>
            </a:endParaRPr>
          </a:p>
          <a:p>
            <a:pPr marL="11135">
              <a:lnSpc>
                <a:spcPts val="1626"/>
              </a:lnSpc>
            </a:pPr>
            <a:r>
              <a:rPr sz="1500" spc="4" dirty="0">
                <a:solidFill>
                  <a:srgbClr val="D20001"/>
                </a:solidFill>
                <a:latin typeface="Arial"/>
                <a:cs typeface="Arial"/>
              </a:rPr>
              <a:t>•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6626" y="686199"/>
            <a:ext cx="2365395" cy="1050952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>
              <a:spcBef>
                <a:spcPts val="88"/>
              </a:spcBef>
            </a:pPr>
            <a:r>
              <a:rPr lang="uk-UA"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Повітряно-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крапельний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35"/>
            <a:r>
              <a:rPr sz="1200" b="1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200" b="1" dirty="0" err="1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sz="1200" b="1" spc="-22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кашл</a:t>
            </a:r>
            <a:r>
              <a:rPr lang="uk-UA" sz="1200" b="1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200" b="1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200" b="1" spc="-22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чхан</a:t>
            </a:r>
            <a:r>
              <a:rPr lang="uk-UA" sz="1200" b="1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sz="1200" b="1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200" b="1" spc="-22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spc="-22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спілкуванні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35" marR="723242">
              <a:lnSpc>
                <a:spcPct val="120800"/>
              </a:lnSpc>
            </a:pPr>
            <a:r>
              <a:rPr lang="uk-UA"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Повітряно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пиловий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1200" b="1" spc="-9" dirty="0" smtClean="0">
              <a:solidFill>
                <a:srgbClr val="353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135" marR="723242">
              <a:lnSpc>
                <a:spcPct val="120800"/>
              </a:lnSpc>
            </a:pPr>
            <a:r>
              <a:rPr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200" b="1" spc="-9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Фекально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ральн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200" b="1" spc="-9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95037" y="1917477"/>
            <a:ext cx="2587904" cy="646503"/>
          </a:xfrm>
          <a:prstGeom prst="rect">
            <a:avLst/>
          </a:prstGeom>
        </p:spPr>
        <p:txBody>
          <a:bodyPr vert="horz" wrap="square" lIns="0" tIns="36747" rIns="0" bIns="0" rtlCol="0">
            <a:spAutoFit/>
          </a:bodyPr>
          <a:lstStyle/>
          <a:p>
            <a:pPr marL="11135" marR="181506">
              <a:lnSpc>
                <a:spcPct val="109700"/>
              </a:lnSpc>
              <a:spcBef>
                <a:spcPts val="289"/>
              </a:spcBef>
            </a:pPr>
            <a:r>
              <a:rPr sz="1200" b="1" dirty="0" err="1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</a:t>
            </a:r>
            <a:r>
              <a:rPr lang="uk-UA" sz="1200" b="1" dirty="0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200" b="1" spc="96" dirty="0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9" dirty="0" err="1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</a:t>
            </a:r>
            <a:r>
              <a:rPr lang="uk-UA" sz="1200" b="1" spc="-9" dirty="0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і:</a:t>
            </a:r>
            <a:r>
              <a:rPr sz="1200" b="1" spc="-9" dirty="0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spc="-9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uk-UA" sz="1200" b="1" spc="-9" dirty="0" smtClean="0">
                <a:solidFill>
                  <a:srgbClr val="D2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200" b="1" spc="-53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spc="-53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харчові</a:t>
            </a:r>
            <a:r>
              <a:rPr sz="1200" b="1" spc="-48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dirty="0" smtClean="0">
                <a:solidFill>
                  <a:srgbClr val="3535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</a:t>
            </a:r>
            <a:r>
              <a:rPr lang="uk-UA" sz="1200" b="1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предмети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побуту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</a:t>
            </a:r>
            <a:r>
              <a:rPr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онтам</a:t>
            </a:r>
            <a:r>
              <a:rPr lang="uk-UA"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іновані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200" b="1" spc="-9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200" b="1" spc="-9" dirty="0" err="1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русом</a:t>
            </a:r>
            <a:r>
              <a:rPr sz="1200" b="1" spc="-9" dirty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94223" y="1403388"/>
            <a:ext cx="185704" cy="4756801"/>
            <a:chOff x="694911" y="1546326"/>
            <a:chExt cx="217170" cy="5241290"/>
          </a:xfrm>
        </p:grpSpPr>
        <p:sp>
          <p:nvSpPr>
            <p:cNvPr id="22" name="object 22"/>
            <p:cNvSpPr/>
            <p:nvPr/>
          </p:nvSpPr>
          <p:spPr>
            <a:xfrm>
              <a:off x="761301" y="1546326"/>
              <a:ext cx="83820" cy="5241290"/>
            </a:xfrm>
            <a:custGeom>
              <a:avLst/>
              <a:gdLst/>
              <a:ahLst/>
              <a:cxnLst/>
              <a:rect l="l" t="t" r="r" b="b"/>
              <a:pathLst>
                <a:path w="83819" h="5241290">
                  <a:moveTo>
                    <a:pt x="55511" y="5171821"/>
                  </a:moveTo>
                  <a:lnTo>
                    <a:pt x="27787" y="5171821"/>
                  </a:lnTo>
                  <a:lnTo>
                    <a:pt x="27787" y="0"/>
                  </a:lnTo>
                  <a:lnTo>
                    <a:pt x="55511" y="0"/>
                  </a:lnTo>
                  <a:lnTo>
                    <a:pt x="55511" y="5171821"/>
                  </a:lnTo>
                  <a:close/>
                </a:path>
                <a:path w="83819" h="5241290">
                  <a:moveTo>
                    <a:pt x="41630" y="5241175"/>
                  </a:moveTo>
                  <a:lnTo>
                    <a:pt x="0" y="5157978"/>
                  </a:lnTo>
                  <a:lnTo>
                    <a:pt x="27787" y="5157978"/>
                  </a:lnTo>
                  <a:lnTo>
                    <a:pt x="27787" y="5171821"/>
                  </a:lnTo>
                  <a:lnTo>
                    <a:pt x="76323" y="5171821"/>
                  </a:lnTo>
                  <a:lnTo>
                    <a:pt x="41630" y="5241175"/>
                  </a:lnTo>
                  <a:close/>
                </a:path>
                <a:path w="83819" h="5241290">
                  <a:moveTo>
                    <a:pt x="76323" y="5171821"/>
                  </a:moveTo>
                  <a:lnTo>
                    <a:pt x="55511" y="5171821"/>
                  </a:lnTo>
                  <a:lnTo>
                    <a:pt x="55511" y="5157978"/>
                  </a:lnTo>
                  <a:lnTo>
                    <a:pt x="83248" y="5157978"/>
                  </a:lnTo>
                  <a:lnTo>
                    <a:pt x="76323" y="5171821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911" y="3389089"/>
              <a:ext cx="216829" cy="21684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11" y="4679929"/>
              <a:ext cx="216829" cy="21682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11" y="5748761"/>
              <a:ext cx="216829" cy="21682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127383" y="3289272"/>
            <a:ext cx="2907377" cy="3126673"/>
          </a:xfrm>
          <a:prstGeom prst="rect">
            <a:avLst/>
          </a:prstGeom>
        </p:spPr>
        <p:txBody>
          <a:bodyPr vert="horz" wrap="square" lIns="0" tIns="15033" rIns="0" bIns="0" rtlCol="0">
            <a:spAutoFit/>
          </a:bodyPr>
          <a:lstStyle/>
          <a:p>
            <a:pPr marL="11135">
              <a:spcBef>
                <a:spcPts val="118"/>
              </a:spcBef>
            </a:pPr>
            <a:endParaRPr lang="uk-UA" sz="13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1135">
              <a:spcBef>
                <a:spcPts val="118"/>
              </a:spcBef>
            </a:pPr>
            <a:r>
              <a:rPr lang="uk-UA" sz="13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 </a:t>
            </a:r>
            <a:r>
              <a:rPr sz="13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КоронавирусSARS-</a:t>
            </a:r>
            <a:r>
              <a:rPr sz="1300" b="1" spc="-9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CoV-</a:t>
            </a:r>
            <a:r>
              <a:rPr sz="1300" b="1" spc="-44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2</a:t>
            </a:r>
            <a:endParaRPr lang="uk-UA" sz="1300" b="1" spc="-44" dirty="0" smtClean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1135">
              <a:spcBef>
                <a:spcPts val="118"/>
              </a:spcBef>
            </a:pPr>
            <a:endParaRPr sz="1300" b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  <a:p>
            <a:pPr marL="11135">
              <a:spcBef>
                <a:spcPts val="4"/>
              </a:spcBef>
            </a:pP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Від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носит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ь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ся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до  </a:t>
            </a:r>
            <a:r>
              <a:rPr sz="1000" b="1" dirty="0" smtClean="0">
                <a:solidFill>
                  <a:srgbClr val="353535"/>
                </a:solidFill>
                <a:latin typeface="Arial"/>
                <a:cs typeface="Arial"/>
              </a:rPr>
              <a:t>л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smtClean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lang="uk-UA"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ії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9" dirty="0">
                <a:solidFill>
                  <a:srgbClr val="353535"/>
                </a:solidFill>
                <a:latin typeface="Arial"/>
                <a:cs typeface="Arial"/>
              </a:rPr>
              <a:t>Beta-</a:t>
            </a:r>
            <a:r>
              <a:rPr sz="1000" b="1" dirty="0">
                <a:solidFill>
                  <a:srgbClr val="353535"/>
                </a:solidFill>
                <a:latin typeface="Arial"/>
                <a:cs typeface="Arial"/>
              </a:rPr>
              <a:t>CoV</a:t>
            </a:r>
            <a:r>
              <a:rPr sz="1000" b="1" spc="-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44" dirty="0">
                <a:solidFill>
                  <a:srgbClr val="353535"/>
                </a:solidFill>
                <a:latin typeface="Arial"/>
                <a:cs typeface="Arial"/>
              </a:rPr>
              <a:t>B</a:t>
            </a:r>
            <a:endParaRPr sz="1000" b="1" dirty="0">
              <a:latin typeface="Arial"/>
              <a:cs typeface="Arial"/>
            </a:endParaRPr>
          </a:p>
          <a:p>
            <a:pPr marL="11135"/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с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мейства</a:t>
            </a:r>
            <a:r>
              <a:rPr sz="1000" b="1" spc="4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i="1" spc="-9" dirty="0">
                <a:solidFill>
                  <a:srgbClr val="353535"/>
                </a:solidFill>
                <a:latin typeface="Arial"/>
                <a:cs typeface="Arial"/>
              </a:rPr>
              <a:t>Coronaviridae</a:t>
            </a:r>
            <a:r>
              <a:rPr sz="1000" b="1" spc="-9" dirty="0">
                <a:solidFill>
                  <a:srgbClr val="353535"/>
                </a:solidFill>
                <a:latin typeface="Arial"/>
                <a:cs typeface="Arial"/>
              </a:rPr>
              <a:t>;</a:t>
            </a:r>
            <a:endParaRPr sz="1000" b="1" dirty="0">
              <a:latin typeface="Arial"/>
              <a:cs typeface="Arial"/>
            </a:endParaRPr>
          </a:p>
          <a:p>
            <a:pPr marL="11135"/>
            <a:r>
              <a:rPr sz="1000" b="1" dirty="0">
                <a:solidFill>
                  <a:srgbClr val="353535"/>
                </a:solidFill>
                <a:latin typeface="Arial"/>
                <a:cs typeface="Arial"/>
              </a:rPr>
              <a:t>II</a:t>
            </a:r>
            <a:r>
              <a:rPr sz="1000" b="1" spc="-2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група</a:t>
            </a:r>
            <a:r>
              <a:rPr sz="1000" b="1" spc="-2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патогенност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endParaRPr sz="1000" b="1" dirty="0">
              <a:latin typeface="Arial"/>
              <a:cs typeface="Arial"/>
            </a:endParaRPr>
          </a:p>
          <a:p>
            <a:pPr marL="11135"/>
            <a:r>
              <a:rPr sz="1000" b="1" dirty="0">
                <a:solidFill>
                  <a:srgbClr val="565656"/>
                </a:solidFill>
                <a:latin typeface="Arial"/>
                <a:cs typeface="Arial"/>
              </a:rPr>
              <a:t>(как</a:t>
            </a:r>
            <a:r>
              <a:rPr sz="1000" b="1" spc="9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00" b="1" spc="-9" dirty="0">
                <a:solidFill>
                  <a:srgbClr val="565656"/>
                </a:solidFill>
                <a:latin typeface="Arial"/>
                <a:cs typeface="Arial"/>
              </a:rPr>
              <a:t>SARS-</a:t>
            </a:r>
            <a:r>
              <a:rPr sz="1000" b="1" dirty="0">
                <a:solidFill>
                  <a:srgbClr val="565656"/>
                </a:solidFill>
                <a:latin typeface="Arial"/>
                <a:cs typeface="Arial"/>
              </a:rPr>
              <a:t>CoVи</a:t>
            </a:r>
            <a:r>
              <a:rPr sz="1000" b="1" spc="13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1000" b="1" spc="-9" dirty="0">
                <a:solidFill>
                  <a:srgbClr val="565656"/>
                </a:solidFill>
                <a:latin typeface="Arial"/>
                <a:cs typeface="Arial"/>
              </a:rPr>
              <a:t>MERS-</a:t>
            </a:r>
            <a:r>
              <a:rPr sz="1000" b="1" spc="-18" dirty="0">
                <a:solidFill>
                  <a:srgbClr val="565656"/>
                </a:solidFill>
                <a:latin typeface="Arial"/>
                <a:cs typeface="Arial"/>
              </a:rPr>
              <a:t>CoV)</a:t>
            </a:r>
            <a:endParaRPr sz="1000" b="1" dirty="0">
              <a:latin typeface="Arial"/>
              <a:cs typeface="Arial"/>
            </a:endParaRPr>
          </a:p>
          <a:p>
            <a:pPr marL="162019" marR="195982" indent="-151441">
              <a:lnSpc>
                <a:spcPct val="96400"/>
              </a:lnSpc>
              <a:spcBef>
                <a:spcPts val="850"/>
              </a:spcBef>
              <a:buClr>
                <a:srgbClr val="006FC0"/>
              </a:buClr>
              <a:buSzPct val="121739"/>
              <a:buFont typeface="Wingdings"/>
              <a:buChar char=""/>
              <a:tabLst>
                <a:tab pos="162576" algn="l"/>
              </a:tabLst>
            </a:pPr>
            <a:r>
              <a:rPr sz="1500" b="1" spc="-13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Вх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spc="-13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дн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spc="-26" baseline="4830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00" b="1" baseline="4830" dirty="0" err="1">
                <a:solidFill>
                  <a:srgbClr val="353535"/>
                </a:solidFill>
                <a:latin typeface="Arial"/>
                <a:cs typeface="Arial"/>
              </a:rPr>
              <a:t>ворота</a:t>
            </a:r>
            <a:r>
              <a:rPr sz="1500" b="1" spc="-19" baseline="483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500" b="1" spc="-26" baseline="4830" dirty="0" err="1">
                <a:solidFill>
                  <a:srgbClr val="353535"/>
                </a:solidFill>
                <a:latin typeface="Arial"/>
                <a:cs typeface="Arial"/>
              </a:rPr>
              <a:t>з</a:t>
            </a:r>
            <a:r>
              <a:rPr sz="1500" b="1" spc="-26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буд</a:t>
            </a:r>
            <a:r>
              <a:rPr lang="uk-UA" sz="1500" b="1" spc="-26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ника</a:t>
            </a:r>
            <a:r>
              <a:rPr sz="1500" b="1" spc="-26" baseline="4830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00" b="1" spc="-66" baseline="4830" dirty="0">
                <a:solidFill>
                  <a:srgbClr val="353535"/>
                </a:solidFill>
                <a:latin typeface="Arial"/>
                <a:cs typeface="Arial"/>
              </a:rPr>
              <a:t>– </a:t>
            </a:r>
            <a:r>
              <a:rPr lang="uk-UA" sz="1500" b="1" spc="-66" baseline="4830" dirty="0" smtClean="0">
                <a:solidFill>
                  <a:srgbClr val="353535"/>
                </a:solidFill>
                <a:latin typeface="Arial"/>
                <a:cs typeface="Arial"/>
              </a:rPr>
              <a:t>е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п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тел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й</a:t>
            </a:r>
            <a:r>
              <a:rPr sz="1000" b="1" spc="-31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верхн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smtClean="0">
                <a:solidFill>
                  <a:srgbClr val="353535"/>
                </a:solidFill>
                <a:latin typeface="Arial"/>
                <a:cs typeface="Arial"/>
              </a:rPr>
              <a:t>х</a:t>
            </a:r>
            <a:r>
              <a:rPr sz="1000" b="1" spc="-31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д</a:t>
            </a:r>
            <a:r>
              <a:rPr lang="uk-UA"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ихальних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 шляхів</a:t>
            </a:r>
            <a:r>
              <a:rPr sz="1000" b="1" spc="-26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000" b="1" spc="-26" dirty="0" smtClean="0">
                <a:solidFill>
                  <a:srgbClr val="353535"/>
                </a:solidFill>
                <a:latin typeface="Arial"/>
                <a:cs typeface="Arial"/>
              </a:rPr>
              <a:t> та </a:t>
            </a:r>
            <a:r>
              <a:rPr lang="uk-UA" sz="1000" b="1" spc="-26" dirty="0" err="1" smtClean="0">
                <a:solidFill>
                  <a:srgbClr val="353535"/>
                </a:solidFill>
                <a:latin typeface="Arial"/>
                <a:cs typeface="Arial"/>
              </a:rPr>
              <a:t>епітеліоцити</a:t>
            </a:r>
            <a:r>
              <a:rPr sz="1000" b="1" spc="-4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000" b="1" spc="-4" dirty="0" smtClean="0">
                <a:solidFill>
                  <a:srgbClr val="353535"/>
                </a:solidFill>
                <a:latin typeface="Arial"/>
                <a:cs typeface="Arial"/>
              </a:rPr>
              <a:t> шлунку </a:t>
            </a:r>
            <a:r>
              <a:rPr sz="1000" b="1" spc="-13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4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000" b="1" spc="-4" dirty="0" smtClean="0">
                <a:solidFill>
                  <a:srgbClr val="353535"/>
                </a:solidFill>
                <a:latin typeface="Arial"/>
                <a:cs typeface="Arial"/>
              </a:rPr>
              <a:t>та</a:t>
            </a:r>
            <a:r>
              <a:rPr sz="1000" b="1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9" dirty="0">
                <a:solidFill>
                  <a:srgbClr val="353535"/>
                </a:solidFill>
                <a:latin typeface="Arial"/>
                <a:cs typeface="Arial"/>
              </a:rPr>
              <a:t>кишечника;</a:t>
            </a:r>
            <a:endParaRPr sz="1000" b="1" dirty="0">
              <a:latin typeface="Arial"/>
              <a:cs typeface="Arial"/>
            </a:endParaRPr>
          </a:p>
          <a:p>
            <a:pPr marL="162019" marR="4454" indent="-151441">
              <a:lnSpc>
                <a:spcPts val="1122"/>
              </a:lnSpc>
              <a:spcBef>
                <a:spcPts val="701"/>
              </a:spcBef>
              <a:buClr>
                <a:srgbClr val="006FC0"/>
              </a:buClr>
              <a:buSzPct val="121739"/>
              <a:buFont typeface="Wingdings"/>
              <a:buChar char=""/>
              <a:tabLst>
                <a:tab pos="162576" algn="l"/>
              </a:tabLst>
            </a:pPr>
            <a:r>
              <a:rPr sz="1500" b="1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Дан</a:t>
            </a:r>
            <a:r>
              <a:rPr lang="uk-UA" sz="1500" b="1" baseline="4830" dirty="0" smtClean="0">
                <a:solidFill>
                  <a:srgbClr val="353535"/>
                </a:solidFill>
                <a:latin typeface="Arial"/>
                <a:cs typeface="Arial"/>
              </a:rPr>
              <a:t>і </a:t>
            </a:r>
            <a:r>
              <a:rPr lang="uk-UA" sz="1500" b="1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пр</a:t>
            </a:r>
            <a:r>
              <a:rPr sz="1500" b="1" baseline="4830" dirty="0" smtClean="0">
                <a:solidFill>
                  <a:srgbClr val="353535"/>
                </a:solidFill>
                <a:latin typeface="Arial"/>
                <a:cs typeface="Arial"/>
              </a:rPr>
              <a:t>о</a:t>
            </a:r>
            <a:r>
              <a:rPr sz="1500" b="1" spc="-6" baseline="4830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500" b="1" spc="-6" baseline="4830" dirty="0" smtClean="0">
                <a:solidFill>
                  <a:srgbClr val="353535"/>
                </a:solidFill>
                <a:latin typeface="Arial"/>
                <a:cs typeface="Arial"/>
              </a:rPr>
              <a:t>подовженість та </a:t>
            </a:r>
            <a:r>
              <a:rPr sz="1500" b="1" spc="-13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напр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у</a:t>
            </a:r>
            <a:r>
              <a:rPr sz="1500" b="1" spc="-13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жен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spc="-13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ст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ь</a:t>
            </a:r>
            <a:r>
              <a:rPr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мун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тет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у </a:t>
            </a:r>
            <a:r>
              <a:rPr lang="uk-UA"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у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 відношенні до  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SARS-</a:t>
            </a:r>
            <a:r>
              <a:rPr sz="1000" b="1" spc="-22" dirty="0" err="1" smtClean="0">
                <a:solidFill>
                  <a:srgbClr val="353535"/>
                </a:solidFill>
                <a:latin typeface="Arial"/>
                <a:cs typeface="Arial"/>
              </a:rPr>
              <a:t>CoV</a:t>
            </a:r>
            <a:r>
              <a:rPr sz="1000" b="1" spc="-22" dirty="0" smtClean="0">
                <a:solidFill>
                  <a:srgbClr val="353535"/>
                </a:solidFill>
                <a:latin typeface="Arial"/>
                <a:cs typeface="Arial"/>
              </a:rPr>
              <a:t>-</a:t>
            </a:r>
            <a:r>
              <a:rPr sz="1000" b="1" spc="-44" dirty="0" smtClean="0">
                <a:solidFill>
                  <a:srgbClr val="353535"/>
                </a:solidFill>
                <a:latin typeface="Arial"/>
                <a:cs typeface="Arial"/>
              </a:rPr>
              <a:t>2</a:t>
            </a:r>
            <a:endParaRPr sz="1000" b="1" dirty="0">
              <a:latin typeface="Arial"/>
              <a:cs typeface="Arial"/>
            </a:endParaRPr>
          </a:p>
          <a:p>
            <a:pPr marL="162019">
              <a:lnSpc>
                <a:spcPts val="1188"/>
              </a:lnSpc>
            </a:pPr>
            <a:r>
              <a:rPr lang="uk-UA" sz="1000" b="1" dirty="0">
                <a:solidFill>
                  <a:srgbClr val="353535"/>
                </a:solidFill>
                <a:latin typeface="Arial"/>
                <a:cs typeface="Arial"/>
              </a:rPr>
              <a:t>н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а теперішній час відсутні. </a:t>
            </a:r>
            <a:endParaRPr sz="1000" b="1" dirty="0">
              <a:latin typeface="Arial"/>
              <a:cs typeface="Arial"/>
            </a:endParaRPr>
          </a:p>
          <a:p>
            <a:pPr marL="162019" marR="160906" indent="-151441">
              <a:lnSpc>
                <a:spcPct val="97600"/>
              </a:lnSpc>
              <a:spcBef>
                <a:spcPts val="618"/>
              </a:spcBef>
              <a:buClr>
                <a:srgbClr val="006FC0"/>
              </a:buClr>
              <a:buSzPct val="121739"/>
              <a:buFont typeface="Wingdings"/>
              <a:buChar char=""/>
              <a:tabLst>
                <a:tab pos="162576" algn="l"/>
              </a:tabLst>
            </a:pPr>
            <a:r>
              <a:rPr lang="uk-UA" sz="1500" b="1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мун</a:t>
            </a:r>
            <a:r>
              <a:rPr lang="uk-UA" sz="1500" b="1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тет</a:t>
            </a:r>
            <a:r>
              <a:rPr sz="1500" b="1" spc="-53" baseline="4830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500" b="1" baseline="4830" dirty="0" err="1">
                <a:solidFill>
                  <a:srgbClr val="353535"/>
                </a:solidFill>
                <a:latin typeface="Arial"/>
                <a:cs typeface="Arial"/>
              </a:rPr>
              <a:t>при</a:t>
            </a:r>
            <a:r>
              <a:rPr sz="1500" b="1" spc="-53" baseline="483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500" b="1" baseline="4830" dirty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нфекц</a:t>
            </a:r>
            <a:r>
              <a:rPr lang="uk-UA" sz="1500" b="1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500" b="1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ях</a:t>
            </a:r>
            <a:r>
              <a:rPr sz="1500" b="1" baseline="4830" dirty="0">
                <a:solidFill>
                  <a:srgbClr val="353535"/>
                </a:solidFill>
                <a:latin typeface="Arial"/>
                <a:cs typeface="Arial"/>
              </a:rPr>
              <a:t>,</a:t>
            </a:r>
            <a:r>
              <a:rPr sz="1500" b="1" spc="-53" baseline="483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500" b="1" spc="-53" baseline="4830" dirty="0" smtClean="0">
                <a:solidFill>
                  <a:srgbClr val="353535"/>
                </a:solidFill>
                <a:latin typeface="Arial"/>
                <a:cs typeface="Arial"/>
              </a:rPr>
              <a:t> що </a:t>
            </a:r>
            <a:r>
              <a:rPr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и</a:t>
            </a:r>
            <a:r>
              <a:rPr sz="1500" b="1" spc="-13" baseline="4830" dirty="0" err="1" smtClean="0">
                <a:solidFill>
                  <a:srgbClr val="353535"/>
                </a:solidFill>
                <a:latin typeface="Arial"/>
                <a:cs typeface="Arial"/>
              </a:rPr>
              <a:t>зван</a:t>
            </a:r>
            <a:r>
              <a:rPr lang="uk-UA" sz="1500" b="1" spc="-13" baseline="4830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lang="uk-UA" sz="1500" b="1" spc="-13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200" b="1" spc="-13" dirty="0" smtClean="0">
                <a:solidFill>
                  <a:srgbClr val="3535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 представниками 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коронав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рус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smtClean="0">
                <a:solidFill>
                  <a:srgbClr val="353535"/>
                </a:solidFill>
                <a:latin typeface="Arial"/>
                <a:cs typeface="Arial"/>
              </a:rPr>
              <a:t>в</a:t>
            </a:r>
            <a:r>
              <a:rPr sz="1000" b="1" dirty="0">
                <a:solidFill>
                  <a:srgbClr val="353535"/>
                </a:solidFill>
                <a:latin typeface="Arial"/>
                <a:cs typeface="Arial"/>
              </a:rPr>
              <a:t>,</a:t>
            </a:r>
            <a:r>
              <a:rPr sz="1000" b="1" spc="-26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dirty="0" err="1">
                <a:solidFill>
                  <a:srgbClr val="353535"/>
                </a:solidFill>
                <a:latin typeface="Arial"/>
                <a:cs typeface="Arial"/>
              </a:rPr>
              <a:t>не</a:t>
            </a:r>
            <a:r>
              <a:rPr sz="1000" b="1" spc="-22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ст</a:t>
            </a:r>
            <a:r>
              <a:rPr lang="uk-UA" sz="1000" b="1" dirty="0" smtClean="0">
                <a:solidFill>
                  <a:srgbClr val="353535"/>
                </a:solidFill>
                <a:latin typeface="Arial"/>
                <a:cs typeface="Arial"/>
              </a:rPr>
              <a:t>і</a:t>
            </a:r>
            <a:r>
              <a:rPr sz="1000" b="1" dirty="0" err="1" smtClean="0">
                <a:solidFill>
                  <a:srgbClr val="353535"/>
                </a:solidFill>
                <a:latin typeface="Arial"/>
                <a:cs typeface="Arial"/>
              </a:rPr>
              <a:t>йкий</a:t>
            </a:r>
            <a:r>
              <a:rPr sz="1000" b="1" spc="-22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lang="uk-UA" sz="1000" b="1" spc="-22" dirty="0" smtClean="0">
                <a:solidFill>
                  <a:srgbClr val="353535"/>
                </a:solidFill>
                <a:latin typeface="Arial"/>
                <a:cs typeface="Arial"/>
              </a:rPr>
              <a:t>і можливо 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повторне</a:t>
            </a:r>
            <a:r>
              <a:rPr sz="1000" b="1" spc="4" dirty="0" smtClean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заражен</a:t>
            </a:r>
            <a:r>
              <a:rPr lang="uk-UA" sz="1000" b="1" spc="-9" dirty="0" err="1" smtClean="0">
                <a:solidFill>
                  <a:srgbClr val="353535"/>
                </a:solidFill>
                <a:latin typeface="Arial"/>
                <a:cs typeface="Arial"/>
              </a:rPr>
              <a:t>ня</a:t>
            </a:r>
            <a:r>
              <a:rPr lang="uk-UA"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r>
              <a:rPr sz="1000" b="1" spc="-9" dirty="0" smtClean="0">
                <a:solidFill>
                  <a:srgbClr val="353535"/>
                </a:solidFill>
                <a:latin typeface="Arial"/>
                <a:cs typeface="Arial"/>
              </a:rPr>
              <a:t>.</a:t>
            </a:r>
            <a:endParaRPr sz="1000" b="1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505" y="3080316"/>
            <a:ext cx="437028" cy="211299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>
              <a:spcBef>
                <a:spcPts val="88"/>
              </a:spcBef>
            </a:pPr>
            <a:r>
              <a:rPr sz="1300" b="1" spc="-18" dirty="0">
                <a:latin typeface="Arial"/>
                <a:cs typeface="Arial"/>
              </a:rPr>
              <a:t>2002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506" y="4262024"/>
            <a:ext cx="424666" cy="211299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>
              <a:spcBef>
                <a:spcPts val="88"/>
              </a:spcBef>
            </a:pPr>
            <a:r>
              <a:rPr sz="1300" b="1" spc="-18" dirty="0">
                <a:latin typeface="Arial"/>
                <a:cs typeface="Arial"/>
              </a:rPr>
              <a:t>2012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505" y="5220155"/>
            <a:ext cx="435572" cy="211299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>
              <a:spcBef>
                <a:spcPts val="88"/>
              </a:spcBef>
            </a:pPr>
            <a:r>
              <a:rPr sz="1300" b="1" spc="-18" dirty="0">
                <a:latin typeface="Arial"/>
                <a:cs typeface="Arial"/>
              </a:rPr>
              <a:t>2019</a:t>
            </a:r>
            <a:endParaRPr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6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0" y="152400"/>
            <a:ext cx="91440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* </a:t>
            </a:r>
            <a:r>
              <a:rPr lang="ru-RU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Спільна</a:t>
            </a: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дія</a:t>
            </a: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клітинних</a:t>
            </a: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 та </a:t>
            </a:r>
            <a:r>
              <a:rPr lang="ru-RU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плазмових</a:t>
            </a: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медіаторів</a:t>
            </a: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 при </a:t>
            </a:r>
            <a:r>
              <a:rPr lang="ru-RU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запаленні</a:t>
            </a:r>
            <a:r>
              <a:rPr lang="ru-RU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(за: </a:t>
            </a:r>
            <a:r>
              <a:rPr lang="en-US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W.Böcker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H.Denk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Ph.U.Heitz</a:t>
            </a: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162050" y="1219200"/>
            <a:ext cx="232337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КЛ</a:t>
            </a: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Т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ИННІ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МЕД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АТОР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4301" y="1828800"/>
            <a:ext cx="141767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нейтроф</a:t>
            </a:r>
            <a:r>
              <a:rPr lang="uk-UA" altLang="ru-RU" sz="1200" b="1" dirty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льн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и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й</a:t>
            </a:r>
            <a:endParaRPr lang="en-US" altLang="ru-RU" sz="1200" b="1" dirty="0">
              <a:solidFill>
                <a:srgbClr val="FF00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FF00FF"/>
                </a:solidFill>
                <a:latin typeface="Tahoma" pitchFamily="32" charset="0"/>
              </a:rPr>
              <a:t>гранулоцит</a:t>
            </a:r>
            <a:r>
              <a:rPr lang="en-US" altLang="ru-RU" sz="1200" b="1" dirty="0">
                <a:solidFill>
                  <a:srgbClr val="FF00FF"/>
                </a:solidFill>
                <a:latin typeface="Tahoma" pitchFamily="32" charset="0"/>
              </a:rPr>
              <a:t>, </a:t>
            </a: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FF00FF"/>
                </a:solidFill>
                <a:latin typeface="Tahoma" pitchFamily="32" charset="0"/>
              </a:rPr>
              <a:t>моноцит</a:t>
            </a:r>
            <a:r>
              <a:rPr lang="en-US" altLang="ru-RU" sz="1200" b="1" dirty="0">
                <a:solidFill>
                  <a:srgbClr val="FF00FF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uk-UA" altLang="ru-RU" sz="1200" b="1" dirty="0">
                <a:solidFill>
                  <a:srgbClr val="FF00FF"/>
                </a:solidFill>
                <a:latin typeface="Tahoma" pitchFamily="32" charset="0"/>
              </a:rPr>
              <a:t>е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ндотел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оцит</a:t>
            </a:r>
            <a:endParaRPr lang="en-US" altLang="ru-RU" sz="1200" b="1" dirty="0">
              <a:solidFill>
                <a:srgbClr val="FF00FF"/>
              </a:solidFill>
              <a:latin typeface="Tahoma" pitchFamily="32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935075" y="1828800"/>
            <a:ext cx="14321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нейтроф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льн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й</a:t>
            </a:r>
            <a:endParaRPr lang="en-US" altLang="ru-RU" sz="12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00FF00"/>
                </a:solidFill>
                <a:latin typeface="Tahoma" pitchFamily="32" charset="0"/>
              </a:rPr>
              <a:t>гранулоцит</a:t>
            </a:r>
            <a:r>
              <a:rPr lang="en-US" altLang="ru-RU" sz="1200" b="1" dirty="0">
                <a:solidFill>
                  <a:srgbClr val="00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тучна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кл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т</a:t>
            </a:r>
            <a:r>
              <a:rPr lang="uk-UA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ина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,</a:t>
            </a:r>
            <a:endParaRPr lang="en-US" altLang="ru-RU" sz="12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00FF00"/>
                </a:solidFill>
                <a:latin typeface="Tahoma" pitchFamily="32" charset="0"/>
              </a:rPr>
              <a:t>тромбоцит</a:t>
            </a:r>
            <a:endParaRPr lang="en-US" altLang="ru-RU" sz="12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28600" y="1828800"/>
            <a:ext cx="1447800" cy="838200"/>
          </a:xfrm>
          <a:prstGeom prst="rect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905000" y="1828800"/>
            <a:ext cx="1447800" cy="8382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670093" y="1905000"/>
            <a:ext cx="129263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7C80"/>
                </a:solidFill>
                <a:latin typeface="Tahoma" pitchFamily="32" charset="0"/>
              </a:rPr>
              <a:t>базоф</a:t>
            </a:r>
            <a:r>
              <a:rPr lang="uk-UA" altLang="ru-RU" sz="1200" b="1" dirty="0" smtClean="0">
                <a:solidFill>
                  <a:srgbClr val="FF7C80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7C80"/>
                </a:solidFill>
                <a:latin typeface="Tahoma" pitchFamily="32" charset="0"/>
              </a:rPr>
              <a:t>льн</a:t>
            </a:r>
            <a:r>
              <a:rPr lang="uk-UA" altLang="ru-RU" sz="1200" b="1" dirty="0" smtClean="0">
                <a:solidFill>
                  <a:srgbClr val="FF7C80"/>
                </a:solidFill>
                <a:latin typeface="Tahoma" pitchFamily="32" charset="0"/>
              </a:rPr>
              <a:t>и</a:t>
            </a:r>
            <a:r>
              <a:rPr lang="en-US" altLang="ru-RU" sz="1200" b="1" dirty="0" smtClean="0">
                <a:solidFill>
                  <a:srgbClr val="FF7C80"/>
                </a:solidFill>
                <a:latin typeface="Tahoma" pitchFamily="32" charset="0"/>
              </a:rPr>
              <a:t>й</a:t>
            </a:r>
            <a:endParaRPr lang="en-US" altLang="ru-RU" sz="1200" b="1" dirty="0">
              <a:solidFill>
                <a:srgbClr val="FF7C8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FF7C80"/>
                </a:solidFill>
                <a:latin typeface="Tahoma" pitchFamily="32" charset="0"/>
              </a:rPr>
              <a:t>гранулоцит</a:t>
            </a:r>
            <a:r>
              <a:rPr lang="en-US" altLang="ru-RU" sz="1200" b="1" dirty="0">
                <a:solidFill>
                  <a:srgbClr val="FF7C8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7C80"/>
                </a:solidFill>
                <a:latin typeface="Tahoma" pitchFamily="32" charset="0"/>
              </a:rPr>
              <a:t>тучна</a:t>
            </a:r>
            <a:r>
              <a:rPr lang="en-US" altLang="ru-RU" sz="1200" b="1" dirty="0" smtClean="0">
                <a:solidFill>
                  <a:srgbClr val="FF7C80"/>
                </a:solidFill>
                <a:latin typeface="Tahoma" pitchFamily="32" charset="0"/>
              </a:rPr>
              <a:t> </a:t>
            </a:r>
            <a:r>
              <a:rPr lang="en-US" altLang="ru-RU" sz="1200" b="1" dirty="0" err="1" smtClean="0">
                <a:solidFill>
                  <a:srgbClr val="FF7C80"/>
                </a:solidFill>
                <a:latin typeface="Tahoma" pitchFamily="32" charset="0"/>
              </a:rPr>
              <a:t>кл</a:t>
            </a:r>
            <a:r>
              <a:rPr lang="uk-UA" altLang="ru-RU" sz="1200" b="1" dirty="0" err="1" smtClean="0">
                <a:solidFill>
                  <a:srgbClr val="FF7C80"/>
                </a:solidFill>
                <a:latin typeface="Tahoma" pitchFamily="32" charset="0"/>
              </a:rPr>
              <a:t>ітина</a:t>
            </a:r>
            <a:endParaRPr lang="en-US" altLang="ru-RU" sz="1200" b="1" dirty="0">
              <a:solidFill>
                <a:srgbClr val="FF7C80"/>
              </a:solidFill>
              <a:latin typeface="Tahoma" pitchFamily="32" charset="0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3581400" y="1828800"/>
            <a:ext cx="1447800" cy="838200"/>
          </a:xfrm>
          <a:prstGeom prst="rect">
            <a:avLst/>
          </a:prstGeom>
          <a:noFill/>
          <a:ln w="38160" cap="sq">
            <a:solidFill>
              <a:srgbClr val="FF7C80">
                <a:alpha val="5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52400" y="3124200"/>
            <a:ext cx="104933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000" b="1" dirty="0" err="1">
                <a:solidFill>
                  <a:srgbClr val="FF00FF"/>
                </a:solidFill>
                <a:latin typeface="Tahoma" pitchFamily="32" charset="0"/>
              </a:rPr>
              <a:t>фактор</a:t>
            </a:r>
            <a:endParaRPr lang="en-US" altLang="ru-RU" sz="1000" b="1" dirty="0">
              <a:solidFill>
                <a:srgbClr val="FF00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000" b="1" dirty="0" err="1" smtClean="0">
                <a:solidFill>
                  <a:srgbClr val="FF00FF"/>
                </a:solidFill>
                <a:latin typeface="Tahoma" pitchFamily="32" charset="0"/>
              </a:rPr>
              <a:t>активац</a:t>
            </a:r>
            <a:r>
              <a:rPr lang="uk-UA" altLang="ru-RU" sz="1000" b="1" dirty="0" err="1" smtClean="0">
                <a:solidFill>
                  <a:srgbClr val="FF00FF"/>
                </a:solidFill>
                <a:latin typeface="Tahoma" pitchFamily="32" charset="0"/>
              </a:rPr>
              <a:t>ії</a:t>
            </a:r>
            <a:r>
              <a:rPr lang="en-US" altLang="ru-RU" sz="1000" b="1" dirty="0" smtClean="0">
                <a:solidFill>
                  <a:srgbClr val="FF00FF"/>
                </a:solidFill>
                <a:latin typeface="Tahoma" pitchFamily="32" charset="0"/>
              </a:rPr>
              <a:t> </a:t>
            </a:r>
            <a:endParaRPr lang="en-US" altLang="ru-RU" sz="1000" b="1" dirty="0">
              <a:solidFill>
                <a:srgbClr val="FF00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000" b="1" dirty="0" err="1" smtClean="0">
                <a:solidFill>
                  <a:srgbClr val="FF00FF"/>
                </a:solidFill>
                <a:latin typeface="Tahoma" pitchFamily="32" charset="0"/>
              </a:rPr>
              <a:t>тромбоцит</a:t>
            </a:r>
            <a:r>
              <a:rPr lang="uk-UA" altLang="ru-RU" sz="10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000" b="1" dirty="0" smtClean="0">
                <a:solidFill>
                  <a:srgbClr val="FF00FF"/>
                </a:solidFill>
                <a:latin typeface="Tahoma" pitchFamily="32" charset="0"/>
              </a:rPr>
              <a:t>в</a:t>
            </a:r>
            <a:endParaRPr lang="en-US" altLang="ru-RU" sz="1000" b="1" dirty="0">
              <a:solidFill>
                <a:srgbClr val="FF00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000" b="1" dirty="0">
                <a:solidFill>
                  <a:srgbClr val="FF00FF"/>
                </a:solidFill>
                <a:latin typeface="Tahoma" pitchFamily="32" charset="0"/>
              </a:rPr>
              <a:t>(ФАТ)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152400" y="3124200"/>
            <a:ext cx="1066800" cy="685800"/>
          </a:xfrm>
          <a:prstGeom prst="rect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241425" y="3124200"/>
            <a:ext cx="116760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лейкотр</a:t>
            </a:r>
            <a:r>
              <a:rPr lang="uk-UA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іє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2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2675902" y="3048000"/>
            <a:ext cx="154270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простагландин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,</a:t>
            </a:r>
            <a:endParaRPr lang="en-US" altLang="ru-RU" sz="12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простацикл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12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2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1295400" y="3124200"/>
            <a:ext cx="1219200" cy="3048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2667000" y="3048000"/>
            <a:ext cx="1524000" cy="4572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2783" name="AutoShape 15"/>
          <p:cNvCxnSpPr>
            <a:cxnSpLocks noChangeShapeType="1"/>
            <a:stCxn id="32774" idx="2"/>
            <a:endCxn id="32781" idx="0"/>
          </p:cNvCxnSpPr>
          <p:nvPr/>
        </p:nvCxnSpPr>
        <p:spPr bwMode="auto">
          <a:xfrm rot="5400000">
            <a:off x="2038351" y="2532062"/>
            <a:ext cx="457200" cy="727075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784" name="AutoShape 16"/>
          <p:cNvCxnSpPr>
            <a:cxnSpLocks noChangeShapeType="1"/>
            <a:stCxn id="32774" idx="2"/>
            <a:endCxn id="32782" idx="0"/>
          </p:cNvCxnSpPr>
          <p:nvPr/>
        </p:nvCxnSpPr>
        <p:spPr bwMode="auto">
          <a:xfrm rot="16200000" flipH="1">
            <a:off x="2838450" y="2457450"/>
            <a:ext cx="381000" cy="800100"/>
          </a:xfrm>
          <a:prstGeom prst="bentConnector3">
            <a:avLst>
              <a:gd name="adj1" fmla="val 50046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4314825" y="3124200"/>
            <a:ext cx="875859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7C80"/>
                </a:solidFill>
                <a:latin typeface="Tahoma" pitchFamily="32" charset="0"/>
              </a:rPr>
              <a:t>гистам</a:t>
            </a:r>
            <a:r>
              <a:rPr lang="uk-UA" altLang="ru-RU" sz="1200" b="1" dirty="0" smtClean="0">
                <a:solidFill>
                  <a:srgbClr val="FF7C8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7C80"/>
                </a:solidFill>
                <a:latin typeface="Tahoma" pitchFamily="32" charset="0"/>
              </a:rPr>
              <a:t>н</a:t>
            </a:r>
            <a:endParaRPr lang="en-US" altLang="ru-RU" sz="1200" b="1" dirty="0">
              <a:solidFill>
                <a:srgbClr val="FF7C80"/>
              </a:solidFill>
              <a:latin typeface="Tahoma" pitchFamily="32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4343400" y="3124200"/>
            <a:ext cx="914400" cy="304800"/>
          </a:xfrm>
          <a:prstGeom prst="rect">
            <a:avLst/>
          </a:prstGeom>
          <a:noFill/>
          <a:ln w="38160" cap="sq">
            <a:solidFill>
              <a:srgbClr val="FF7C80">
                <a:alpha val="5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2787" name="AutoShape 19"/>
          <p:cNvCxnSpPr>
            <a:cxnSpLocks noChangeShapeType="1"/>
            <a:stCxn id="32776" idx="2"/>
            <a:endCxn id="32786" idx="0"/>
          </p:cNvCxnSpPr>
          <p:nvPr/>
        </p:nvCxnSpPr>
        <p:spPr bwMode="auto">
          <a:xfrm rot="16200000" flipH="1">
            <a:off x="4324350" y="2647950"/>
            <a:ext cx="457200" cy="495300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FF7C80">
                <a:alpha val="50000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5832475" y="1219200"/>
            <a:ext cx="217429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МЕД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АТОР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ПЛАЗМ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5295900" y="1828800"/>
            <a:ext cx="1017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>
                <a:solidFill>
                  <a:srgbClr val="FFFF00"/>
                </a:solidFill>
                <a:latin typeface="Tahoma" pitchFamily="32" charset="0"/>
              </a:rPr>
              <a:t>фактор</a:t>
            </a:r>
          </a:p>
          <a:p>
            <a:pPr algn="ctr">
              <a:buClrTx/>
              <a:buFontTx/>
              <a:buNone/>
            </a:pPr>
            <a:r>
              <a:rPr lang="en-US" altLang="ru-RU" sz="1200" b="1">
                <a:solidFill>
                  <a:srgbClr val="FFFF00"/>
                </a:solidFill>
                <a:latin typeface="Tahoma" pitchFamily="32" charset="0"/>
              </a:rPr>
              <a:t>Хагемана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5334000" y="1828800"/>
            <a:ext cx="914400" cy="5334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7793234" y="1828800"/>
            <a:ext cx="1209283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200" b="1" dirty="0" err="1" smtClean="0">
                <a:solidFill>
                  <a:srgbClr val="FF9900"/>
                </a:solidFill>
                <a:latin typeface="Tahoma" pitchFamily="32" charset="0"/>
              </a:rPr>
              <a:t>фактори</a:t>
            </a:r>
            <a:endParaRPr lang="ru-RU" altLang="ru-RU" sz="1200" b="1" dirty="0">
              <a:solidFill>
                <a:srgbClr val="FF99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1200" b="1" dirty="0" err="1" smtClean="0">
                <a:solidFill>
                  <a:srgbClr val="FF9900"/>
                </a:solidFill>
                <a:latin typeface="Tahoma" pitchFamily="32" charset="0"/>
              </a:rPr>
              <a:t>системи</a:t>
            </a:r>
            <a:endParaRPr lang="ru-RU" altLang="ru-RU" sz="1200" b="1" dirty="0">
              <a:solidFill>
                <a:srgbClr val="FF99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1200" b="1" dirty="0" err="1" smtClean="0">
                <a:solidFill>
                  <a:srgbClr val="FF9900"/>
                </a:solidFill>
                <a:latin typeface="Tahoma" pitchFamily="32" charset="0"/>
              </a:rPr>
              <a:t>компліменту</a:t>
            </a:r>
            <a:endParaRPr lang="ru-RU" altLang="ru-RU" sz="1200" b="1" dirty="0">
              <a:solidFill>
                <a:srgbClr val="FF99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1200" b="1" dirty="0">
                <a:solidFill>
                  <a:srgbClr val="FF9900"/>
                </a:solidFill>
                <a:latin typeface="Tahoma" pitchFamily="32" charset="0"/>
              </a:rPr>
              <a:t>(С3а</a:t>
            </a:r>
            <a:r>
              <a:rPr lang="en-US" altLang="ru-RU" sz="1200" b="1" dirty="0">
                <a:solidFill>
                  <a:srgbClr val="FF9900"/>
                </a:solidFill>
                <a:latin typeface="Tahoma" pitchFamily="32" charset="0"/>
              </a:rPr>
              <a:t>/</a:t>
            </a:r>
            <a:r>
              <a:rPr lang="ru-RU" altLang="ru-RU" sz="1200" b="1" dirty="0">
                <a:solidFill>
                  <a:srgbClr val="FF9900"/>
                </a:solidFill>
                <a:latin typeface="Tahoma" pitchFamily="32" charset="0"/>
              </a:rPr>
              <a:t>С5а)</a:t>
            </a:r>
          </a:p>
        </p:txBody>
      </p:sp>
      <p:sp>
        <p:nvSpPr>
          <p:cNvPr id="32792" name="Rectangle 24"/>
          <p:cNvSpPr>
            <a:spLocks noChangeArrowheads="1"/>
          </p:cNvSpPr>
          <p:nvPr/>
        </p:nvSpPr>
        <p:spPr bwMode="auto">
          <a:xfrm>
            <a:off x="7772400" y="1828800"/>
            <a:ext cx="1219200" cy="8382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5524941" y="2895600"/>
            <a:ext cx="99448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FFFF00"/>
                </a:solidFill>
                <a:latin typeface="Tahoma" pitchFamily="32" charset="0"/>
              </a:rPr>
              <a:t>факторы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згортання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FF00"/>
                </a:solidFill>
                <a:latin typeface="Tahoma" pitchFamily="32" charset="0"/>
              </a:rPr>
              <a:t>кров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2794" name="Rectangle 26"/>
          <p:cNvSpPr>
            <a:spLocks noChangeArrowheads="1"/>
          </p:cNvSpPr>
          <p:nvPr/>
        </p:nvSpPr>
        <p:spPr bwMode="auto">
          <a:xfrm>
            <a:off x="5410200" y="2895600"/>
            <a:ext cx="1219200" cy="6858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6804454" y="2895600"/>
            <a:ext cx="116119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FF00"/>
                </a:solidFill>
                <a:latin typeface="Tahoma" pitchFamily="32" charset="0"/>
              </a:rPr>
              <a:t>калликре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ї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н-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к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FF00"/>
                </a:solidFill>
                <a:latin typeface="Tahoma" pitchFamily="32" charset="0"/>
              </a:rPr>
              <a:t>нова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>
                <a:solidFill>
                  <a:srgbClr val="FFFF00"/>
                </a:solidFill>
                <a:latin typeface="Tahoma" pitchFamily="32" charset="0"/>
              </a:rPr>
              <a:t>система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6781800" y="2895600"/>
            <a:ext cx="1219200" cy="6858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2797" name="AutoShape 29"/>
          <p:cNvCxnSpPr>
            <a:cxnSpLocks noChangeShapeType="1"/>
            <a:stCxn id="32790" idx="2"/>
            <a:endCxn id="32794" idx="0"/>
          </p:cNvCxnSpPr>
          <p:nvPr/>
        </p:nvCxnSpPr>
        <p:spPr bwMode="auto">
          <a:xfrm rot="16200000" flipH="1">
            <a:off x="5638800" y="2514600"/>
            <a:ext cx="533400" cy="228600"/>
          </a:xfrm>
          <a:prstGeom prst="bentConnector3">
            <a:avLst>
              <a:gd name="adj1" fmla="val 49963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798" name="AutoShape 30"/>
          <p:cNvCxnSpPr>
            <a:cxnSpLocks noChangeShapeType="1"/>
            <a:stCxn id="32789" idx="3"/>
            <a:endCxn id="32796" idx="0"/>
          </p:cNvCxnSpPr>
          <p:nvPr/>
        </p:nvCxnSpPr>
        <p:spPr bwMode="auto">
          <a:xfrm>
            <a:off x="6313488" y="2057400"/>
            <a:ext cx="1077912" cy="838200"/>
          </a:xfrm>
          <a:prstGeom prst="bentConnector2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5462192" y="3886200"/>
            <a:ext cx="116760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FF00"/>
                </a:solidFill>
                <a:latin typeface="Tahoma" pitchFamily="32" charset="0"/>
              </a:rPr>
              <a:t>фактор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ф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FF00"/>
                </a:solidFill>
                <a:latin typeface="Tahoma" pitchFamily="32" charset="0"/>
              </a:rPr>
              <a:t>бринол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з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у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5410200" y="3886200"/>
            <a:ext cx="1219200" cy="5334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801" name="Text Box 33"/>
          <p:cNvSpPr txBox="1">
            <a:spLocks noChangeArrowheads="1"/>
          </p:cNvSpPr>
          <p:nvPr/>
        </p:nvSpPr>
        <p:spPr bwMode="auto">
          <a:xfrm>
            <a:off x="7010400" y="3962400"/>
            <a:ext cx="80168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к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2802" name="Rectangle 34"/>
          <p:cNvSpPr>
            <a:spLocks noChangeArrowheads="1"/>
          </p:cNvSpPr>
          <p:nvPr/>
        </p:nvSpPr>
        <p:spPr bwMode="auto">
          <a:xfrm>
            <a:off x="6781800" y="3886200"/>
            <a:ext cx="1219200" cy="533400"/>
          </a:xfrm>
          <a:prstGeom prst="rect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803" name="Line 35"/>
          <p:cNvSpPr>
            <a:spLocks noChangeShapeType="1"/>
          </p:cNvSpPr>
          <p:nvPr/>
        </p:nvSpPr>
        <p:spPr bwMode="auto">
          <a:xfrm>
            <a:off x="5715000" y="3581400"/>
            <a:ext cx="1588" cy="3048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2804" name="AutoShape 36"/>
          <p:cNvCxnSpPr>
            <a:cxnSpLocks noChangeShapeType="1"/>
            <a:stCxn id="32796" idx="2"/>
            <a:endCxn id="32800" idx="0"/>
          </p:cNvCxnSpPr>
          <p:nvPr/>
        </p:nvCxnSpPr>
        <p:spPr bwMode="auto">
          <a:xfrm rot="5400000">
            <a:off x="6553201" y="3046412"/>
            <a:ext cx="304800" cy="1374775"/>
          </a:xfrm>
          <a:prstGeom prst="bentConnector5">
            <a:avLst>
              <a:gd name="adj1" fmla="val 354069"/>
              <a:gd name="adj2" fmla="val 162046"/>
              <a:gd name="adj3" fmla="val 20894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805" name="Line 37"/>
          <p:cNvSpPr>
            <a:spLocks noChangeShapeType="1"/>
          </p:cNvSpPr>
          <p:nvPr/>
        </p:nvSpPr>
        <p:spPr bwMode="auto">
          <a:xfrm>
            <a:off x="7620000" y="3581400"/>
            <a:ext cx="1588" cy="3048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6" name="Text Box 38"/>
          <p:cNvSpPr txBox="1">
            <a:spLocks noChangeArrowheads="1"/>
          </p:cNvSpPr>
          <p:nvPr/>
        </p:nvSpPr>
        <p:spPr bwMode="auto">
          <a:xfrm>
            <a:off x="5446241" y="4572000"/>
            <a:ext cx="1347141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вазодилатац</a:t>
            </a: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0000"/>
                </a:solidFill>
                <a:latin typeface="Tahoma" pitchFamily="32" charset="0"/>
              </a:rPr>
              <a:t>я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Підвищення 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Судинної 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прони</a:t>
            </a:r>
            <a:r>
              <a:rPr lang="uk-UA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кності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32807" name="Rectangle 39"/>
          <p:cNvSpPr>
            <a:spLocks noChangeArrowheads="1"/>
          </p:cNvSpPr>
          <p:nvPr/>
        </p:nvSpPr>
        <p:spPr bwMode="auto">
          <a:xfrm>
            <a:off x="5410200" y="4572000"/>
            <a:ext cx="1447800" cy="160020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808" name="Line 40"/>
          <p:cNvSpPr>
            <a:spLocks noChangeShapeType="1"/>
          </p:cNvSpPr>
          <p:nvPr/>
        </p:nvSpPr>
        <p:spPr bwMode="auto">
          <a:xfrm>
            <a:off x="5410200" y="4953000"/>
            <a:ext cx="1447800" cy="1588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09" name="Line 41"/>
          <p:cNvSpPr>
            <a:spLocks noChangeShapeType="1"/>
          </p:cNvSpPr>
          <p:nvPr/>
        </p:nvSpPr>
        <p:spPr bwMode="auto">
          <a:xfrm>
            <a:off x="6096000" y="5562600"/>
            <a:ext cx="1588" cy="30480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810" name="Text Box 42"/>
          <p:cNvSpPr txBox="1">
            <a:spLocks noChangeArrowheads="1"/>
          </p:cNvSpPr>
          <p:nvPr/>
        </p:nvSpPr>
        <p:spPr bwMode="auto">
          <a:xfrm>
            <a:off x="5767388" y="5867400"/>
            <a:ext cx="6429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>
                <a:solidFill>
                  <a:srgbClr val="FF0000"/>
                </a:solidFill>
                <a:latin typeface="Tahoma" pitchFamily="32" charset="0"/>
              </a:rPr>
              <a:t>ОТЁК</a:t>
            </a: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4848225" y="6248400"/>
            <a:ext cx="231695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активац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я 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нейтроф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льн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и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х</a:t>
            </a:r>
            <a:endParaRPr lang="en-US" altLang="ru-RU" sz="1200" b="1" dirty="0">
              <a:solidFill>
                <a:srgbClr val="FF00FF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гранулоцит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в </a:t>
            </a:r>
            <a:r>
              <a:rPr lang="uk-UA" altLang="ru-RU" sz="1200" b="1" dirty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 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моноцит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в</a:t>
            </a:r>
            <a:endParaRPr lang="en-US" altLang="ru-RU" sz="1200" b="1" dirty="0">
              <a:solidFill>
                <a:srgbClr val="FF00FF"/>
              </a:solidFill>
              <a:latin typeface="Tahoma" pitchFamily="32" charset="0"/>
            </a:endParaRPr>
          </a:p>
        </p:txBody>
      </p:sp>
      <p:sp>
        <p:nvSpPr>
          <p:cNvPr id="32812" name="Rectangle 44"/>
          <p:cNvSpPr>
            <a:spLocks noChangeArrowheads="1"/>
          </p:cNvSpPr>
          <p:nvPr/>
        </p:nvSpPr>
        <p:spPr bwMode="auto">
          <a:xfrm>
            <a:off x="4876800" y="6248400"/>
            <a:ext cx="2438400" cy="457200"/>
          </a:xfrm>
          <a:prstGeom prst="rect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2813" name="AutoShape 45"/>
          <p:cNvCxnSpPr>
            <a:cxnSpLocks noChangeShapeType="1"/>
            <a:stCxn id="32786" idx="2"/>
          </p:cNvCxnSpPr>
          <p:nvPr/>
        </p:nvCxnSpPr>
        <p:spPr bwMode="auto">
          <a:xfrm rot="16200000" flipH="1">
            <a:off x="4514850" y="3714750"/>
            <a:ext cx="1181100" cy="609600"/>
          </a:xfrm>
          <a:prstGeom prst="bentConnector3">
            <a:avLst>
              <a:gd name="adj1" fmla="val 60407"/>
            </a:avLst>
          </a:prstGeom>
          <a:noFill/>
          <a:ln w="28440" cap="sq">
            <a:solidFill>
              <a:srgbClr val="FF7C80">
                <a:alpha val="50000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14" name="AutoShape 46"/>
          <p:cNvCxnSpPr>
            <a:cxnSpLocks noChangeShapeType="1"/>
            <a:stCxn id="32786" idx="2"/>
          </p:cNvCxnSpPr>
          <p:nvPr/>
        </p:nvCxnSpPr>
        <p:spPr bwMode="auto">
          <a:xfrm rot="16200000" flipH="1">
            <a:off x="4133850" y="4095750"/>
            <a:ext cx="1943100" cy="609600"/>
          </a:xfrm>
          <a:prstGeom prst="bentConnector3">
            <a:avLst>
              <a:gd name="adj1" fmla="val 56315"/>
            </a:avLst>
          </a:prstGeom>
          <a:noFill/>
          <a:ln w="28440" cap="sq">
            <a:solidFill>
              <a:srgbClr val="FF7C80">
                <a:alpha val="50000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15" name="AutoShape 47"/>
          <p:cNvCxnSpPr>
            <a:cxnSpLocks noChangeShapeType="1"/>
            <a:stCxn id="32782" idx="2"/>
          </p:cNvCxnSpPr>
          <p:nvPr/>
        </p:nvCxnSpPr>
        <p:spPr bwMode="auto">
          <a:xfrm rot="16200000" flipH="1">
            <a:off x="3790950" y="3143250"/>
            <a:ext cx="1257300" cy="1981200"/>
          </a:xfrm>
          <a:prstGeom prst="bentConnector3">
            <a:avLst>
              <a:gd name="adj1" fmla="val 59792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16" name="AutoShape 48"/>
          <p:cNvCxnSpPr>
            <a:cxnSpLocks noChangeShapeType="1"/>
            <a:stCxn id="32778" idx="2"/>
          </p:cNvCxnSpPr>
          <p:nvPr/>
        </p:nvCxnSpPr>
        <p:spPr bwMode="auto">
          <a:xfrm rot="16200000" flipH="1">
            <a:off x="2495550" y="2000250"/>
            <a:ext cx="1104900" cy="4724400"/>
          </a:xfrm>
          <a:prstGeom prst="bentConnector3">
            <a:avLst>
              <a:gd name="adj1" fmla="val 61106"/>
            </a:avLst>
          </a:prstGeom>
          <a:noFill/>
          <a:ln w="2844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17" name="AutoShape 49"/>
          <p:cNvCxnSpPr>
            <a:cxnSpLocks noChangeShapeType="1"/>
            <a:stCxn id="32781" idx="2"/>
          </p:cNvCxnSpPr>
          <p:nvPr/>
        </p:nvCxnSpPr>
        <p:spPr bwMode="auto">
          <a:xfrm rot="16200000" flipH="1">
            <a:off x="2458244" y="2875756"/>
            <a:ext cx="2400300" cy="3506788"/>
          </a:xfrm>
          <a:prstGeom prst="bentConnector3">
            <a:avLst>
              <a:gd name="adj1" fmla="val 55111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18" name="AutoShape 50"/>
          <p:cNvCxnSpPr>
            <a:cxnSpLocks noChangeShapeType="1"/>
            <a:stCxn id="32778" idx="2"/>
          </p:cNvCxnSpPr>
          <p:nvPr/>
        </p:nvCxnSpPr>
        <p:spPr bwMode="auto">
          <a:xfrm rot="16200000" flipH="1">
            <a:off x="1923256" y="2572544"/>
            <a:ext cx="2249488" cy="4724400"/>
          </a:xfrm>
          <a:prstGeom prst="bentConnector3">
            <a:avLst>
              <a:gd name="adj1" fmla="val 55458"/>
            </a:avLst>
          </a:prstGeom>
          <a:noFill/>
          <a:ln w="2844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19" name="AutoShape 51"/>
          <p:cNvCxnSpPr>
            <a:cxnSpLocks noChangeShapeType="1"/>
            <a:stCxn id="32781" idx="2"/>
          </p:cNvCxnSpPr>
          <p:nvPr/>
        </p:nvCxnSpPr>
        <p:spPr bwMode="auto">
          <a:xfrm rot="16200000" flipH="1">
            <a:off x="1924050" y="3409950"/>
            <a:ext cx="2933700" cy="2971800"/>
          </a:xfrm>
          <a:prstGeom prst="bentConnector3">
            <a:avLst>
              <a:gd name="adj1" fmla="val 5419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20" name="AutoShape 52"/>
          <p:cNvCxnSpPr>
            <a:cxnSpLocks noChangeShapeType="1"/>
            <a:stCxn id="32778" idx="2"/>
          </p:cNvCxnSpPr>
          <p:nvPr/>
        </p:nvCxnSpPr>
        <p:spPr bwMode="auto">
          <a:xfrm rot="16200000" flipH="1">
            <a:off x="1391444" y="3104356"/>
            <a:ext cx="2781300" cy="4192588"/>
          </a:xfrm>
          <a:prstGeom prst="bentConnector3">
            <a:avLst>
              <a:gd name="adj1" fmla="val 54412"/>
            </a:avLst>
          </a:prstGeom>
          <a:noFill/>
          <a:ln w="2844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21" name="AutoShape 53"/>
          <p:cNvCxnSpPr>
            <a:cxnSpLocks noChangeShapeType="1"/>
            <a:stCxn id="32773" idx="2"/>
            <a:endCxn id="32778" idx="0"/>
          </p:cNvCxnSpPr>
          <p:nvPr/>
        </p:nvCxnSpPr>
        <p:spPr bwMode="auto">
          <a:xfrm rot="5400000">
            <a:off x="590551" y="2760662"/>
            <a:ext cx="457200" cy="269875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22" name="AutoShape 54"/>
          <p:cNvCxnSpPr>
            <a:cxnSpLocks noChangeShapeType="1"/>
            <a:stCxn id="32802" idx="2"/>
          </p:cNvCxnSpPr>
          <p:nvPr/>
        </p:nvCxnSpPr>
        <p:spPr bwMode="auto">
          <a:xfrm rot="5400000">
            <a:off x="6953251" y="4322762"/>
            <a:ext cx="342900" cy="536575"/>
          </a:xfrm>
          <a:prstGeom prst="bentConnector3">
            <a:avLst>
              <a:gd name="adj1" fmla="val 85278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23" name="AutoShape 55"/>
          <p:cNvCxnSpPr>
            <a:cxnSpLocks noChangeShapeType="1"/>
            <a:stCxn id="32802" idx="2"/>
          </p:cNvCxnSpPr>
          <p:nvPr/>
        </p:nvCxnSpPr>
        <p:spPr bwMode="auto">
          <a:xfrm rot="5400000">
            <a:off x="6800851" y="4475162"/>
            <a:ext cx="647700" cy="536575"/>
          </a:xfrm>
          <a:prstGeom prst="bentConnector3">
            <a:avLst>
              <a:gd name="adj1" fmla="val 68611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24" name="AutoShape 56"/>
          <p:cNvCxnSpPr>
            <a:cxnSpLocks noChangeShapeType="1"/>
            <a:stCxn id="32792" idx="2"/>
          </p:cNvCxnSpPr>
          <p:nvPr/>
        </p:nvCxnSpPr>
        <p:spPr bwMode="auto">
          <a:xfrm rot="5400000">
            <a:off x="5962651" y="3560762"/>
            <a:ext cx="3314700" cy="1527175"/>
          </a:xfrm>
          <a:prstGeom prst="bentConnector3">
            <a:avLst>
              <a:gd name="adj1" fmla="val 53713"/>
            </a:avLst>
          </a:prstGeom>
          <a:noFill/>
          <a:ln w="2844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2825" name="AutoShape 57"/>
          <p:cNvCxnSpPr>
            <a:cxnSpLocks noChangeShapeType="1"/>
            <a:stCxn id="32792" idx="2"/>
            <a:endCxn id="32812" idx="3"/>
          </p:cNvCxnSpPr>
          <p:nvPr/>
        </p:nvCxnSpPr>
        <p:spPr bwMode="auto">
          <a:xfrm rot="5400000">
            <a:off x="5943601" y="4037012"/>
            <a:ext cx="3810000" cy="1069975"/>
          </a:xfrm>
          <a:prstGeom prst="bentConnector2">
            <a:avLst/>
          </a:prstGeom>
          <a:noFill/>
          <a:ln w="2844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826" name="Text Box 58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745586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46" dur="500"/>
                                        <p:tgtEl>
                                          <p:spTgt spid="3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60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74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88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18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32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" dur="500" fill="hold"/>
                                        <p:tgtEl>
                                          <p:spTgt spid="32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500" fill="hold"/>
                                        <p:tgtEl>
                                          <p:spTgt spid="32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46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3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5" dur="5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500" fill="hold"/>
                                        <p:tgtEl>
                                          <p:spTgt spid="32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60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64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" dur="500" fill="hold"/>
                                        <p:tgtEl>
                                          <p:spTgt spid="3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3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8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8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32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94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03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7" dur="5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8" dur="500" fill="hold"/>
                                        <p:tgtEl>
                                          <p:spTgt spid="32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3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32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23" dur="5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28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33" dur="5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38" dur="500"/>
                                        <p:tgtEl>
                                          <p:spTgt spid="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43" dur="500"/>
                                        <p:tgtEl>
                                          <p:spTgt spid="3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48" dur="500"/>
                                        <p:tgtEl>
                                          <p:spTgt spid="3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53" dur="500"/>
                                        <p:tgtEl>
                                          <p:spTgt spid="3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 nodeType="clickPar">
                      <p:stCondLst>
                        <p:cond delay="indefinite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58" dur="500"/>
                                        <p:tgtEl>
                                          <p:spTgt spid="3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63" dur="500"/>
                                        <p:tgtEl>
                                          <p:spTgt spid="3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68" dur="500"/>
                                        <p:tgtEl>
                                          <p:spTgt spid="3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73" dur="500"/>
                                        <p:tgtEl>
                                          <p:spTgt spid="3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78" dur="500"/>
                                        <p:tgtEl>
                                          <p:spTgt spid="3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2" dur="500"/>
                                        <p:tgtEl>
                                          <p:spTgt spid="3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 animBg="1"/>
      <p:bldP spid="32776" grpId="0" animBg="1"/>
      <p:bldP spid="32778" grpId="0" animBg="1"/>
      <p:bldP spid="32781" grpId="0" animBg="1"/>
      <p:bldP spid="32782" grpId="0" animBg="1"/>
      <p:bldP spid="32786" grpId="0" animBg="1"/>
      <p:bldP spid="32790" grpId="0" animBg="1"/>
      <p:bldP spid="32792" grpId="0" animBg="1"/>
      <p:bldP spid="32794" grpId="0" animBg="1"/>
      <p:bldP spid="32796" grpId="0" animBg="1"/>
      <p:bldP spid="32800" grpId="0" animBg="1"/>
      <p:bldP spid="32802" grpId="0" animBg="1"/>
      <p:bldP spid="32803" grpId="0" animBg="1"/>
      <p:bldP spid="32805" grpId="0" animBg="1"/>
      <p:bldP spid="32807" grpId="0" animBg="1"/>
      <p:bldP spid="32808" grpId="0" animBg="1"/>
      <p:bldP spid="32809" grpId="0" animBg="1"/>
      <p:bldP spid="328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457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62200"/>
            <a:ext cx="16224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2286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800" b="1" i="1" dirty="0">
                <a:solidFill>
                  <a:srgbClr val="00FF00"/>
                </a:solidFill>
                <a:latin typeface="Tahoma" pitchFamily="32" charset="0"/>
              </a:rPr>
              <a:t>*  </a:t>
            </a:r>
            <a:r>
              <a:rPr lang="ru-RU" altLang="ru-RU" sz="28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Метаболізм</a:t>
            </a:r>
            <a:r>
              <a:rPr lang="ru-RU" altLang="ru-RU" sz="28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8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гистаміну</a:t>
            </a:r>
            <a:r>
              <a:rPr lang="ru-RU" altLang="ru-RU" sz="28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800" b="1" i="1" dirty="0" smtClean="0">
                <a:solidFill>
                  <a:srgbClr val="00FFFF"/>
                </a:solidFill>
                <a:latin typeface="Tahoma" pitchFamily="32" charset="0"/>
              </a:rPr>
              <a:t>у </a:t>
            </a:r>
            <a:r>
              <a:rPr lang="ru-RU" altLang="ru-RU" sz="2800" b="1" i="1" dirty="0" err="1" smtClean="0">
                <a:solidFill>
                  <a:srgbClr val="00FFFF"/>
                </a:solidFill>
                <a:latin typeface="Tahoma" pitchFamily="32" charset="0"/>
              </a:rPr>
              <a:t>вогнищі</a:t>
            </a:r>
            <a:r>
              <a:rPr lang="ru-RU" altLang="ru-RU" sz="2800" b="1" i="1" dirty="0" smtClean="0">
                <a:solidFill>
                  <a:srgbClr val="00FFFF"/>
                </a:solidFill>
                <a:latin typeface="Tahoma" pitchFamily="32" charset="0"/>
              </a:rPr>
              <a:t> </a:t>
            </a:r>
            <a:r>
              <a:rPr lang="ru-RU" altLang="ru-RU" sz="28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800" b="1" i="1" dirty="0" err="1" smtClean="0">
                <a:solidFill>
                  <a:srgbClr val="00FF00"/>
                </a:solidFill>
                <a:latin typeface="Tahoma" pitchFamily="32" charset="0"/>
              </a:rPr>
              <a:t>запалення</a:t>
            </a:r>
            <a:endParaRPr lang="ru-RU" altLang="ru-RU" sz="28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3797" name="Freeform 5"/>
          <p:cNvSpPr>
            <a:spLocks noChangeArrowheads="1"/>
          </p:cNvSpPr>
          <p:nvPr/>
        </p:nvSpPr>
        <p:spPr bwMode="auto">
          <a:xfrm>
            <a:off x="179388" y="908050"/>
            <a:ext cx="6697662" cy="2089150"/>
          </a:xfrm>
          <a:custGeom>
            <a:avLst/>
            <a:gdLst>
              <a:gd name="T0" fmla="*/ 697 w 1487"/>
              <a:gd name="T1" fmla="*/ 60 h 731"/>
              <a:gd name="T2" fmla="*/ 634 w 1487"/>
              <a:gd name="T3" fmla="*/ 35 h 731"/>
              <a:gd name="T4" fmla="*/ 533 w 1487"/>
              <a:gd name="T5" fmla="*/ 22 h 731"/>
              <a:gd name="T6" fmla="*/ 362 w 1487"/>
              <a:gd name="T7" fmla="*/ 85 h 731"/>
              <a:gd name="T8" fmla="*/ 267 w 1487"/>
              <a:gd name="T9" fmla="*/ 104 h 731"/>
              <a:gd name="T10" fmla="*/ 109 w 1487"/>
              <a:gd name="T11" fmla="*/ 187 h 731"/>
              <a:gd name="T12" fmla="*/ 71 w 1487"/>
              <a:gd name="T13" fmla="*/ 212 h 731"/>
              <a:gd name="T14" fmla="*/ 14 w 1487"/>
              <a:gd name="T15" fmla="*/ 275 h 731"/>
              <a:gd name="T16" fmla="*/ 14 w 1487"/>
              <a:gd name="T17" fmla="*/ 313 h 731"/>
              <a:gd name="T18" fmla="*/ 58 w 1487"/>
              <a:gd name="T19" fmla="*/ 465 h 731"/>
              <a:gd name="T20" fmla="*/ 153 w 1487"/>
              <a:gd name="T21" fmla="*/ 522 h 731"/>
              <a:gd name="T22" fmla="*/ 229 w 1487"/>
              <a:gd name="T23" fmla="*/ 655 h 731"/>
              <a:gd name="T24" fmla="*/ 520 w 1487"/>
              <a:gd name="T25" fmla="*/ 668 h 731"/>
              <a:gd name="T26" fmla="*/ 577 w 1487"/>
              <a:gd name="T27" fmla="*/ 712 h 731"/>
              <a:gd name="T28" fmla="*/ 659 w 1487"/>
              <a:gd name="T29" fmla="*/ 731 h 731"/>
              <a:gd name="T30" fmla="*/ 761 w 1487"/>
              <a:gd name="T31" fmla="*/ 712 h 731"/>
              <a:gd name="T32" fmla="*/ 887 w 1487"/>
              <a:gd name="T33" fmla="*/ 668 h 731"/>
              <a:gd name="T34" fmla="*/ 1026 w 1487"/>
              <a:gd name="T35" fmla="*/ 655 h 731"/>
              <a:gd name="T36" fmla="*/ 1159 w 1487"/>
              <a:gd name="T37" fmla="*/ 649 h 731"/>
              <a:gd name="T38" fmla="*/ 1324 w 1487"/>
              <a:gd name="T39" fmla="*/ 554 h 731"/>
              <a:gd name="T40" fmla="*/ 1368 w 1487"/>
              <a:gd name="T41" fmla="*/ 541 h 731"/>
              <a:gd name="T42" fmla="*/ 1425 w 1487"/>
              <a:gd name="T43" fmla="*/ 471 h 731"/>
              <a:gd name="T44" fmla="*/ 1476 w 1487"/>
              <a:gd name="T45" fmla="*/ 414 h 731"/>
              <a:gd name="T46" fmla="*/ 1451 w 1487"/>
              <a:gd name="T47" fmla="*/ 313 h 731"/>
              <a:gd name="T48" fmla="*/ 1425 w 1487"/>
              <a:gd name="T49" fmla="*/ 275 h 731"/>
              <a:gd name="T50" fmla="*/ 1362 w 1487"/>
              <a:gd name="T51" fmla="*/ 237 h 731"/>
              <a:gd name="T52" fmla="*/ 1324 w 1487"/>
              <a:gd name="T53" fmla="*/ 206 h 731"/>
              <a:gd name="T54" fmla="*/ 1071 w 1487"/>
              <a:gd name="T55" fmla="*/ 130 h 731"/>
              <a:gd name="T56" fmla="*/ 1014 w 1487"/>
              <a:gd name="T57" fmla="*/ 111 h 731"/>
              <a:gd name="T58" fmla="*/ 697 w 1487"/>
              <a:gd name="T59" fmla="*/ 60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87" h="731">
                <a:moveTo>
                  <a:pt x="697" y="60"/>
                </a:moveTo>
                <a:cubicBezTo>
                  <a:pt x="673" y="54"/>
                  <a:pt x="657" y="42"/>
                  <a:pt x="634" y="35"/>
                </a:cubicBezTo>
                <a:cubicBezTo>
                  <a:pt x="588" y="0"/>
                  <a:pt x="584" y="12"/>
                  <a:pt x="533" y="22"/>
                </a:cubicBezTo>
                <a:cubicBezTo>
                  <a:pt x="484" y="58"/>
                  <a:pt x="422" y="77"/>
                  <a:pt x="362" y="85"/>
                </a:cubicBezTo>
                <a:cubicBezTo>
                  <a:pt x="331" y="96"/>
                  <a:pt x="298" y="94"/>
                  <a:pt x="267" y="104"/>
                </a:cubicBezTo>
                <a:cubicBezTo>
                  <a:pt x="219" y="137"/>
                  <a:pt x="163" y="167"/>
                  <a:pt x="109" y="187"/>
                </a:cubicBezTo>
                <a:cubicBezTo>
                  <a:pt x="79" y="231"/>
                  <a:pt x="117" y="184"/>
                  <a:pt x="71" y="212"/>
                </a:cubicBezTo>
                <a:cubicBezTo>
                  <a:pt x="48" y="226"/>
                  <a:pt x="33" y="256"/>
                  <a:pt x="14" y="275"/>
                </a:cubicBezTo>
                <a:cubicBezTo>
                  <a:pt x="0" y="312"/>
                  <a:pt x="9" y="276"/>
                  <a:pt x="14" y="313"/>
                </a:cubicBezTo>
                <a:cubicBezTo>
                  <a:pt x="20" y="358"/>
                  <a:pt x="15" y="435"/>
                  <a:pt x="58" y="465"/>
                </a:cubicBezTo>
                <a:cubicBezTo>
                  <a:pt x="73" y="512"/>
                  <a:pt x="110" y="509"/>
                  <a:pt x="153" y="522"/>
                </a:cubicBezTo>
                <a:cubicBezTo>
                  <a:pt x="177" y="557"/>
                  <a:pt x="174" y="652"/>
                  <a:pt x="229" y="655"/>
                </a:cubicBezTo>
                <a:cubicBezTo>
                  <a:pt x="326" y="661"/>
                  <a:pt x="423" y="664"/>
                  <a:pt x="520" y="668"/>
                </a:cubicBezTo>
                <a:cubicBezTo>
                  <a:pt x="543" y="682"/>
                  <a:pt x="550" y="704"/>
                  <a:pt x="577" y="712"/>
                </a:cubicBezTo>
                <a:cubicBezTo>
                  <a:pt x="604" y="720"/>
                  <a:pt x="632" y="722"/>
                  <a:pt x="659" y="731"/>
                </a:cubicBezTo>
                <a:cubicBezTo>
                  <a:pt x="694" y="725"/>
                  <a:pt x="726" y="717"/>
                  <a:pt x="761" y="712"/>
                </a:cubicBezTo>
                <a:cubicBezTo>
                  <a:pt x="804" y="698"/>
                  <a:pt x="843" y="679"/>
                  <a:pt x="887" y="668"/>
                </a:cubicBezTo>
                <a:cubicBezTo>
                  <a:pt x="933" y="637"/>
                  <a:pt x="965" y="651"/>
                  <a:pt x="1026" y="655"/>
                </a:cubicBezTo>
                <a:cubicBezTo>
                  <a:pt x="1061" y="666"/>
                  <a:pt x="1131" y="651"/>
                  <a:pt x="1159" y="649"/>
                </a:cubicBezTo>
                <a:cubicBezTo>
                  <a:pt x="1213" y="635"/>
                  <a:pt x="1276" y="585"/>
                  <a:pt x="1324" y="554"/>
                </a:cubicBezTo>
                <a:cubicBezTo>
                  <a:pt x="1337" y="546"/>
                  <a:pt x="1353" y="546"/>
                  <a:pt x="1368" y="541"/>
                </a:cubicBezTo>
                <a:cubicBezTo>
                  <a:pt x="1394" y="523"/>
                  <a:pt x="1408" y="498"/>
                  <a:pt x="1425" y="471"/>
                </a:cubicBezTo>
                <a:cubicBezTo>
                  <a:pt x="1439" y="449"/>
                  <a:pt x="1462" y="435"/>
                  <a:pt x="1476" y="414"/>
                </a:cubicBezTo>
                <a:cubicBezTo>
                  <a:pt x="1487" y="378"/>
                  <a:pt x="1482" y="335"/>
                  <a:pt x="1451" y="313"/>
                </a:cubicBezTo>
                <a:cubicBezTo>
                  <a:pt x="1442" y="300"/>
                  <a:pt x="1434" y="288"/>
                  <a:pt x="1425" y="275"/>
                </a:cubicBezTo>
                <a:cubicBezTo>
                  <a:pt x="1411" y="255"/>
                  <a:pt x="1379" y="254"/>
                  <a:pt x="1362" y="237"/>
                </a:cubicBezTo>
                <a:cubicBezTo>
                  <a:pt x="1338" y="213"/>
                  <a:pt x="1351" y="223"/>
                  <a:pt x="1324" y="206"/>
                </a:cubicBezTo>
                <a:cubicBezTo>
                  <a:pt x="1299" y="127"/>
                  <a:pt x="1140" y="137"/>
                  <a:pt x="1071" y="130"/>
                </a:cubicBezTo>
                <a:cubicBezTo>
                  <a:pt x="1052" y="123"/>
                  <a:pt x="1014" y="111"/>
                  <a:pt x="1014" y="111"/>
                </a:cubicBezTo>
                <a:cubicBezTo>
                  <a:pt x="926" y="51"/>
                  <a:pt x="790" y="65"/>
                  <a:pt x="697" y="60"/>
                </a:cubicBezTo>
                <a:close/>
              </a:path>
            </a:pathLst>
          </a:custGeom>
          <a:noFill/>
          <a:ln w="76320" cap="sq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22109" y="1524000"/>
            <a:ext cx="153629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тучна</a:t>
            </a:r>
            <a:r>
              <a:rPr lang="en-US" altLang="ru-RU" sz="1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кл</a:t>
            </a:r>
            <a:r>
              <a:rPr lang="uk-UA" altLang="ru-RU" sz="1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ітина</a:t>
            </a:r>
            <a:r>
              <a:rPr lang="en-US" altLang="ru-RU" sz="1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,</a:t>
            </a:r>
            <a:endParaRPr lang="en-US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базоф</a:t>
            </a:r>
            <a:r>
              <a:rPr lang="uk-UA" altLang="ru-RU" sz="1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л</a:t>
            </a:r>
            <a:endParaRPr lang="en-US" altLang="ru-RU" sz="1400" b="1" dirty="0">
              <a:solidFill>
                <a:srgbClr val="00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2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936625" y="2286000"/>
            <a:ext cx="1390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FF00"/>
                </a:solidFill>
                <a:latin typeface="Tahoma" pitchFamily="32" charset="0"/>
              </a:rPr>
              <a:t>гистидин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858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2209800" y="1752600"/>
            <a:ext cx="12954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вільний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гистам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60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752280" y="1989138"/>
            <a:ext cx="2430770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пошкодження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ткани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та вивільнення 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лаб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льного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гистам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379538"/>
            <a:ext cx="68580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3867094" y="3352800"/>
            <a:ext cx="1425688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Вивільнення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endParaRPr lang="ru-RU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лабільного</a:t>
            </a:r>
            <a:endParaRPr lang="ru-RU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гистаміну</a:t>
            </a:r>
            <a:endParaRPr lang="ru-RU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216998" y="3276600"/>
            <a:ext cx="282831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b="1" dirty="0">
                <a:solidFill>
                  <a:srgbClr val="00FF00"/>
                </a:solidFill>
                <a:latin typeface="Tahoma" pitchFamily="32" charset="0"/>
              </a:rPr>
              <a:t>N</a:t>
            </a:r>
            <a:r>
              <a:rPr lang="ru-RU" altLang="ru-RU" b="1" dirty="0">
                <a:solidFill>
                  <a:srgbClr val="00FF00"/>
                </a:solidFill>
                <a:latin typeface="Tahoma" pitchFamily="32" charset="0"/>
              </a:rPr>
              <a:t>-</a:t>
            </a:r>
            <a:r>
              <a:rPr lang="ru-RU" altLang="ru-RU" b="1" dirty="0" err="1">
                <a:solidFill>
                  <a:srgbClr val="00FF00"/>
                </a:solidFill>
                <a:latin typeface="Tahoma" pitchFamily="32" charset="0"/>
              </a:rPr>
              <a:t>метилтрансфераза</a:t>
            </a:r>
            <a:r>
              <a:rPr lang="ru-RU" altLang="ru-RU" b="1" dirty="0">
                <a:solidFill>
                  <a:srgbClr val="00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ru-RU" altLang="ru-RU" b="1" dirty="0" err="1" smtClean="0">
                <a:solidFill>
                  <a:srgbClr val="00FF00"/>
                </a:solidFill>
                <a:latin typeface="Tahoma" pitchFamily="32" charset="0"/>
              </a:rPr>
              <a:t>диаміноксидаза</a:t>
            </a:r>
            <a:endParaRPr lang="ru-RU" altLang="ru-RU" b="1" dirty="0">
              <a:solidFill>
                <a:srgbClr val="00FF00"/>
              </a:solidFill>
              <a:latin typeface="Tahoma" pitchFamily="32" charset="0"/>
            </a:endParaRPr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4683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52800"/>
            <a:ext cx="4683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774121" y="3124200"/>
            <a:ext cx="330440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b="1" dirty="0">
                <a:solidFill>
                  <a:srgbClr val="00FF00"/>
                </a:solidFill>
                <a:latin typeface="Tahoma" pitchFamily="32" charset="0"/>
              </a:rPr>
              <a:t>N</a:t>
            </a:r>
            <a:r>
              <a:rPr lang="ru-RU" altLang="ru-RU" b="1" dirty="0" smtClean="0">
                <a:solidFill>
                  <a:srgbClr val="00FF00"/>
                </a:solidFill>
                <a:latin typeface="Tahoma" pitchFamily="32" charset="0"/>
              </a:rPr>
              <a:t>-</a:t>
            </a:r>
            <a:r>
              <a:rPr lang="ru-RU" altLang="ru-RU" b="1" dirty="0" err="1" smtClean="0">
                <a:solidFill>
                  <a:srgbClr val="00FF00"/>
                </a:solidFill>
                <a:latin typeface="Tahoma" pitchFamily="32" charset="0"/>
              </a:rPr>
              <a:t>метилимидазолоцтова</a:t>
            </a:r>
            <a:endParaRPr lang="ru-RU" altLang="ru-RU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b="1" dirty="0">
                <a:solidFill>
                  <a:srgbClr val="00FF00"/>
                </a:solidFill>
                <a:latin typeface="Tahoma" pitchFamily="32" charset="0"/>
              </a:rPr>
              <a:t>кислота;</a:t>
            </a:r>
          </a:p>
          <a:p>
            <a:pPr algn="ctr">
              <a:buClrTx/>
              <a:buFontTx/>
              <a:buNone/>
            </a:pPr>
            <a:r>
              <a:rPr lang="ru-RU" altLang="ru-RU" b="1" dirty="0" err="1" smtClean="0">
                <a:solidFill>
                  <a:srgbClr val="00FF00"/>
                </a:solidFill>
                <a:latin typeface="Tahoma" pitchFamily="32" charset="0"/>
              </a:rPr>
              <a:t>рибозилимидазолоцтова</a:t>
            </a:r>
            <a:endParaRPr lang="ru-RU" altLang="ru-RU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ru-RU" altLang="ru-RU" b="1" dirty="0">
                <a:solidFill>
                  <a:srgbClr val="00FF00"/>
                </a:solidFill>
                <a:latin typeface="Tahoma" pitchFamily="32" charset="0"/>
              </a:rPr>
              <a:t>кислота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120250" y="5638800"/>
            <a:ext cx="694001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b="1" dirty="0" smtClean="0">
                <a:solidFill>
                  <a:srgbClr val="FF0000"/>
                </a:solidFill>
                <a:latin typeface="Tahoma" pitchFamily="32" charset="0"/>
              </a:rPr>
              <a:t>б</a:t>
            </a:r>
            <a:r>
              <a:rPr lang="uk-UA" altLang="ru-RU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b="1" dirty="0" err="1" smtClean="0">
                <a:solidFill>
                  <a:srgbClr val="FF0000"/>
                </a:solidFill>
                <a:latin typeface="Tahoma" pitchFamily="32" charset="0"/>
              </a:rPr>
              <a:t>ль</a:t>
            </a:r>
            <a:r>
              <a:rPr lang="en-US" altLang="ru-RU" b="1" dirty="0">
                <a:solidFill>
                  <a:srgbClr val="FF0000"/>
                </a:solidFill>
                <a:latin typeface="Tahoma" pitchFamily="32" charset="0"/>
              </a:rPr>
              <a:t>, </a:t>
            </a:r>
            <a:r>
              <a:rPr lang="en-US" altLang="ru-RU" b="1" dirty="0" err="1" smtClean="0">
                <a:solidFill>
                  <a:srgbClr val="FF0000"/>
                </a:solidFill>
                <a:latin typeface="Tahoma" pitchFamily="32" charset="0"/>
              </a:rPr>
              <a:t>вазодилатац</a:t>
            </a:r>
            <a:r>
              <a:rPr lang="uk-UA" altLang="ru-RU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b="1" dirty="0" smtClean="0">
                <a:solidFill>
                  <a:srgbClr val="FF0000"/>
                </a:solidFill>
                <a:latin typeface="Tahoma" pitchFamily="32" charset="0"/>
              </a:rPr>
              <a:t>я</a:t>
            </a:r>
            <a:r>
              <a:rPr lang="en-US" altLang="ru-RU" b="1" dirty="0">
                <a:solidFill>
                  <a:srgbClr val="FF0000"/>
                </a:solidFill>
                <a:latin typeface="Tahoma" pitchFamily="32" charset="0"/>
              </a:rPr>
              <a:t>, </a:t>
            </a:r>
            <a:r>
              <a:rPr lang="uk-UA" altLang="ru-RU" b="1" dirty="0" smtClean="0">
                <a:solidFill>
                  <a:srgbClr val="FF0000"/>
                </a:solidFill>
                <a:latin typeface="Tahoma" pitchFamily="32" charset="0"/>
              </a:rPr>
              <a:t>підвищення судинно</a:t>
            </a:r>
            <a:r>
              <a:rPr lang="en-US" altLang="ru-RU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Tahoma" pitchFamily="32" charset="0"/>
              </a:rPr>
              <a:t>– </a:t>
            </a:r>
            <a:r>
              <a:rPr lang="en-US" altLang="ru-RU" b="1" dirty="0" err="1" smtClean="0">
                <a:solidFill>
                  <a:srgbClr val="FF0000"/>
                </a:solidFill>
                <a:latin typeface="Tahoma" pitchFamily="32" charset="0"/>
              </a:rPr>
              <a:t>ткан</a:t>
            </a:r>
            <a:r>
              <a:rPr lang="uk-UA" altLang="ru-RU" b="1" dirty="0" err="1" smtClean="0">
                <a:solidFill>
                  <a:srgbClr val="FF0000"/>
                </a:solidFill>
                <a:latin typeface="Tahoma" pitchFamily="32" charset="0"/>
              </a:rPr>
              <a:t>инної</a:t>
            </a:r>
            <a:r>
              <a:rPr lang="uk-UA" altLang="ru-RU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endParaRPr lang="en-US" altLang="ru-RU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b="1" dirty="0" err="1" smtClean="0">
                <a:solidFill>
                  <a:srgbClr val="FF0000"/>
                </a:solidFill>
                <a:latin typeface="Tahoma" pitchFamily="32" charset="0"/>
              </a:rPr>
              <a:t>прони</a:t>
            </a:r>
            <a:r>
              <a:rPr lang="uk-UA" altLang="ru-RU" b="1" dirty="0" err="1" smtClean="0">
                <a:solidFill>
                  <a:srgbClr val="FF0000"/>
                </a:solidFill>
                <a:latin typeface="Tahoma" pitchFamily="32" charset="0"/>
              </a:rPr>
              <a:t>кності</a:t>
            </a:r>
            <a:endParaRPr lang="en-US" altLang="ru-RU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55656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29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38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4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5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66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70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9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9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0" y="412750"/>
            <a:ext cx="9144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*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Метаболізм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кінінової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системи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</a:rPr>
              <a:t>у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вогнищі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запалення</a:t>
            </a:r>
            <a:endParaRPr lang="ru-RU" altLang="ru-RU" sz="24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219200"/>
            <a:ext cx="1905000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49638" y="1524000"/>
            <a:ext cx="2244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фактор Хагемана</a:t>
            </a:r>
          </a:p>
          <a:p>
            <a:pPr algn="ctr">
              <a:buClrTx/>
              <a:buFontTx/>
              <a:buNone/>
            </a:pPr>
            <a:r>
              <a:rPr lang="ru-RU" alt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(</a:t>
            </a:r>
            <a:r>
              <a:rPr lang="en-US" alt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XII</a:t>
            </a:r>
            <a:r>
              <a:rPr lang="ru-RU" altLang="ru-RU" sz="1600" b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2" charset="0"/>
              </a:rPr>
              <a:t> фактор)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4384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44488" y="1828800"/>
            <a:ext cx="85341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ф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брин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81000" y="1752600"/>
            <a:ext cx="914400" cy="5334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38138" y="2895600"/>
            <a:ext cx="103028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тромбоз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81000" y="2819400"/>
            <a:ext cx="914400" cy="5334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6943862" y="1600200"/>
            <a:ext cx="1385614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Ушкоджена </a:t>
            </a: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поверхня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,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зміни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0000"/>
                </a:solidFill>
                <a:latin typeface="Tahoma" pitchFamily="32" charset="0"/>
              </a:rPr>
              <a:t>рН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0000"/>
                </a:solidFill>
                <a:latin typeface="Tahoma" pitchFamily="32" charset="0"/>
              </a:rPr>
              <a:t>температур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629400" y="1524000"/>
            <a:ext cx="1981200" cy="1066800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10287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816694" y="2911475"/>
            <a:ext cx="150744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активац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прекал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кре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3657600" y="2895600"/>
            <a:ext cx="1828800" cy="6096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1976438" y="3962400"/>
            <a:ext cx="1404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прекал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кре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2057400" y="3962400"/>
            <a:ext cx="1600200" cy="3810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5576888" y="3962400"/>
            <a:ext cx="106982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кал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кре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5486400" y="3962400"/>
            <a:ext cx="1600200" cy="381000"/>
          </a:xfrm>
          <a:prstGeom prst="rect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3962400" y="4114800"/>
            <a:ext cx="1295400" cy="1588"/>
          </a:xfrm>
          <a:prstGeom prst="line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483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4532313" y="4800600"/>
            <a:ext cx="12573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9900"/>
                </a:solidFill>
                <a:latin typeface="Tahoma" pitchFamily="32" charset="0"/>
              </a:rPr>
              <a:t>кининоген</a:t>
            </a:r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4495800" y="4800600"/>
            <a:ext cx="1371600" cy="3810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6643688" y="4800600"/>
            <a:ext cx="119806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брадик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34840" name="Rectangle 24"/>
          <p:cNvSpPr>
            <a:spLocks noChangeArrowheads="1"/>
          </p:cNvSpPr>
          <p:nvPr/>
        </p:nvSpPr>
        <p:spPr bwMode="auto">
          <a:xfrm>
            <a:off x="6705600" y="4800600"/>
            <a:ext cx="1371600" cy="381000"/>
          </a:xfrm>
          <a:prstGeom prst="rect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>
            <a:off x="5943600" y="4953000"/>
            <a:ext cx="685800" cy="1588"/>
          </a:xfrm>
          <a:prstGeom prst="line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484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6657694" y="6172200"/>
            <a:ext cx="147217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Інактивовані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 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пептид</a:t>
            </a:r>
            <a:r>
              <a:rPr lang="uk-UA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sp>
        <p:nvSpPr>
          <p:cNvPr id="34844" name="Rectangle 28"/>
          <p:cNvSpPr>
            <a:spLocks noChangeArrowheads="1"/>
          </p:cNvSpPr>
          <p:nvPr/>
        </p:nvSpPr>
        <p:spPr bwMode="auto">
          <a:xfrm>
            <a:off x="6400800" y="6172200"/>
            <a:ext cx="1981200" cy="533400"/>
          </a:xfrm>
          <a:prstGeom prst="rect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7391400" y="5257800"/>
            <a:ext cx="1588" cy="838200"/>
          </a:xfrm>
          <a:prstGeom prst="line">
            <a:avLst/>
          </a:prstGeom>
          <a:noFill/>
          <a:ln w="38160" cap="sq">
            <a:solidFill>
              <a:srgbClr val="0066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5446713" y="5486400"/>
            <a:ext cx="1143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>
                <a:solidFill>
                  <a:srgbClr val="FF9900"/>
                </a:solidFill>
                <a:latin typeface="Tahoma" pitchFamily="32" charset="0"/>
              </a:rPr>
              <a:t>кининаза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34847" name="Rectangle 31"/>
          <p:cNvSpPr>
            <a:spLocks noChangeArrowheads="1"/>
          </p:cNvSpPr>
          <p:nvPr/>
        </p:nvSpPr>
        <p:spPr bwMode="auto">
          <a:xfrm>
            <a:off x="5334000" y="5486400"/>
            <a:ext cx="1295400" cy="3810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4848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492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7579611" y="3657600"/>
            <a:ext cx="139523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вазодилатац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я</a:t>
            </a:r>
            <a:r>
              <a:rPr lang="en-US" altLang="ru-RU" sz="1200" b="1" dirty="0">
                <a:solidFill>
                  <a:srgbClr val="FF00FF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Підвищення </a:t>
            </a:r>
          </a:p>
          <a:p>
            <a:pPr algn="ctr">
              <a:buClrTx/>
              <a:buFontTx/>
              <a:buNone/>
            </a:pP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проникності</a:t>
            </a: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,</a:t>
            </a:r>
            <a:endParaRPr lang="en-US" altLang="ru-RU" sz="1200" b="1" dirty="0">
              <a:solidFill>
                <a:srgbClr val="FF00FF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200" b="1" dirty="0" smtClean="0">
                <a:solidFill>
                  <a:srgbClr val="FF00FF"/>
                </a:solidFill>
                <a:latin typeface="Tahoma" pitchFamily="32" charset="0"/>
              </a:rPr>
              <a:t>б</a:t>
            </a:r>
            <a:r>
              <a:rPr lang="uk-UA" altLang="ru-RU" sz="1200" b="1" dirty="0" smtClean="0">
                <a:solidFill>
                  <a:srgbClr val="FF00FF"/>
                </a:solidFill>
                <a:latin typeface="Tahoma" pitchFamily="32" charset="0"/>
              </a:rPr>
              <a:t>і</a:t>
            </a:r>
            <a:r>
              <a:rPr lang="en-US" altLang="ru-RU" sz="1200" b="1" dirty="0" err="1" smtClean="0">
                <a:solidFill>
                  <a:srgbClr val="FF00FF"/>
                </a:solidFill>
                <a:latin typeface="Tahoma" pitchFamily="32" charset="0"/>
              </a:rPr>
              <a:t>ль</a:t>
            </a:r>
            <a:endParaRPr lang="en-US" altLang="ru-RU" sz="1200" b="1" dirty="0">
              <a:solidFill>
                <a:srgbClr val="FF00FF"/>
              </a:solidFill>
              <a:latin typeface="Tahoma" pitchFamily="32" charset="0"/>
            </a:endParaRPr>
          </a:p>
        </p:txBody>
      </p:sp>
      <p:sp>
        <p:nvSpPr>
          <p:cNvPr id="34850" name="Rectangle 34"/>
          <p:cNvSpPr>
            <a:spLocks noChangeArrowheads="1"/>
          </p:cNvSpPr>
          <p:nvPr/>
        </p:nvSpPr>
        <p:spPr bwMode="auto">
          <a:xfrm>
            <a:off x="7467600" y="3657600"/>
            <a:ext cx="1524000" cy="838200"/>
          </a:xfrm>
          <a:prstGeom prst="rect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4851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76800"/>
            <a:ext cx="492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52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495800"/>
            <a:ext cx="263525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5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10287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5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10287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55" name="Picture 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143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6059488" y="2743200"/>
            <a:ext cx="10541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00FF00"/>
                </a:solidFill>
                <a:latin typeface="Tahoma" pitchFamily="32" charset="0"/>
              </a:rPr>
              <a:t>плазмин</a:t>
            </a:r>
          </a:p>
        </p:txBody>
      </p:sp>
      <p:sp>
        <p:nvSpPr>
          <p:cNvPr id="34857" name="Rectangle 41"/>
          <p:cNvSpPr>
            <a:spLocks noChangeArrowheads="1"/>
          </p:cNvSpPr>
          <p:nvPr/>
        </p:nvSpPr>
        <p:spPr bwMode="auto">
          <a:xfrm>
            <a:off x="6096000" y="2743200"/>
            <a:ext cx="990600" cy="381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4858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19400"/>
            <a:ext cx="492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59" name="Text Box 43"/>
          <p:cNvSpPr txBox="1">
            <a:spLocks noChangeArrowheads="1"/>
          </p:cNvSpPr>
          <p:nvPr/>
        </p:nvSpPr>
        <p:spPr bwMode="auto">
          <a:xfrm>
            <a:off x="7559675" y="2743200"/>
            <a:ext cx="123012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ф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бринол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з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4860" name="Rectangle 44"/>
          <p:cNvSpPr>
            <a:spLocks noChangeArrowheads="1"/>
          </p:cNvSpPr>
          <p:nvPr/>
        </p:nvSpPr>
        <p:spPr bwMode="auto">
          <a:xfrm>
            <a:off x="7620000" y="2743200"/>
            <a:ext cx="1371600" cy="381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670948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4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4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6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7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01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15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29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43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47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5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6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500" fill="hold"/>
                                        <p:tgtEl>
                                          <p:spTgt spid="34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61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5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75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9" dur="500"/>
                                        <p:tgtEl>
                                          <p:spTgt spid="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94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500" fill="hold"/>
                                        <p:tgtEl>
                                          <p:spTgt spid="3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3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208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2" dur="500"/>
                                        <p:tgtEl>
                                          <p:spTgt spid="3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5" grpId="0" animBg="1"/>
      <p:bldP spid="34827" grpId="0" animBg="1"/>
      <p:bldP spid="34830" grpId="0" animBg="1"/>
      <p:bldP spid="34832" grpId="0" animBg="1"/>
      <p:bldP spid="34834" grpId="0" animBg="1"/>
      <p:bldP spid="34835" grpId="0" animBg="1"/>
      <p:bldP spid="34838" grpId="0" animBg="1"/>
      <p:bldP spid="34840" grpId="0" animBg="1"/>
      <p:bldP spid="34841" grpId="0" animBg="1"/>
      <p:bldP spid="34844" grpId="0" animBg="1"/>
      <p:bldP spid="34845" grpId="0" animBg="1"/>
      <p:bldP spid="34847" grpId="0" animBg="1"/>
      <p:bldP spid="34850" grpId="0" animBg="1"/>
      <p:bldP spid="34857" grpId="0" animBg="1"/>
      <p:bldP spid="3486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390900" y="1371600"/>
            <a:ext cx="208933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 dirty="0" err="1" smtClean="0">
                <a:solidFill>
                  <a:srgbClr val="FF0000"/>
                </a:solidFill>
                <a:latin typeface="Tahoma" pitchFamily="32" charset="0"/>
              </a:rPr>
              <a:t>фосфол</a:t>
            </a:r>
            <a:r>
              <a:rPr lang="uk-UA" altLang="ru-RU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b="1" dirty="0" err="1" smtClean="0">
                <a:solidFill>
                  <a:srgbClr val="FF0000"/>
                </a:solidFill>
                <a:latin typeface="Tahoma" pitchFamily="32" charset="0"/>
              </a:rPr>
              <a:t>паза</a:t>
            </a:r>
            <a:r>
              <a:rPr lang="en-US" altLang="ru-RU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Tahoma" pitchFamily="32" charset="0"/>
              </a:rPr>
              <a:t>А</a:t>
            </a:r>
            <a:r>
              <a:rPr lang="en-US" altLang="ru-RU" b="1" baseline="-18000" dirty="0">
                <a:solidFill>
                  <a:srgbClr val="FF0000"/>
                </a:solidFill>
                <a:latin typeface="Tahoma" pitchFamily="32" charset="0"/>
              </a:rPr>
              <a:t>2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429000" y="1371600"/>
            <a:ext cx="2209800" cy="381000"/>
          </a:xfrm>
          <a:prstGeom prst="rect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565798" y="2133600"/>
            <a:ext cx="201399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фосфол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пид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кл</a:t>
            </a:r>
            <a:r>
              <a:rPr lang="uk-UA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ітинних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FF00"/>
                </a:solidFill>
                <a:latin typeface="Tahoma" pitchFamily="32" charset="0"/>
              </a:rPr>
              <a:t>мембран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429000" y="2133600"/>
            <a:ext cx="2286000" cy="5334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4572000" y="1752600"/>
            <a:ext cx="1588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328228" y="3000971"/>
            <a:ext cx="224963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 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арах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донова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FFFF00"/>
                </a:solidFill>
                <a:latin typeface="Tahoma" pitchFamily="32" charset="0"/>
              </a:rPr>
              <a:t>кислота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429000" y="3048000"/>
            <a:ext cx="2286000" cy="3048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4572000" y="2667000"/>
            <a:ext cx="1588" cy="38100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5715000" y="3200400"/>
            <a:ext cx="533400" cy="1588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6248400" y="2895600"/>
            <a:ext cx="1447800" cy="609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6168347" y="2895600"/>
            <a:ext cx="15539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хемотаксич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ні 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п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д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7696200" y="3200400"/>
            <a:ext cx="304800" cy="1588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8001000" y="2895600"/>
            <a:ext cx="990600" cy="6096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8043863" y="2895600"/>
            <a:ext cx="860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хемо-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таксис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528080" y="5257800"/>
            <a:ext cx="1693390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ЛЕЙКОТРИ</a:t>
            </a:r>
            <a:r>
              <a:rPr lang="uk-UA" altLang="ru-RU" sz="1400" b="1" dirty="0">
                <a:solidFill>
                  <a:srgbClr val="00FF00"/>
                </a:solidFill>
                <a:latin typeface="Tahoma" pitchFamily="32" charset="0"/>
              </a:rPr>
              <a:t>Є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НЫ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хемотаксис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підвищення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кності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,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бронхоспазм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533400" y="5181600"/>
            <a:ext cx="1752600" cy="12954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3276600" y="5181600"/>
            <a:ext cx="2591544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ПРОСТАГЛАНДИН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вазодилатац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ія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, підвищення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прони</a:t>
            </a:r>
            <a:r>
              <a:rPr lang="uk-UA" altLang="ru-RU" sz="1400" b="1" dirty="0" err="1">
                <a:solidFill>
                  <a:srgbClr val="00FF00"/>
                </a:solidFill>
                <a:latin typeface="Tahoma" pitchFamily="32" charset="0"/>
              </a:rPr>
              <a:t>кності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уповільнення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агрегац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ії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тромбо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цит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35859" name="Rectangle 19"/>
          <p:cNvSpPr>
            <a:spLocks noChangeArrowheads="1"/>
          </p:cNvSpPr>
          <p:nvPr/>
        </p:nvSpPr>
        <p:spPr bwMode="auto">
          <a:xfrm>
            <a:off x="3505200" y="5181600"/>
            <a:ext cx="2133600" cy="13716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6728346" y="5181600"/>
            <a:ext cx="196269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ТРОМБОКСАН А</a:t>
            </a:r>
            <a:r>
              <a:rPr lang="en-US" altLang="ru-RU" sz="1400" b="1" baseline="-8000" dirty="0">
                <a:solidFill>
                  <a:srgbClr val="00FF00"/>
                </a:solidFill>
                <a:latin typeface="Tahoma" pitchFamily="32" charset="0"/>
              </a:rPr>
              <a:t>2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агрегац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я </a:t>
            </a: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тромбо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цит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, </a:t>
            </a: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вазоконст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рикц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я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)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6629400" y="5181600"/>
            <a:ext cx="2133600" cy="10668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5862" name="AutoShape 22"/>
          <p:cNvCxnSpPr>
            <a:cxnSpLocks noChangeShapeType="1"/>
            <a:stCxn id="35848" idx="2"/>
            <a:endCxn id="35857" idx="0"/>
          </p:cNvCxnSpPr>
          <p:nvPr/>
        </p:nvCxnSpPr>
        <p:spPr bwMode="auto">
          <a:xfrm rot="5400000">
            <a:off x="2076451" y="2684462"/>
            <a:ext cx="1828800" cy="3165475"/>
          </a:xfrm>
          <a:prstGeom prst="bentConnector3">
            <a:avLst>
              <a:gd name="adj1" fmla="val 50000"/>
            </a:avLst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863" name="AutoShape 23"/>
          <p:cNvCxnSpPr>
            <a:cxnSpLocks noChangeShapeType="1"/>
            <a:stCxn id="35848" idx="2"/>
            <a:endCxn id="35859" idx="0"/>
          </p:cNvCxnSpPr>
          <p:nvPr/>
        </p:nvCxnSpPr>
        <p:spPr bwMode="auto">
          <a:xfrm>
            <a:off x="4572000" y="3352800"/>
            <a:ext cx="1588" cy="1828800"/>
          </a:xfrm>
          <a:prstGeom prst="straightConnector1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864" name="AutoShape 24"/>
          <p:cNvCxnSpPr>
            <a:cxnSpLocks noChangeShapeType="1"/>
            <a:stCxn id="35848" idx="2"/>
            <a:endCxn id="35861" idx="0"/>
          </p:cNvCxnSpPr>
          <p:nvPr/>
        </p:nvCxnSpPr>
        <p:spPr bwMode="auto">
          <a:xfrm rot="16200000" flipH="1">
            <a:off x="5219700" y="2705100"/>
            <a:ext cx="1828800" cy="3124200"/>
          </a:xfrm>
          <a:prstGeom prst="bentConnector3">
            <a:avLst>
              <a:gd name="adj1" fmla="val 50000"/>
            </a:avLst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1447800" y="3657600"/>
            <a:ext cx="1634078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9900"/>
                </a:solidFill>
                <a:latin typeface="Tahoma" pitchFamily="32" charset="0"/>
              </a:rPr>
              <a:t>л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пооксигеназа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1447800" y="3657600"/>
            <a:ext cx="1828800" cy="3048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67" name="Line 27"/>
          <p:cNvSpPr>
            <a:spLocks noChangeShapeType="1"/>
          </p:cNvSpPr>
          <p:nvPr/>
        </p:nvSpPr>
        <p:spPr bwMode="auto">
          <a:xfrm>
            <a:off x="3276600" y="3810000"/>
            <a:ext cx="1295400" cy="15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5624513" y="3657600"/>
            <a:ext cx="201879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9900"/>
                </a:solidFill>
                <a:latin typeface="Tahoma" pitchFamily="32" charset="0"/>
              </a:rPr>
              <a:t> </a:t>
            </a:r>
            <a:r>
              <a:rPr lang="uk-UA" altLang="ru-RU" sz="1400" b="1" dirty="0" smtClean="0">
                <a:solidFill>
                  <a:srgbClr val="FF9900"/>
                </a:solidFill>
                <a:latin typeface="Tahoma" pitchFamily="32" charset="0"/>
              </a:rPr>
              <a:t>   </a:t>
            </a:r>
            <a:r>
              <a:rPr lang="en-US" altLang="ru-RU" sz="1400" b="1" dirty="0" err="1" smtClean="0">
                <a:solidFill>
                  <a:srgbClr val="FF9900"/>
                </a:solidFill>
                <a:latin typeface="Tahoma" pitchFamily="32" charset="0"/>
              </a:rPr>
              <a:t>циклооксигеназа</a:t>
            </a:r>
            <a:endParaRPr lang="en-US" altLang="ru-RU" sz="1400" b="1" dirty="0">
              <a:solidFill>
                <a:srgbClr val="FF9900"/>
              </a:solidFill>
              <a:latin typeface="Tahoma" pitchFamily="32" charset="0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791200" y="3657600"/>
            <a:ext cx="1828800" cy="304800"/>
          </a:xfrm>
          <a:prstGeom prst="rect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70" name="Line 30"/>
          <p:cNvSpPr>
            <a:spLocks noChangeShapeType="1"/>
          </p:cNvSpPr>
          <p:nvPr/>
        </p:nvSpPr>
        <p:spPr bwMode="auto">
          <a:xfrm flipH="1">
            <a:off x="4570413" y="3810000"/>
            <a:ext cx="1222375" cy="15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32</a:t>
            </a:r>
          </a:p>
        </p:txBody>
      </p:sp>
      <p:sp>
        <p:nvSpPr>
          <p:cNvPr id="33" name="Text Box 1"/>
          <p:cNvSpPr txBox="1">
            <a:spLocks noChangeArrowheads="1"/>
          </p:cNvSpPr>
          <p:nvPr/>
        </p:nvSpPr>
        <p:spPr bwMode="auto">
          <a:xfrm>
            <a:off x="8731" y="332656"/>
            <a:ext cx="9144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 dirty="0">
                <a:solidFill>
                  <a:srgbClr val="00FF00"/>
                </a:solidFill>
                <a:latin typeface="Tahoma" pitchFamily="32" charset="0"/>
              </a:rPr>
              <a:t>*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Метаболізм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кінінової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системи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ru-RU" altLang="ru-RU" sz="2400" b="1" i="1" dirty="0" smtClean="0">
                <a:solidFill>
                  <a:srgbClr val="00FFFF"/>
                </a:solidFill>
                <a:latin typeface="Tahoma" pitchFamily="32" charset="0"/>
              </a:rPr>
              <a:t>у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вогнищі</a:t>
            </a:r>
            <a:r>
              <a:rPr lang="ru-RU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 </a:t>
            </a:r>
            <a:r>
              <a:rPr lang="ru-RU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запалення</a:t>
            </a:r>
            <a:endParaRPr lang="ru-RU" altLang="ru-RU" sz="24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716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31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4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59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83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97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01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15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29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" dur="5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43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  <p:bldP spid="35845" grpId="0" animBg="1"/>
      <p:bldP spid="35846" grpId="0" animBg="1"/>
      <p:bldP spid="35848" grpId="0" animBg="1"/>
      <p:bldP spid="35849" grpId="0" animBg="1"/>
      <p:bldP spid="35850" grpId="0" animBg="1"/>
      <p:bldP spid="35851" grpId="0" animBg="1"/>
      <p:bldP spid="35853" grpId="0" animBg="1"/>
      <p:bldP spid="35854" grpId="0" animBg="1"/>
      <p:bldP spid="35857" grpId="0" animBg="1"/>
      <p:bldP spid="35859" grpId="0" animBg="1"/>
      <p:bldP spid="35861" grpId="0" animBg="1"/>
      <p:bldP spid="35866" grpId="0" animBg="1"/>
      <p:bldP spid="35867" grpId="0" animBg="1"/>
      <p:bldP spid="35869" grpId="0" animBg="1"/>
      <p:bldP spid="358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50925" y="0"/>
            <a:ext cx="7543800" cy="1150938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ru-RU" sz="3600" i="1" dirty="0" err="1" smtClean="0">
                <a:solidFill>
                  <a:srgbClr val="00FF00"/>
                </a:solidFill>
                <a:effectLst/>
              </a:rPr>
              <a:t>Цитоки</a:t>
            </a:r>
            <a:r>
              <a:rPr lang="uk-UA" altLang="ru-RU" sz="3600" i="1" dirty="0" err="1" smtClean="0">
                <a:solidFill>
                  <a:srgbClr val="00FF00"/>
                </a:solidFill>
                <a:effectLst/>
              </a:rPr>
              <a:t>іни</a:t>
            </a:r>
            <a:r>
              <a:rPr lang="en-US" altLang="ru-RU" sz="3600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uk-UA" altLang="ru-RU" sz="3600" i="1" dirty="0" smtClean="0">
                <a:solidFill>
                  <a:srgbClr val="00FF00"/>
                </a:solidFill>
                <a:effectLst/>
              </a:rPr>
              <a:t>та запалення</a:t>
            </a:r>
            <a:endParaRPr lang="en-US" altLang="ru-RU" sz="3600" i="1" dirty="0">
              <a:solidFill>
                <a:srgbClr val="00FF00"/>
              </a:solidFill>
              <a:effectLst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67545" y="1268760"/>
            <a:ext cx="8127180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ru-RU" altLang="ru-RU" sz="1600" b="1" i="1" dirty="0" err="1">
                <a:solidFill>
                  <a:srgbClr val="FF0000"/>
                </a:solidFill>
                <a:latin typeface="Tahoma" pitchFamily="32" charset="0"/>
              </a:rPr>
              <a:t>Цитокіни</a:t>
            </a:r>
            <a:r>
              <a:rPr lang="ru-RU" altLang="ru-RU" sz="1600" b="1" i="1" dirty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–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низькомолекулярні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білки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(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поліпептиди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або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глікопротеїни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) –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посередники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міжклітинних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взаємовідносин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при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запаленні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формуванні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імунної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відповіді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 smtClean="0">
                <a:solidFill>
                  <a:srgbClr val="FFFF00"/>
                </a:solidFill>
                <a:latin typeface="Tahoma" pitchFamily="32" charset="0"/>
              </a:rPr>
              <a:t>гемопоезу</a:t>
            </a:r>
            <a:r>
              <a:rPr lang="ru-RU" altLang="ru-RU" sz="1600" b="1" i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та </a:t>
            </a:r>
            <a:r>
              <a:rPr lang="ru-RU" altLang="ru-RU" sz="1600" b="1" i="1" dirty="0" smtClean="0">
                <a:solidFill>
                  <a:srgbClr val="FFFF00"/>
                </a:solidFill>
                <a:latin typeface="Tahoma" pitchFamily="32" charset="0"/>
              </a:rPr>
              <a:t>ряду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інших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міжклітинних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та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міжсистемних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взаємовідносин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.</a:t>
            </a:r>
          </a:p>
          <a:p>
            <a:pPr algn="just">
              <a:buClrTx/>
              <a:buFontTx/>
              <a:buNone/>
            </a:pPr>
            <a:endParaRPr lang="ru-RU" altLang="ru-RU" sz="1600" b="1" i="1" dirty="0">
              <a:solidFill>
                <a:srgbClr val="FFFF00"/>
              </a:solidFill>
              <a:latin typeface="Tahoma" pitchFamily="32" charset="0"/>
            </a:endParaRPr>
          </a:p>
          <a:p>
            <a:pPr algn="just">
              <a:buClrTx/>
              <a:buFontTx/>
              <a:buNone/>
            </a:pP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   </a:t>
            </a:r>
            <a:r>
              <a:rPr lang="ru-RU" altLang="ru-RU" sz="1600" b="1" i="1" dirty="0" err="1">
                <a:solidFill>
                  <a:srgbClr val="FFC000"/>
                </a:solidFill>
                <a:latin typeface="Tahoma" pitchFamily="32" charset="0"/>
              </a:rPr>
              <a:t>Інтерлейкіни</a:t>
            </a: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 </a:t>
            </a:r>
            <a:r>
              <a:rPr lang="en-US" altLang="ru-RU" sz="1600" b="1" i="1" dirty="0">
                <a:solidFill>
                  <a:srgbClr val="FFC000"/>
                </a:solidFill>
                <a:latin typeface="Tahoma" pitchFamily="32" charset="0"/>
              </a:rPr>
              <a:t>IL-8 </a:t>
            </a: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та </a:t>
            </a:r>
            <a:r>
              <a:rPr lang="en-US" altLang="ru-RU" sz="1600" b="1" i="1" dirty="0">
                <a:solidFill>
                  <a:srgbClr val="FFC000"/>
                </a:solidFill>
                <a:latin typeface="Tahoma" pitchFamily="32" charset="0"/>
              </a:rPr>
              <a:t>IL-16</a:t>
            </a:r>
            <a:r>
              <a:rPr lang="en-US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забезпечують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хемотаксис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нейтрофілів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Т-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лімфоцитів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базофілів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та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еозинофілів</a:t>
            </a:r>
            <a:r>
              <a:rPr lang="ru-RU" altLang="ru-RU" sz="1600" b="1" i="1" dirty="0" smtClean="0">
                <a:solidFill>
                  <a:srgbClr val="FFFF00"/>
                </a:solidFill>
                <a:latin typeface="Tahoma" pitchFamily="32" charset="0"/>
              </a:rPr>
              <a:t>.</a:t>
            </a:r>
          </a:p>
          <a:p>
            <a:pPr algn="just">
              <a:buClrTx/>
              <a:buFontTx/>
              <a:buNone/>
            </a:pPr>
            <a:endParaRPr lang="ru-RU" altLang="ru-RU" sz="1600" b="1" i="1" dirty="0">
              <a:solidFill>
                <a:srgbClr val="FFFF00"/>
              </a:solidFill>
              <a:latin typeface="Tahoma" pitchFamily="32" charset="0"/>
            </a:endParaRPr>
          </a:p>
          <a:p>
            <a:pPr algn="just">
              <a:buClrTx/>
              <a:buFontTx/>
              <a:buNone/>
            </a:pP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  </a:t>
            </a:r>
            <a:r>
              <a:rPr lang="ru-RU" altLang="ru-RU" sz="1600" b="1" i="1" dirty="0" err="1">
                <a:solidFill>
                  <a:srgbClr val="FFC000"/>
                </a:solidFill>
                <a:latin typeface="Tahoma" pitchFamily="32" charset="0"/>
              </a:rPr>
              <a:t>Прозапальні</a:t>
            </a: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C000"/>
                </a:solidFill>
                <a:latin typeface="Tahoma" pitchFamily="32" charset="0"/>
              </a:rPr>
              <a:t>цитокіни</a:t>
            </a: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: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інтерлейкіни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1, 6, 8, 12, 18, гамма-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інтер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-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ферон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альфа- та бета-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фактори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некрозу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пухлин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фактор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гемопоезу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.</a:t>
            </a:r>
          </a:p>
          <a:p>
            <a:pPr algn="just">
              <a:buClrTx/>
              <a:buFontTx/>
              <a:buNone/>
            </a:pP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 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Прозапальні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ефекти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пов'язані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з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можливістю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цитокінів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активувати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клітини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імунної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системи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сприяти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їх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диференціюванню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стимулювати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вироблення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імуноглобулінів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забезпечувати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хемотаксис і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адгезію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лейкоцитів</a:t>
            </a:r>
            <a:r>
              <a:rPr lang="ru-RU" altLang="ru-RU" sz="1600" b="1" i="1" dirty="0" smtClean="0">
                <a:solidFill>
                  <a:srgbClr val="FFFF00"/>
                </a:solidFill>
                <a:latin typeface="Tahoma" pitchFamily="32" charset="0"/>
              </a:rPr>
              <a:t>.</a:t>
            </a:r>
          </a:p>
          <a:p>
            <a:pPr algn="just">
              <a:buClrTx/>
              <a:buFontTx/>
              <a:buNone/>
            </a:pPr>
            <a:endParaRPr lang="ru-RU" altLang="ru-RU" sz="1600" b="1" i="1" dirty="0">
              <a:solidFill>
                <a:srgbClr val="FFFF00"/>
              </a:solidFill>
              <a:latin typeface="Tahoma" pitchFamily="32" charset="0"/>
            </a:endParaRPr>
          </a:p>
          <a:p>
            <a:pPr algn="just">
              <a:buClrTx/>
              <a:buFontTx/>
              <a:buNone/>
            </a:pP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  </a:t>
            </a:r>
            <a:r>
              <a:rPr lang="ru-RU" altLang="ru-RU" sz="1600" b="1" i="1" dirty="0" err="1">
                <a:solidFill>
                  <a:srgbClr val="FFC000"/>
                </a:solidFill>
                <a:latin typeface="Tahoma" pitchFamily="32" charset="0"/>
              </a:rPr>
              <a:t>Протизапальні</a:t>
            </a: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C000"/>
                </a:solidFill>
                <a:latin typeface="Tahoma" pitchFamily="32" charset="0"/>
              </a:rPr>
              <a:t>цитокіни</a:t>
            </a:r>
            <a:r>
              <a:rPr lang="ru-RU" altLang="ru-RU" sz="1600" b="1" i="1" dirty="0">
                <a:solidFill>
                  <a:srgbClr val="FFC000"/>
                </a:solidFill>
                <a:latin typeface="Tahoma" pitchFamily="32" charset="0"/>
              </a:rPr>
              <a:t>: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інгібітор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інтерлейкіну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600" b="1" i="1" dirty="0">
                <a:solidFill>
                  <a:srgbClr val="FFFF00"/>
                </a:solidFill>
                <a:latin typeface="Tahoma" pitchFamily="32" charset="0"/>
              </a:rPr>
              <a:t>I,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інтерлейкін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10, альфа-, бета- та дельта-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інтерферони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.</a:t>
            </a:r>
          </a:p>
          <a:p>
            <a:pPr algn="just">
              <a:buClrTx/>
              <a:buFontTx/>
              <a:buNone/>
            </a:pP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 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Протизапальна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дія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пов'язана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з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можливістю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цих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цитокінів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інгібувати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прозапальні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інтерлейкіни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та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фагоцити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знижувати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активність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клітин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–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природних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кілерів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, а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також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активність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 В- та Т-</a:t>
            </a:r>
            <a:r>
              <a:rPr lang="ru-RU" altLang="ru-RU" sz="1600" b="1" i="1" dirty="0" err="1">
                <a:solidFill>
                  <a:srgbClr val="FFFF00"/>
                </a:solidFill>
                <a:latin typeface="Tahoma" pitchFamily="32" charset="0"/>
              </a:rPr>
              <a:t>лімфоцитів</a:t>
            </a:r>
            <a:r>
              <a:rPr lang="ru-RU" altLang="ru-RU" sz="1600" b="1" i="1" dirty="0">
                <a:solidFill>
                  <a:srgbClr val="FFFF00"/>
                </a:solidFill>
                <a:latin typeface="Tahoma" pitchFamily="32" charset="0"/>
              </a:rPr>
              <a:t>.</a:t>
            </a:r>
            <a:endParaRPr lang="ru-RU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73392680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609600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8921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8921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Посл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д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о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ні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механ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і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зм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и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утворення 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циток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і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н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і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в 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</a:rPr>
              <a:t>у вогнищі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запалення</a:t>
            </a:r>
            <a:endParaRPr lang="en-US" altLang="ru-RU" sz="24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1577975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33575" y="1066800"/>
            <a:ext cx="98646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бактер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68513"/>
            <a:ext cx="6858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798763" y="2209800"/>
            <a:ext cx="67151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 ЛПС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0" y="586740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ЛПС – 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попол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сахарид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м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кробно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кл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ти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ни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; </a:t>
            </a:r>
            <a:r>
              <a:rPr lang="uk-UA" altLang="ru-RU" sz="1400" b="1" dirty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Л-1 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нтерлейк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н-1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; ФНО – </a:t>
            </a: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фактор</a:t>
            </a: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некроз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у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пух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лин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99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6858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327525" y="2743200"/>
            <a:ext cx="609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ЛПС</a:t>
            </a:r>
          </a:p>
        </p:txBody>
      </p:sp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99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0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6502400" y="3657600"/>
            <a:ext cx="12080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макрофаг</a:t>
            </a:r>
          </a:p>
        </p:txBody>
      </p:sp>
      <p:pic>
        <p:nvPicPr>
          <p:cNvPr id="3790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24200"/>
            <a:ext cx="6858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6080125" y="3276600"/>
            <a:ext cx="609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ЛПС</a:t>
            </a:r>
          </a:p>
        </p:txBody>
      </p:sp>
      <p:pic>
        <p:nvPicPr>
          <p:cNvPr id="3790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6635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6083300" y="4343400"/>
            <a:ext cx="59853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37908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6635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4781550" y="4191000"/>
            <a:ext cx="651438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6635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2616200" y="4267200"/>
            <a:ext cx="12080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макрофаг</a:t>
            </a:r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3644900" y="3886200"/>
            <a:ext cx="59853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37914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48200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2028825" y="4724400"/>
            <a:ext cx="785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en-US" altLang="ru-RU" sz="1600" b="1">
                <a:solidFill>
                  <a:srgbClr val="FF0000"/>
                </a:solidFill>
                <a:latin typeface="Tahoma" pitchFamily="32" charset="0"/>
              </a:rPr>
              <a:t>ФНО</a:t>
            </a:r>
          </a:p>
        </p:txBody>
      </p:sp>
      <p:pic>
        <p:nvPicPr>
          <p:cNvPr id="37916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55562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17" name="Text Box 29"/>
          <p:cNvSpPr txBox="1">
            <a:spLocks noChangeArrowheads="1"/>
          </p:cNvSpPr>
          <p:nvPr/>
        </p:nvSpPr>
        <p:spPr bwMode="auto">
          <a:xfrm>
            <a:off x="960438" y="4343400"/>
            <a:ext cx="785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600" b="1">
                <a:solidFill>
                  <a:srgbClr val="FF0000"/>
                </a:solidFill>
                <a:latin typeface="Tahoma" pitchFamily="32" charset="0"/>
              </a:rPr>
              <a:t>ФНО</a:t>
            </a: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8656638" y="6400800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8488271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34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8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47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1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0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9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78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2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9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5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4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3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122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6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5" dur="5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0" y="152400"/>
            <a:ext cx="91440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b="1" i="1" dirty="0">
                <a:solidFill>
                  <a:srgbClr val="00FF00"/>
                </a:solidFill>
                <a:latin typeface="Tahoma" pitchFamily="32" charset="0"/>
              </a:rPr>
              <a:t>* </a:t>
            </a:r>
            <a:r>
              <a:rPr lang="ru-RU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Еффекти</a:t>
            </a:r>
            <a:r>
              <a:rPr lang="ru-RU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дії</a:t>
            </a:r>
            <a:r>
              <a:rPr lang="ru-RU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20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цитокіна</a:t>
            </a:r>
            <a:r>
              <a:rPr lang="ru-RU" altLang="ru-RU" sz="20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 інтерлейкін-1 </a:t>
            </a:r>
            <a:r>
              <a:rPr lang="ru-RU" altLang="ru-RU" sz="2000" b="1" i="1" dirty="0" smtClean="0">
                <a:solidFill>
                  <a:srgbClr val="00FFFF"/>
                </a:solidFill>
                <a:latin typeface="Tahoma" pitchFamily="32" charset="0"/>
              </a:rPr>
              <a:t> у </a:t>
            </a:r>
            <a:r>
              <a:rPr lang="ru-RU" altLang="ru-RU" sz="2000" b="1" i="1" dirty="0" err="1" smtClean="0">
                <a:solidFill>
                  <a:srgbClr val="00FFFF"/>
                </a:solidFill>
                <a:latin typeface="Tahoma" pitchFamily="32" charset="0"/>
              </a:rPr>
              <a:t>вогнищі</a:t>
            </a:r>
            <a:r>
              <a:rPr lang="ru-RU" altLang="ru-RU" sz="2000" b="1" i="1" dirty="0" smtClean="0">
                <a:solidFill>
                  <a:srgbClr val="00FFFF"/>
                </a:solidFill>
                <a:latin typeface="Tahoma" pitchFamily="32" charset="0"/>
              </a:rPr>
              <a:t> </a:t>
            </a:r>
            <a:r>
              <a:rPr lang="ru-RU" altLang="ru-RU" sz="2000" b="1" i="1" dirty="0" err="1" smtClean="0">
                <a:solidFill>
                  <a:srgbClr val="00FFFF"/>
                </a:solidFill>
                <a:latin typeface="Tahoma" pitchFamily="32" charset="0"/>
              </a:rPr>
              <a:t>запалення</a:t>
            </a:r>
            <a:r>
              <a:rPr lang="ru-RU" altLang="ru-RU" sz="2000" b="1" i="1" dirty="0" smtClean="0">
                <a:solidFill>
                  <a:srgbClr val="00FFFF"/>
                </a:solidFill>
                <a:latin typeface="Tahoma" pitchFamily="32" charset="0"/>
              </a:rPr>
              <a:t> </a:t>
            </a:r>
            <a:endParaRPr lang="ru-RU" altLang="ru-RU" sz="20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1066800"/>
            <a:ext cx="10858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4060825" y="838200"/>
            <a:ext cx="1020763" cy="7270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ru-RU" b="1" kern="1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макрофаг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1336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9144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3744913" y="2590800"/>
            <a:ext cx="1654175" cy="1203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uk-UA" b="1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і</a:t>
            </a:r>
            <a:r>
              <a:rPr lang="ru-RU" b="1" kern="10" dirty="0" smtClean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нтерлейкін-1</a:t>
            </a:r>
            <a:endParaRPr lang="ru-RU" b="1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35300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4683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1" name="Freeform 9"/>
          <p:cNvSpPr>
            <a:spLocks noChangeArrowheads="1"/>
          </p:cNvSpPr>
          <p:nvPr/>
        </p:nvSpPr>
        <p:spPr bwMode="auto">
          <a:xfrm>
            <a:off x="1905000" y="2971800"/>
            <a:ext cx="1068388" cy="579438"/>
          </a:xfrm>
          <a:custGeom>
            <a:avLst/>
            <a:gdLst>
              <a:gd name="T0" fmla="*/ 615 w 673"/>
              <a:gd name="T1" fmla="*/ 0 h 365"/>
              <a:gd name="T2" fmla="*/ 476 w 673"/>
              <a:gd name="T3" fmla="*/ 6 h 365"/>
              <a:gd name="T4" fmla="*/ 349 w 673"/>
              <a:gd name="T5" fmla="*/ 32 h 365"/>
              <a:gd name="T6" fmla="*/ 292 w 673"/>
              <a:gd name="T7" fmla="*/ 57 h 365"/>
              <a:gd name="T8" fmla="*/ 229 w 673"/>
              <a:gd name="T9" fmla="*/ 101 h 365"/>
              <a:gd name="T10" fmla="*/ 147 w 673"/>
              <a:gd name="T11" fmla="*/ 164 h 365"/>
              <a:gd name="T12" fmla="*/ 96 w 673"/>
              <a:gd name="T13" fmla="*/ 215 h 365"/>
              <a:gd name="T14" fmla="*/ 52 w 673"/>
              <a:gd name="T15" fmla="*/ 259 h 365"/>
              <a:gd name="T16" fmla="*/ 26 w 673"/>
              <a:gd name="T17" fmla="*/ 297 h 365"/>
              <a:gd name="T18" fmla="*/ 14 w 673"/>
              <a:gd name="T19" fmla="*/ 316 h 365"/>
              <a:gd name="T20" fmla="*/ 1 w 673"/>
              <a:gd name="T21" fmla="*/ 335 h 365"/>
              <a:gd name="T22" fmla="*/ 7 w 673"/>
              <a:gd name="T23" fmla="*/ 361 h 365"/>
              <a:gd name="T24" fmla="*/ 26 w 673"/>
              <a:gd name="T25" fmla="*/ 354 h 365"/>
              <a:gd name="T26" fmla="*/ 121 w 673"/>
              <a:gd name="T27" fmla="*/ 323 h 365"/>
              <a:gd name="T28" fmla="*/ 267 w 673"/>
              <a:gd name="T29" fmla="*/ 297 h 365"/>
              <a:gd name="T30" fmla="*/ 393 w 673"/>
              <a:gd name="T31" fmla="*/ 297 h 365"/>
              <a:gd name="T32" fmla="*/ 672 w 673"/>
              <a:gd name="T33" fmla="*/ 316 h 365"/>
              <a:gd name="T34" fmla="*/ 640 w 673"/>
              <a:gd name="T35" fmla="*/ 234 h 365"/>
              <a:gd name="T36" fmla="*/ 621 w 673"/>
              <a:gd name="T37" fmla="*/ 177 h 365"/>
              <a:gd name="T38" fmla="*/ 615 w 673"/>
              <a:gd name="T39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73" h="365">
                <a:moveTo>
                  <a:pt x="615" y="0"/>
                </a:moveTo>
                <a:cubicBezTo>
                  <a:pt x="569" y="2"/>
                  <a:pt x="522" y="2"/>
                  <a:pt x="476" y="6"/>
                </a:cubicBezTo>
                <a:cubicBezTo>
                  <a:pt x="436" y="9"/>
                  <a:pt x="390" y="27"/>
                  <a:pt x="349" y="32"/>
                </a:cubicBezTo>
                <a:cubicBezTo>
                  <a:pt x="328" y="39"/>
                  <a:pt x="313" y="50"/>
                  <a:pt x="292" y="57"/>
                </a:cubicBezTo>
                <a:cubicBezTo>
                  <a:pt x="271" y="72"/>
                  <a:pt x="247" y="83"/>
                  <a:pt x="229" y="101"/>
                </a:cubicBezTo>
                <a:cubicBezTo>
                  <a:pt x="197" y="133"/>
                  <a:pt x="185" y="146"/>
                  <a:pt x="147" y="164"/>
                </a:cubicBezTo>
                <a:cubicBezTo>
                  <a:pt x="132" y="186"/>
                  <a:pt x="112" y="194"/>
                  <a:pt x="96" y="215"/>
                </a:cubicBezTo>
                <a:cubicBezTo>
                  <a:pt x="61" y="261"/>
                  <a:pt x="88" y="248"/>
                  <a:pt x="52" y="259"/>
                </a:cubicBezTo>
                <a:cubicBezTo>
                  <a:pt x="43" y="272"/>
                  <a:pt x="35" y="284"/>
                  <a:pt x="26" y="297"/>
                </a:cubicBezTo>
                <a:cubicBezTo>
                  <a:pt x="22" y="303"/>
                  <a:pt x="18" y="310"/>
                  <a:pt x="14" y="316"/>
                </a:cubicBezTo>
                <a:cubicBezTo>
                  <a:pt x="10" y="322"/>
                  <a:pt x="1" y="335"/>
                  <a:pt x="1" y="335"/>
                </a:cubicBezTo>
                <a:cubicBezTo>
                  <a:pt x="3" y="344"/>
                  <a:pt x="0" y="356"/>
                  <a:pt x="7" y="361"/>
                </a:cubicBezTo>
                <a:cubicBezTo>
                  <a:pt x="12" y="365"/>
                  <a:pt x="20" y="356"/>
                  <a:pt x="26" y="354"/>
                </a:cubicBezTo>
                <a:cubicBezTo>
                  <a:pt x="58" y="343"/>
                  <a:pt x="89" y="333"/>
                  <a:pt x="121" y="323"/>
                </a:cubicBezTo>
                <a:cubicBezTo>
                  <a:pt x="168" y="308"/>
                  <a:pt x="232" y="299"/>
                  <a:pt x="267" y="297"/>
                </a:cubicBezTo>
                <a:cubicBezTo>
                  <a:pt x="312" y="296"/>
                  <a:pt x="326" y="294"/>
                  <a:pt x="393" y="297"/>
                </a:cubicBezTo>
                <a:cubicBezTo>
                  <a:pt x="460" y="300"/>
                  <a:pt x="631" y="326"/>
                  <a:pt x="672" y="316"/>
                </a:cubicBezTo>
                <a:cubicBezTo>
                  <a:pt x="667" y="274"/>
                  <a:pt x="673" y="257"/>
                  <a:pt x="640" y="234"/>
                </a:cubicBezTo>
                <a:cubicBezTo>
                  <a:pt x="626" y="190"/>
                  <a:pt x="633" y="208"/>
                  <a:pt x="621" y="177"/>
                </a:cubicBezTo>
                <a:cubicBezTo>
                  <a:pt x="629" y="29"/>
                  <a:pt x="641" y="87"/>
                  <a:pt x="615" y="0"/>
                </a:cubicBez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3E25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101850" y="3124200"/>
            <a:ext cx="90328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800000"/>
                </a:solidFill>
                <a:latin typeface="Tahoma" pitchFamily="32" charset="0"/>
              </a:rPr>
              <a:t>печень</a:t>
            </a:r>
          </a:p>
        </p:txBody>
      </p:sp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800"/>
            <a:ext cx="4683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4" name="Freeform 12"/>
          <p:cNvSpPr>
            <a:spLocks noChangeArrowheads="1"/>
          </p:cNvSpPr>
          <p:nvPr/>
        </p:nvSpPr>
        <p:spPr bwMode="auto">
          <a:xfrm rot="20940000">
            <a:off x="6399213" y="2744788"/>
            <a:ext cx="990600" cy="838200"/>
          </a:xfrm>
          <a:custGeom>
            <a:avLst/>
            <a:gdLst>
              <a:gd name="T0" fmla="*/ 76 w 1653"/>
              <a:gd name="T1" fmla="*/ 821 h 1519"/>
              <a:gd name="T2" fmla="*/ 15 w 1653"/>
              <a:gd name="T3" fmla="*/ 524 h 1519"/>
              <a:gd name="T4" fmla="*/ 85 w 1653"/>
              <a:gd name="T5" fmla="*/ 376 h 1519"/>
              <a:gd name="T6" fmla="*/ 155 w 1653"/>
              <a:gd name="T7" fmla="*/ 254 h 1519"/>
              <a:gd name="T8" fmla="*/ 181 w 1653"/>
              <a:gd name="T9" fmla="*/ 202 h 1519"/>
              <a:gd name="T10" fmla="*/ 224 w 1653"/>
              <a:gd name="T11" fmla="*/ 175 h 1519"/>
              <a:gd name="T12" fmla="*/ 416 w 1653"/>
              <a:gd name="T13" fmla="*/ 97 h 1519"/>
              <a:gd name="T14" fmla="*/ 539 w 1653"/>
              <a:gd name="T15" fmla="*/ 132 h 1519"/>
              <a:gd name="T16" fmla="*/ 678 w 1653"/>
              <a:gd name="T17" fmla="*/ 18 h 1519"/>
              <a:gd name="T18" fmla="*/ 827 w 1653"/>
              <a:gd name="T19" fmla="*/ 10 h 1519"/>
              <a:gd name="T20" fmla="*/ 879 w 1653"/>
              <a:gd name="T21" fmla="*/ 1 h 1519"/>
              <a:gd name="T22" fmla="*/ 1053 w 1653"/>
              <a:gd name="T23" fmla="*/ 71 h 1519"/>
              <a:gd name="T24" fmla="*/ 1097 w 1653"/>
              <a:gd name="T25" fmla="*/ 36 h 1519"/>
              <a:gd name="T26" fmla="*/ 1211 w 1653"/>
              <a:gd name="T27" fmla="*/ 62 h 1519"/>
              <a:gd name="T28" fmla="*/ 1411 w 1653"/>
              <a:gd name="T29" fmla="*/ 167 h 1519"/>
              <a:gd name="T30" fmla="*/ 1437 w 1653"/>
              <a:gd name="T31" fmla="*/ 263 h 1519"/>
              <a:gd name="T32" fmla="*/ 1542 w 1653"/>
              <a:gd name="T33" fmla="*/ 341 h 1519"/>
              <a:gd name="T34" fmla="*/ 1603 w 1653"/>
              <a:gd name="T35" fmla="*/ 524 h 1519"/>
              <a:gd name="T36" fmla="*/ 1560 w 1653"/>
              <a:gd name="T37" fmla="*/ 498 h 1519"/>
              <a:gd name="T38" fmla="*/ 1603 w 1653"/>
              <a:gd name="T39" fmla="*/ 638 h 1519"/>
              <a:gd name="T40" fmla="*/ 1560 w 1653"/>
              <a:gd name="T41" fmla="*/ 778 h 1519"/>
              <a:gd name="T42" fmla="*/ 1499 w 1653"/>
              <a:gd name="T43" fmla="*/ 830 h 1519"/>
              <a:gd name="T44" fmla="*/ 1472 w 1653"/>
              <a:gd name="T45" fmla="*/ 839 h 1519"/>
              <a:gd name="T46" fmla="*/ 1403 w 1653"/>
              <a:gd name="T47" fmla="*/ 812 h 1519"/>
              <a:gd name="T48" fmla="*/ 1149 w 1653"/>
              <a:gd name="T49" fmla="*/ 778 h 1519"/>
              <a:gd name="T50" fmla="*/ 1088 w 1653"/>
              <a:gd name="T51" fmla="*/ 821 h 1519"/>
              <a:gd name="T52" fmla="*/ 1027 w 1653"/>
              <a:gd name="T53" fmla="*/ 865 h 1519"/>
              <a:gd name="T54" fmla="*/ 984 w 1653"/>
              <a:gd name="T55" fmla="*/ 743 h 1519"/>
              <a:gd name="T56" fmla="*/ 1010 w 1653"/>
              <a:gd name="T57" fmla="*/ 882 h 1519"/>
              <a:gd name="T58" fmla="*/ 1053 w 1653"/>
              <a:gd name="T59" fmla="*/ 1214 h 1519"/>
              <a:gd name="T60" fmla="*/ 1080 w 1653"/>
              <a:gd name="T61" fmla="*/ 1292 h 1519"/>
              <a:gd name="T62" fmla="*/ 1062 w 1653"/>
              <a:gd name="T63" fmla="*/ 1458 h 1519"/>
              <a:gd name="T64" fmla="*/ 905 w 1653"/>
              <a:gd name="T65" fmla="*/ 1519 h 1519"/>
              <a:gd name="T66" fmla="*/ 844 w 1653"/>
              <a:gd name="T67" fmla="*/ 1397 h 1519"/>
              <a:gd name="T68" fmla="*/ 792 w 1653"/>
              <a:gd name="T69" fmla="*/ 1301 h 1519"/>
              <a:gd name="T70" fmla="*/ 757 w 1653"/>
              <a:gd name="T71" fmla="*/ 1223 h 1519"/>
              <a:gd name="T72" fmla="*/ 669 w 1653"/>
              <a:gd name="T73" fmla="*/ 1022 h 1519"/>
              <a:gd name="T74" fmla="*/ 539 w 1653"/>
              <a:gd name="T75" fmla="*/ 856 h 1519"/>
              <a:gd name="T76" fmla="*/ 425 w 1653"/>
              <a:gd name="T77" fmla="*/ 865 h 1519"/>
              <a:gd name="T78" fmla="*/ 224 w 1653"/>
              <a:gd name="T79" fmla="*/ 874 h 1519"/>
              <a:gd name="T80" fmla="*/ 181 w 1653"/>
              <a:gd name="T81" fmla="*/ 821 h 1519"/>
              <a:gd name="T82" fmla="*/ 189 w 1653"/>
              <a:gd name="T83" fmla="*/ 847 h 1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53" h="1519">
                <a:moveTo>
                  <a:pt x="189" y="847"/>
                </a:moveTo>
                <a:cubicBezTo>
                  <a:pt x="149" y="835"/>
                  <a:pt x="119" y="827"/>
                  <a:pt x="76" y="821"/>
                </a:cubicBezTo>
                <a:cubicBezTo>
                  <a:pt x="0" y="771"/>
                  <a:pt x="81" y="696"/>
                  <a:pt x="6" y="647"/>
                </a:cubicBezTo>
                <a:cubicBezTo>
                  <a:pt x="9" y="606"/>
                  <a:pt x="4" y="564"/>
                  <a:pt x="15" y="524"/>
                </a:cubicBezTo>
                <a:cubicBezTo>
                  <a:pt x="32" y="461"/>
                  <a:pt x="62" y="577"/>
                  <a:pt x="32" y="490"/>
                </a:cubicBezTo>
                <a:cubicBezTo>
                  <a:pt x="40" y="413"/>
                  <a:pt x="23" y="397"/>
                  <a:pt x="85" y="376"/>
                </a:cubicBezTo>
                <a:cubicBezTo>
                  <a:pt x="99" y="329"/>
                  <a:pt x="93" y="282"/>
                  <a:pt x="128" y="245"/>
                </a:cubicBezTo>
                <a:cubicBezTo>
                  <a:pt x="137" y="248"/>
                  <a:pt x="148" y="248"/>
                  <a:pt x="155" y="254"/>
                </a:cubicBezTo>
                <a:cubicBezTo>
                  <a:pt x="171" y="267"/>
                  <a:pt x="193" y="354"/>
                  <a:pt x="172" y="271"/>
                </a:cubicBezTo>
                <a:cubicBezTo>
                  <a:pt x="175" y="248"/>
                  <a:pt x="172" y="223"/>
                  <a:pt x="181" y="202"/>
                </a:cubicBezTo>
                <a:cubicBezTo>
                  <a:pt x="185" y="194"/>
                  <a:pt x="199" y="198"/>
                  <a:pt x="207" y="193"/>
                </a:cubicBezTo>
                <a:cubicBezTo>
                  <a:pt x="214" y="189"/>
                  <a:pt x="217" y="179"/>
                  <a:pt x="224" y="175"/>
                </a:cubicBezTo>
                <a:cubicBezTo>
                  <a:pt x="247" y="162"/>
                  <a:pt x="287" y="155"/>
                  <a:pt x="312" y="149"/>
                </a:cubicBezTo>
                <a:cubicBezTo>
                  <a:pt x="343" y="129"/>
                  <a:pt x="381" y="107"/>
                  <a:pt x="416" y="97"/>
                </a:cubicBezTo>
                <a:cubicBezTo>
                  <a:pt x="439" y="90"/>
                  <a:pt x="486" y="79"/>
                  <a:pt x="486" y="79"/>
                </a:cubicBezTo>
                <a:cubicBezTo>
                  <a:pt x="526" y="93"/>
                  <a:pt x="510" y="103"/>
                  <a:pt x="539" y="132"/>
                </a:cubicBezTo>
                <a:cubicBezTo>
                  <a:pt x="595" y="112"/>
                  <a:pt x="578" y="60"/>
                  <a:pt x="626" y="36"/>
                </a:cubicBezTo>
                <a:cubicBezTo>
                  <a:pt x="642" y="28"/>
                  <a:pt x="661" y="24"/>
                  <a:pt x="678" y="18"/>
                </a:cubicBezTo>
                <a:cubicBezTo>
                  <a:pt x="696" y="12"/>
                  <a:pt x="731" y="1"/>
                  <a:pt x="731" y="1"/>
                </a:cubicBezTo>
                <a:cubicBezTo>
                  <a:pt x="763" y="4"/>
                  <a:pt x="796" y="0"/>
                  <a:pt x="827" y="10"/>
                </a:cubicBezTo>
                <a:cubicBezTo>
                  <a:pt x="837" y="13"/>
                  <a:pt x="834" y="34"/>
                  <a:pt x="844" y="36"/>
                </a:cubicBezTo>
                <a:cubicBezTo>
                  <a:pt x="860" y="40"/>
                  <a:pt x="867" y="12"/>
                  <a:pt x="879" y="1"/>
                </a:cubicBezTo>
                <a:cubicBezTo>
                  <a:pt x="925" y="13"/>
                  <a:pt x="961" y="21"/>
                  <a:pt x="1010" y="27"/>
                </a:cubicBezTo>
                <a:cubicBezTo>
                  <a:pt x="1017" y="38"/>
                  <a:pt x="1034" y="71"/>
                  <a:pt x="1053" y="71"/>
                </a:cubicBezTo>
                <a:cubicBezTo>
                  <a:pt x="1061" y="71"/>
                  <a:pt x="1064" y="58"/>
                  <a:pt x="1071" y="53"/>
                </a:cubicBezTo>
                <a:cubicBezTo>
                  <a:pt x="1079" y="47"/>
                  <a:pt x="1088" y="42"/>
                  <a:pt x="1097" y="36"/>
                </a:cubicBezTo>
                <a:cubicBezTo>
                  <a:pt x="1117" y="39"/>
                  <a:pt x="1138" y="39"/>
                  <a:pt x="1158" y="44"/>
                </a:cubicBezTo>
                <a:cubicBezTo>
                  <a:pt x="1176" y="48"/>
                  <a:pt x="1211" y="62"/>
                  <a:pt x="1211" y="62"/>
                </a:cubicBezTo>
                <a:cubicBezTo>
                  <a:pt x="1227" y="164"/>
                  <a:pt x="1199" y="97"/>
                  <a:pt x="1350" y="123"/>
                </a:cubicBezTo>
                <a:cubicBezTo>
                  <a:pt x="1357" y="124"/>
                  <a:pt x="1392" y="160"/>
                  <a:pt x="1411" y="167"/>
                </a:cubicBezTo>
                <a:cubicBezTo>
                  <a:pt x="1417" y="176"/>
                  <a:pt x="1426" y="183"/>
                  <a:pt x="1429" y="193"/>
                </a:cubicBezTo>
                <a:cubicBezTo>
                  <a:pt x="1435" y="216"/>
                  <a:pt x="1419" y="248"/>
                  <a:pt x="1437" y="263"/>
                </a:cubicBezTo>
                <a:cubicBezTo>
                  <a:pt x="1460" y="282"/>
                  <a:pt x="1496" y="268"/>
                  <a:pt x="1525" y="271"/>
                </a:cubicBezTo>
                <a:cubicBezTo>
                  <a:pt x="1538" y="313"/>
                  <a:pt x="1557" y="298"/>
                  <a:pt x="1542" y="341"/>
                </a:cubicBezTo>
                <a:cubicBezTo>
                  <a:pt x="1562" y="361"/>
                  <a:pt x="1575" y="383"/>
                  <a:pt x="1595" y="402"/>
                </a:cubicBezTo>
                <a:cubicBezTo>
                  <a:pt x="1619" y="477"/>
                  <a:pt x="1614" y="437"/>
                  <a:pt x="1603" y="524"/>
                </a:cubicBezTo>
                <a:cubicBezTo>
                  <a:pt x="1594" y="521"/>
                  <a:pt x="1585" y="521"/>
                  <a:pt x="1577" y="516"/>
                </a:cubicBezTo>
                <a:cubicBezTo>
                  <a:pt x="1570" y="512"/>
                  <a:pt x="1554" y="504"/>
                  <a:pt x="1560" y="498"/>
                </a:cubicBezTo>
                <a:cubicBezTo>
                  <a:pt x="1571" y="487"/>
                  <a:pt x="1622" y="534"/>
                  <a:pt x="1629" y="542"/>
                </a:cubicBezTo>
                <a:cubicBezTo>
                  <a:pt x="1636" y="593"/>
                  <a:pt x="1653" y="621"/>
                  <a:pt x="1603" y="638"/>
                </a:cubicBezTo>
                <a:cubicBezTo>
                  <a:pt x="1596" y="709"/>
                  <a:pt x="1609" y="751"/>
                  <a:pt x="1551" y="690"/>
                </a:cubicBezTo>
                <a:cubicBezTo>
                  <a:pt x="1539" y="724"/>
                  <a:pt x="1549" y="744"/>
                  <a:pt x="1560" y="778"/>
                </a:cubicBezTo>
                <a:cubicBezTo>
                  <a:pt x="1550" y="817"/>
                  <a:pt x="1550" y="834"/>
                  <a:pt x="1516" y="856"/>
                </a:cubicBezTo>
                <a:cubicBezTo>
                  <a:pt x="1510" y="847"/>
                  <a:pt x="1505" y="838"/>
                  <a:pt x="1499" y="830"/>
                </a:cubicBezTo>
                <a:cubicBezTo>
                  <a:pt x="1494" y="823"/>
                  <a:pt x="1489" y="809"/>
                  <a:pt x="1481" y="812"/>
                </a:cubicBezTo>
                <a:cubicBezTo>
                  <a:pt x="1472" y="815"/>
                  <a:pt x="1479" y="832"/>
                  <a:pt x="1472" y="839"/>
                </a:cubicBezTo>
                <a:cubicBezTo>
                  <a:pt x="1466" y="845"/>
                  <a:pt x="1455" y="844"/>
                  <a:pt x="1446" y="847"/>
                </a:cubicBezTo>
                <a:cubicBezTo>
                  <a:pt x="1431" y="837"/>
                  <a:pt x="1419" y="821"/>
                  <a:pt x="1403" y="812"/>
                </a:cubicBezTo>
                <a:cubicBezTo>
                  <a:pt x="1360" y="787"/>
                  <a:pt x="1293" y="779"/>
                  <a:pt x="1245" y="769"/>
                </a:cubicBezTo>
                <a:cubicBezTo>
                  <a:pt x="1213" y="772"/>
                  <a:pt x="1181" y="774"/>
                  <a:pt x="1149" y="778"/>
                </a:cubicBezTo>
                <a:cubicBezTo>
                  <a:pt x="1140" y="779"/>
                  <a:pt x="1129" y="780"/>
                  <a:pt x="1123" y="786"/>
                </a:cubicBezTo>
                <a:cubicBezTo>
                  <a:pt x="1076" y="833"/>
                  <a:pt x="1162" y="796"/>
                  <a:pt x="1088" y="821"/>
                </a:cubicBezTo>
                <a:cubicBezTo>
                  <a:pt x="1085" y="830"/>
                  <a:pt x="1087" y="842"/>
                  <a:pt x="1080" y="847"/>
                </a:cubicBezTo>
                <a:cubicBezTo>
                  <a:pt x="1065" y="858"/>
                  <a:pt x="1027" y="865"/>
                  <a:pt x="1027" y="865"/>
                </a:cubicBezTo>
                <a:cubicBezTo>
                  <a:pt x="1007" y="804"/>
                  <a:pt x="1023" y="825"/>
                  <a:pt x="992" y="795"/>
                </a:cubicBezTo>
                <a:cubicBezTo>
                  <a:pt x="989" y="778"/>
                  <a:pt x="994" y="758"/>
                  <a:pt x="984" y="743"/>
                </a:cubicBezTo>
                <a:cubicBezTo>
                  <a:pt x="979" y="735"/>
                  <a:pt x="975" y="760"/>
                  <a:pt x="975" y="769"/>
                </a:cubicBezTo>
                <a:cubicBezTo>
                  <a:pt x="975" y="869"/>
                  <a:pt x="960" y="850"/>
                  <a:pt x="1010" y="882"/>
                </a:cubicBezTo>
                <a:cubicBezTo>
                  <a:pt x="1016" y="935"/>
                  <a:pt x="1023" y="980"/>
                  <a:pt x="1036" y="1031"/>
                </a:cubicBezTo>
                <a:cubicBezTo>
                  <a:pt x="1043" y="1156"/>
                  <a:pt x="1030" y="1145"/>
                  <a:pt x="1053" y="1214"/>
                </a:cubicBezTo>
                <a:cubicBezTo>
                  <a:pt x="1059" y="1231"/>
                  <a:pt x="1065" y="1249"/>
                  <a:pt x="1071" y="1266"/>
                </a:cubicBezTo>
                <a:cubicBezTo>
                  <a:pt x="1074" y="1275"/>
                  <a:pt x="1080" y="1292"/>
                  <a:pt x="1080" y="1292"/>
                </a:cubicBezTo>
                <a:cubicBezTo>
                  <a:pt x="1077" y="1356"/>
                  <a:pt x="1078" y="1420"/>
                  <a:pt x="1071" y="1484"/>
                </a:cubicBezTo>
                <a:cubicBezTo>
                  <a:pt x="1070" y="1493"/>
                  <a:pt x="1071" y="1460"/>
                  <a:pt x="1062" y="1458"/>
                </a:cubicBezTo>
                <a:cubicBezTo>
                  <a:pt x="1033" y="1453"/>
                  <a:pt x="1004" y="1464"/>
                  <a:pt x="975" y="1467"/>
                </a:cubicBezTo>
                <a:cubicBezTo>
                  <a:pt x="950" y="1483"/>
                  <a:pt x="930" y="1503"/>
                  <a:pt x="905" y="1519"/>
                </a:cubicBezTo>
                <a:cubicBezTo>
                  <a:pt x="897" y="1495"/>
                  <a:pt x="892" y="1462"/>
                  <a:pt x="879" y="1441"/>
                </a:cubicBezTo>
                <a:cubicBezTo>
                  <a:pt x="833" y="1366"/>
                  <a:pt x="891" y="1490"/>
                  <a:pt x="844" y="1397"/>
                </a:cubicBezTo>
                <a:cubicBezTo>
                  <a:pt x="832" y="1372"/>
                  <a:pt x="823" y="1343"/>
                  <a:pt x="809" y="1319"/>
                </a:cubicBezTo>
                <a:cubicBezTo>
                  <a:pt x="805" y="1312"/>
                  <a:pt x="797" y="1307"/>
                  <a:pt x="792" y="1301"/>
                </a:cubicBezTo>
                <a:cubicBezTo>
                  <a:pt x="785" y="1293"/>
                  <a:pt x="779" y="1284"/>
                  <a:pt x="774" y="1275"/>
                </a:cubicBezTo>
                <a:cubicBezTo>
                  <a:pt x="771" y="1269"/>
                  <a:pt x="759" y="1230"/>
                  <a:pt x="757" y="1223"/>
                </a:cubicBezTo>
                <a:cubicBezTo>
                  <a:pt x="766" y="1173"/>
                  <a:pt x="765" y="1155"/>
                  <a:pt x="722" y="1127"/>
                </a:cubicBezTo>
                <a:cubicBezTo>
                  <a:pt x="701" y="1095"/>
                  <a:pt x="681" y="1058"/>
                  <a:pt x="669" y="1022"/>
                </a:cubicBezTo>
                <a:cubicBezTo>
                  <a:pt x="679" y="943"/>
                  <a:pt x="679" y="940"/>
                  <a:pt x="731" y="891"/>
                </a:cubicBezTo>
                <a:cubicBezTo>
                  <a:pt x="706" y="792"/>
                  <a:pt x="622" y="878"/>
                  <a:pt x="539" y="856"/>
                </a:cubicBezTo>
                <a:cubicBezTo>
                  <a:pt x="536" y="847"/>
                  <a:pt x="539" y="832"/>
                  <a:pt x="530" y="830"/>
                </a:cubicBezTo>
                <a:cubicBezTo>
                  <a:pt x="464" y="814"/>
                  <a:pt x="474" y="858"/>
                  <a:pt x="425" y="865"/>
                </a:cubicBezTo>
                <a:cubicBezTo>
                  <a:pt x="393" y="870"/>
                  <a:pt x="361" y="871"/>
                  <a:pt x="329" y="874"/>
                </a:cubicBezTo>
                <a:cubicBezTo>
                  <a:pt x="283" y="888"/>
                  <a:pt x="295" y="888"/>
                  <a:pt x="224" y="874"/>
                </a:cubicBezTo>
                <a:cubicBezTo>
                  <a:pt x="206" y="870"/>
                  <a:pt x="172" y="856"/>
                  <a:pt x="172" y="856"/>
                </a:cubicBezTo>
                <a:cubicBezTo>
                  <a:pt x="175" y="844"/>
                  <a:pt x="174" y="831"/>
                  <a:pt x="181" y="821"/>
                </a:cubicBezTo>
                <a:cubicBezTo>
                  <a:pt x="187" y="812"/>
                  <a:pt x="204" y="794"/>
                  <a:pt x="207" y="804"/>
                </a:cubicBezTo>
                <a:cubicBezTo>
                  <a:pt x="212" y="819"/>
                  <a:pt x="195" y="833"/>
                  <a:pt x="189" y="847"/>
                </a:cubicBezTo>
                <a:close/>
              </a:path>
            </a:pathLst>
          </a:custGeom>
          <a:gradFill rotWithShape="0">
            <a:gsLst>
              <a:gs pos="0">
                <a:srgbClr val="757546"/>
              </a:gs>
              <a:gs pos="100000">
                <a:srgbClr val="FFFF99"/>
              </a:gs>
            </a:gsLst>
            <a:lin ang="5400000" scaled="1"/>
          </a:gradFill>
          <a:ln w="38160" cap="sq">
            <a:solidFill>
              <a:srgbClr val="CC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6781800" y="2971800"/>
            <a:ext cx="228600" cy="152400"/>
          </a:xfrm>
          <a:prstGeom prst="ellipse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6491288" y="2743200"/>
            <a:ext cx="13118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ги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оталамус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38927" name="Freeform 15"/>
          <p:cNvSpPr>
            <a:spLocks noChangeArrowheads="1"/>
          </p:cNvSpPr>
          <p:nvPr/>
        </p:nvSpPr>
        <p:spPr bwMode="auto">
          <a:xfrm>
            <a:off x="2636838" y="3868738"/>
            <a:ext cx="538162" cy="509587"/>
          </a:xfrm>
          <a:custGeom>
            <a:avLst/>
            <a:gdLst>
              <a:gd name="T0" fmla="*/ 168 w 339"/>
              <a:gd name="T1" fmla="*/ 0 h 321"/>
              <a:gd name="T2" fmla="*/ 99 w 339"/>
              <a:gd name="T3" fmla="*/ 19 h 321"/>
              <a:gd name="T4" fmla="*/ 48 w 339"/>
              <a:gd name="T5" fmla="*/ 63 h 321"/>
              <a:gd name="T6" fmla="*/ 16 w 339"/>
              <a:gd name="T7" fmla="*/ 120 h 321"/>
              <a:gd name="T8" fmla="*/ 48 w 339"/>
              <a:gd name="T9" fmla="*/ 266 h 321"/>
              <a:gd name="T10" fmla="*/ 54 w 339"/>
              <a:gd name="T11" fmla="*/ 285 h 321"/>
              <a:gd name="T12" fmla="*/ 111 w 339"/>
              <a:gd name="T13" fmla="*/ 310 h 321"/>
              <a:gd name="T14" fmla="*/ 282 w 339"/>
              <a:gd name="T15" fmla="*/ 285 h 321"/>
              <a:gd name="T16" fmla="*/ 333 w 339"/>
              <a:gd name="T17" fmla="*/ 190 h 321"/>
              <a:gd name="T18" fmla="*/ 327 w 339"/>
              <a:gd name="T19" fmla="*/ 57 h 321"/>
              <a:gd name="T20" fmla="*/ 225 w 339"/>
              <a:gd name="T21" fmla="*/ 6 h 321"/>
              <a:gd name="T22" fmla="*/ 168 w 339"/>
              <a:gd name="T23" fmla="*/ 0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9" h="321">
                <a:moveTo>
                  <a:pt x="168" y="0"/>
                </a:moveTo>
                <a:cubicBezTo>
                  <a:pt x="145" y="6"/>
                  <a:pt x="122" y="12"/>
                  <a:pt x="99" y="19"/>
                </a:cubicBezTo>
                <a:cubicBezTo>
                  <a:pt x="55" y="48"/>
                  <a:pt x="70" y="31"/>
                  <a:pt x="48" y="63"/>
                </a:cubicBezTo>
                <a:cubicBezTo>
                  <a:pt x="41" y="84"/>
                  <a:pt x="16" y="120"/>
                  <a:pt x="16" y="120"/>
                </a:cubicBezTo>
                <a:cubicBezTo>
                  <a:pt x="20" y="180"/>
                  <a:pt x="0" y="233"/>
                  <a:pt x="48" y="266"/>
                </a:cubicBezTo>
                <a:cubicBezTo>
                  <a:pt x="50" y="272"/>
                  <a:pt x="49" y="280"/>
                  <a:pt x="54" y="285"/>
                </a:cubicBezTo>
                <a:cubicBezTo>
                  <a:pt x="59" y="290"/>
                  <a:pt x="103" y="307"/>
                  <a:pt x="111" y="310"/>
                </a:cubicBezTo>
                <a:cubicBezTo>
                  <a:pt x="199" y="306"/>
                  <a:pt x="225" y="321"/>
                  <a:pt x="282" y="285"/>
                </a:cubicBezTo>
                <a:cubicBezTo>
                  <a:pt x="306" y="249"/>
                  <a:pt x="311" y="223"/>
                  <a:pt x="333" y="190"/>
                </a:cubicBezTo>
                <a:cubicBezTo>
                  <a:pt x="331" y="146"/>
                  <a:pt x="339" y="100"/>
                  <a:pt x="327" y="57"/>
                </a:cubicBezTo>
                <a:cubicBezTo>
                  <a:pt x="321" y="35"/>
                  <a:pt x="246" y="12"/>
                  <a:pt x="225" y="6"/>
                </a:cubicBezTo>
                <a:cubicBezTo>
                  <a:pt x="164" y="14"/>
                  <a:pt x="168" y="32"/>
                  <a:pt x="168" y="0"/>
                </a:cubicBezTo>
                <a:close/>
              </a:path>
            </a:pathLst>
          </a:custGeom>
          <a:gradFill rotWithShape="0">
            <a:gsLst>
              <a:gs pos="0">
                <a:srgbClr val="66CCFF"/>
              </a:gs>
              <a:gs pos="100000">
                <a:srgbClr val="2F5E75"/>
              </a:gs>
            </a:gsLst>
            <a:path path="rect">
              <a:fillToRect l="50000" t="50000" r="50000" b="50000"/>
            </a:path>
          </a:gradFill>
          <a:ln w="936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8" name="Freeform 16"/>
          <p:cNvSpPr>
            <a:spLocks noChangeArrowheads="1"/>
          </p:cNvSpPr>
          <p:nvPr/>
        </p:nvSpPr>
        <p:spPr bwMode="auto">
          <a:xfrm>
            <a:off x="2743200" y="4038600"/>
            <a:ext cx="238125" cy="277813"/>
          </a:xfrm>
          <a:custGeom>
            <a:avLst/>
            <a:gdLst>
              <a:gd name="T0" fmla="*/ 118 w 150"/>
              <a:gd name="T1" fmla="*/ 0 h 175"/>
              <a:gd name="T2" fmla="*/ 30 w 150"/>
              <a:gd name="T3" fmla="*/ 31 h 175"/>
              <a:gd name="T4" fmla="*/ 55 w 150"/>
              <a:gd name="T5" fmla="*/ 158 h 175"/>
              <a:gd name="T6" fmla="*/ 112 w 150"/>
              <a:gd name="T7" fmla="*/ 158 h 175"/>
              <a:gd name="T8" fmla="*/ 150 w 150"/>
              <a:gd name="T9" fmla="*/ 63 h 175"/>
              <a:gd name="T10" fmla="*/ 118 w 150"/>
              <a:gd name="T11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0" h="175">
                <a:moveTo>
                  <a:pt x="118" y="0"/>
                </a:moveTo>
                <a:cubicBezTo>
                  <a:pt x="81" y="9"/>
                  <a:pt x="61" y="12"/>
                  <a:pt x="30" y="31"/>
                </a:cubicBezTo>
                <a:cubicBezTo>
                  <a:pt x="14" y="75"/>
                  <a:pt x="0" y="141"/>
                  <a:pt x="55" y="158"/>
                </a:cubicBezTo>
                <a:cubicBezTo>
                  <a:pt x="80" y="175"/>
                  <a:pt x="84" y="167"/>
                  <a:pt x="112" y="158"/>
                </a:cubicBezTo>
                <a:cubicBezTo>
                  <a:pt x="122" y="125"/>
                  <a:pt x="140" y="96"/>
                  <a:pt x="150" y="63"/>
                </a:cubicBezTo>
                <a:cubicBezTo>
                  <a:pt x="140" y="10"/>
                  <a:pt x="133" y="41"/>
                  <a:pt x="118" y="0"/>
                </a:cubicBezTo>
                <a:close/>
              </a:path>
            </a:pathLst>
          </a:custGeom>
          <a:gradFill rotWithShape="0">
            <a:gsLst>
              <a:gs pos="0">
                <a:srgbClr val="800000"/>
              </a:gs>
              <a:gs pos="100000">
                <a:srgbClr val="500000"/>
              </a:gs>
            </a:gsLst>
            <a:path path="rect">
              <a:fillToRect l="50000" t="50000" r="50000" b="50000"/>
            </a:path>
          </a:gradFill>
          <a:ln w="936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9" name="WordArt 17"/>
          <p:cNvSpPr>
            <a:spLocks noChangeArrowheads="1" noChangeShapeType="1" noTextEdit="1"/>
          </p:cNvSpPr>
          <p:nvPr/>
        </p:nvSpPr>
        <p:spPr bwMode="auto">
          <a:xfrm>
            <a:off x="2514600" y="3581400"/>
            <a:ext cx="822325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ru-RU" sz="1000" b="1" kern="10" dirty="0" smtClean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В-</a:t>
            </a:r>
            <a:r>
              <a:rPr lang="ru-RU" sz="1000" b="1" kern="10" dirty="0" err="1" smtClean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лімфоцити</a:t>
            </a:r>
            <a:endParaRPr lang="ru-RU" sz="1000" b="1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FFFF"/>
              </a:solidFill>
              <a:latin typeface="Arial"/>
              <a:cs typeface="Arial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 flipH="1">
            <a:off x="3275013" y="3429000"/>
            <a:ext cx="841375" cy="304800"/>
          </a:xfrm>
          <a:prstGeom prst="line">
            <a:avLst/>
          </a:prstGeom>
          <a:noFill/>
          <a:ln w="3816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1" name="Freeform 19"/>
          <p:cNvSpPr>
            <a:spLocks noChangeArrowheads="1"/>
          </p:cNvSpPr>
          <p:nvPr/>
        </p:nvSpPr>
        <p:spPr bwMode="auto">
          <a:xfrm>
            <a:off x="4114800" y="4343400"/>
            <a:ext cx="895350" cy="311150"/>
          </a:xfrm>
          <a:custGeom>
            <a:avLst/>
            <a:gdLst>
              <a:gd name="T0" fmla="*/ 44 w 564"/>
              <a:gd name="T1" fmla="*/ 76 h 196"/>
              <a:gd name="T2" fmla="*/ 215 w 564"/>
              <a:gd name="T3" fmla="*/ 7 h 196"/>
              <a:gd name="T4" fmla="*/ 285 w 564"/>
              <a:gd name="T5" fmla="*/ 0 h 196"/>
              <a:gd name="T6" fmla="*/ 456 w 564"/>
              <a:gd name="T7" fmla="*/ 26 h 196"/>
              <a:gd name="T8" fmla="*/ 513 w 564"/>
              <a:gd name="T9" fmla="*/ 51 h 196"/>
              <a:gd name="T10" fmla="*/ 551 w 564"/>
              <a:gd name="T11" fmla="*/ 63 h 196"/>
              <a:gd name="T12" fmla="*/ 564 w 564"/>
              <a:gd name="T13" fmla="*/ 101 h 196"/>
              <a:gd name="T14" fmla="*/ 500 w 564"/>
              <a:gd name="T15" fmla="*/ 152 h 196"/>
              <a:gd name="T16" fmla="*/ 405 w 564"/>
              <a:gd name="T17" fmla="*/ 196 h 196"/>
              <a:gd name="T18" fmla="*/ 76 w 564"/>
              <a:gd name="T19" fmla="*/ 171 h 196"/>
              <a:gd name="T20" fmla="*/ 19 w 564"/>
              <a:gd name="T21" fmla="*/ 139 h 196"/>
              <a:gd name="T22" fmla="*/ 0 w 564"/>
              <a:gd name="T23" fmla="*/ 127 h 196"/>
              <a:gd name="T24" fmla="*/ 19 w 564"/>
              <a:gd name="T25" fmla="*/ 89 h 196"/>
              <a:gd name="T26" fmla="*/ 38 w 564"/>
              <a:gd name="T27" fmla="*/ 82 h 196"/>
              <a:gd name="T28" fmla="*/ 44 w 564"/>
              <a:gd name="T29" fmla="*/ 7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64" h="196">
                <a:moveTo>
                  <a:pt x="44" y="76"/>
                </a:moveTo>
                <a:cubicBezTo>
                  <a:pt x="94" y="60"/>
                  <a:pt x="165" y="12"/>
                  <a:pt x="215" y="7"/>
                </a:cubicBezTo>
                <a:cubicBezTo>
                  <a:pt x="238" y="5"/>
                  <a:pt x="262" y="2"/>
                  <a:pt x="285" y="0"/>
                </a:cubicBezTo>
                <a:cubicBezTo>
                  <a:pt x="342" y="4"/>
                  <a:pt x="403" y="0"/>
                  <a:pt x="456" y="26"/>
                </a:cubicBezTo>
                <a:cubicBezTo>
                  <a:pt x="476" y="36"/>
                  <a:pt x="492" y="44"/>
                  <a:pt x="513" y="51"/>
                </a:cubicBezTo>
                <a:cubicBezTo>
                  <a:pt x="526" y="55"/>
                  <a:pt x="551" y="63"/>
                  <a:pt x="551" y="63"/>
                </a:cubicBezTo>
                <a:cubicBezTo>
                  <a:pt x="555" y="76"/>
                  <a:pt x="564" y="88"/>
                  <a:pt x="564" y="101"/>
                </a:cubicBezTo>
                <a:cubicBezTo>
                  <a:pt x="564" y="133"/>
                  <a:pt x="525" y="144"/>
                  <a:pt x="500" y="152"/>
                </a:cubicBezTo>
                <a:cubicBezTo>
                  <a:pt x="481" y="183"/>
                  <a:pt x="440" y="188"/>
                  <a:pt x="405" y="196"/>
                </a:cubicBezTo>
                <a:cubicBezTo>
                  <a:pt x="282" y="192"/>
                  <a:pt x="192" y="179"/>
                  <a:pt x="76" y="171"/>
                </a:cubicBezTo>
                <a:cubicBezTo>
                  <a:pt x="41" y="160"/>
                  <a:pt x="65" y="169"/>
                  <a:pt x="19" y="139"/>
                </a:cubicBezTo>
                <a:cubicBezTo>
                  <a:pt x="13" y="135"/>
                  <a:pt x="0" y="127"/>
                  <a:pt x="0" y="127"/>
                </a:cubicBezTo>
                <a:cubicBezTo>
                  <a:pt x="4" y="116"/>
                  <a:pt x="10" y="97"/>
                  <a:pt x="19" y="89"/>
                </a:cubicBezTo>
                <a:cubicBezTo>
                  <a:pt x="24" y="85"/>
                  <a:pt x="32" y="85"/>
                  <a:pt x="38" y="82"/>
                </a:cubicBezTo>
                <a:cubicBezTo>
                  <a:pt x="41" y="81"/>
                  <a:pt x="42" y="78"/>
                  <a:pt x="44" y="76"/>
                </a:cubicBezTo>
                <a:close/>
              </a:path>
            </a:pathLst>
          </a:custGeom>
          <a:blipFill dpi="0" rotWithShape="0">
            <a:blip r:embed="rId9"/>
            <a:srcRect/>
            <a:tile tx="0" ty="0" sx="100000" sy="100000" flip="none" algn="tl"/>
          </a:blipFill>
          <a:ln w="936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32" name="Freeform 20"/>
          <p:cNvSpPr>
            <a:spLocks noChangeArrowheads="1"/>
          </p:cNvSpPr>
          <p:nvPr/>
        </p:nvSpPr>
        <p:spPr bwMode="auto">
          <a:xfrm>
            <a:off x="4267200" y="4419600"/>
            <a:ext cx="441325" cy="160338"/>
          </a:xfrm>
          <a:custGeom>
            <a:avLst/>
            <a:gdLst>
              <a:gd name="T0" fmla="*/ 139 w 278"/>
              <a:gd name="T1" fmla="*/ 12 h 101"/>
              <a:gd name="T2" fmla="*/ 95 w 278"/>
              <a:gd name="T3" fmla="*/ 19 h 101"/>
              <a:gd name="T4" fmla="*/ 57 w 278"/>
              <a:gd name="T5" fmla="*/ 31 h 101"/>
              <a:gd name="T6" fmla="*/ 51 w 278"/>
              <a:gd name="T7" fmla="*/ 101 h 101"/>
              <a:gd name="T8" fmla="*/ 120 w 278"/>
              <a:gd name="T9" fmla="*/ 88 h 101"/>
              <a:gd name="T10" fmla="*/ 139 w 278"/>
              <a:gd name="T11" fmla="*/ 75 h 101"/>
              <a:gd name="T12" fmla="*/ 228 w 278"/>
              <a:gd name="T13" fmla="*/ 69 h 101"/>
              <a:gd name="T14" fmla="*/ 228 w 278"/>
              <a:gd name="T15" fmla="*/ 0 h 101"/>
              <a:gd name="T16" fmla="*/ 139 w 278"/>
              <a:gd name="T17" fmla="*/ 1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101">
                <a:moveTo>
                  <a:pt x="139" y="12"/>
                </a:moveTo>
                <a:cubicBezTo>
                  <a:pt x="124" y="14"/>
                  <a:pt x="109" y="16"/>
                  <a:pt x="95" y="19"/>
                </a:cubicBezTo>
                <a:cubicBezTo>
                  <a:pt x="82" y="22"/>
                  <a:pt x="57" y="31"/>
                  <a:pt x="57" y="31"/>
                </a:cubicBezTo>
                <a:cubicBezTo>
                  <a:pt x="28" y="51"/>
                  <a:pt x="0" y="82"/>
                  <a:pt x="51" y="101"/>
                </a:cubicBezTo>
                <a:cubicBezTo>
                  <a:pt x="62" y="99"/>
                  <a:pt x="103" y="97"/>
                  <a:pt x="120" y="88"/>
                </a:cubicBezTo>
                <a:cubicBezTo>
                  <a:pt x="127" y="85"/>
                  <a:pt x="131" y="76"/>
                  <a:pt x="139" y="75"/>
                </a:cubicBezTo>
                <a:cubicBezTo>
                  <a:pt x="168" y="70"/>
                  <a:pt x="198" y="71"/>
                  <a:pt x="228" y="69"/>
                </a:cubicBezTo>
                <a:cubicBezTo>
                  <a:pt x="246" y="41"/>
                  <a:pt x="278" y="16"/>
                  <a:pt x="228" y="0"/>
                </a:cubicBezTo>
                <a:cubicBezTo>
                  <a:pt x="202" y="3"/>
                  <a:pt x="167" y="12"/>
                  <a:pt x="139" y="12"/>
                </a:cubicBez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008000"/>
              </a:gs>
            </a:gsLst>
            <a:path path="rect">
              <a:fillToRect l="50000" t="50000" r="50000" b="50000"/>
            </a:path>
          </a:gradFill>
          <a:ln w="936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4572000" y="3657600"/>
            <a:ext cx="1588" cy="457200"/>
          </a:xfrm>
          <a:prstGeom prst="line">
            <a:avLst/>
          </a:prstGeom>
          <a:noFill/>
          <a:ln w="28440" cap="sq">
            <a:solidFill>
              <a:srgbClr val="66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4" name="WordArt 22"/>
          <p:cNvSpPr>
            <a:spLocks noChangeArrowheads="1" noChangeShapeType="1" noTextEdit="1"/>
          </p:cNvSpPr>
          <p:nvPr/>
        </p:nvSpPr>
        <p:spPr bwMode="auto">
          <a:xfrm>
            <a:off x="4114800" y="4191000"/>
            <a:ext cx="906463" cy="455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1000" b="1" kern="10" dirty="0" err="1" smtClean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FFFF"/>
                </a:solidFill>
                <a:latin typeface="Arial"/>
                <a:cs typeface="Arial"/>
              </a:rPr>
              <a:t>фібробласти</a:t>
            </a:r>
            <a:endParaRPr lang="ru-RU" sz="1000" b="1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FFFF"/>
              </a:solidFill>
              <a:latin typeface="Arial"/>
              <a:cs typeface="Arial"/>
            </a:endParaRPr>
          </a:p>
        </p:txBody>
      </p:sp>
      <p:sp>
        <p:nvSpPr>
          <p:cNvPr id="38935" name="Freeform 23"/>
          <p:cNvSpPr>
            <a:spLocks noChangeArrowheads="1"/>
          </p:cNvSpPr>
          <p:nvPr/>
        </p:nvSpPr>
        <p:spPr bwMode="auto">
          <a:xfrm>
            <a:off x="5867400" y="4038600"/>
            <a:ext cx="312738" cy="312738"/>
          </a:xfrm>
          <a:custGeom>
            <a:avLst/>
            <a:gdLst>
              <a:gd name="T0" fmla="*/ 103 w 197"/>
              <a:gd name="T1" fmla="*/ 7 h 197"/>
              <a:gd name="T2" fmla="*/ 65 w 197"/>
              <a:gd name="T3" fmla="*/ 13 h 197"/>
              <a:gd name="T4" fmla="*/ 52 w 197"/>
              <a:gd name="T5" fmla="*/ 32 h 197"/>
              <a:gd name="T6" fmla="*/ 14 w 197"/>
              <a:gd name="T7" fmla="*/ 64 h 197"/>
              <a:gd name="T8" fmla="*/ 14 w 197"/>
              <a:gd name="T9" fmla="*/ 153 h 197"/>
              <a:gd name="T10" fmla="*/ 65 w 197"/>
              <a:gd name="T11" fmla="*/ 197 h 197"/>
              <a:gd name="T12" fmla="*/ 166 w 197"/>
              <a:gd name="T13" fmla="*/ 172 h 197"/>
              <a:gd name="T14" fmla="*/ 192 w 197"/>
              <a:gd name="T15" fmla="*/ 102 h 197"/>
              <a:gd name="T16" fmla="*/ 160 w 197"/>
              <a:gd name="T17" fmla="*/ 20 h 197"/>
              <a:gd name="T18" fmla="*/ 103 w 197"/>
              <a:gd name="T19" fmla="*/ 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97">
                <a:moveTo>
                  <a:pt x="103" y="7"/>
                </a:moveTo>
                <a:cubicBezTo>
                  <a:pt x="90" y="9"/>
                  <a:pt x="77" y="7"/>
                  <a:pt x="65" y="13"/>
                </a:cubicBezTo>
                <a:cubicBezTo>
                  <a:pt x="58" y="16"/>
                  <a:pt x="57" y="27"/>
                  <a:pt x="52" y="32"/>
                </a:cubicBezTo>
                <a:cubicBezTo>
                  <a:pt x="40" y="44"/>
                  <a:pt x="26" y="52"/>
                  <a:pt x="14" y="64"/>
                </a:cubicBezTo>
                <a:cubicBezTo>
                  <a:pt x="6" y="107"/>
                  <a:pt x="0" y="110"/>
                  <a:pt x="14" y="153"/>
                </a:cubicBezTo>
                <a:cubicBezTo>
                  <a:pt x="21" y="174"/>
                  <a:pt x="65" y="197"/>
                  <a:pt x="65" y="197"/>
                </a:cubicBezTo>
                <a:cubicBezTo>
                  <a:pt x="114" y="192"/>
                  <a:pt x="129" y="195"/>
                  <a:pt x="166" y="172"/>
                </a:cubicBezTo>
                <a:cubicBezTo>
                  <a:pt x="172" y="143"/>
                  <a:pt x="176" y="126"/>
                  <a:pt x="192" y="102"/>
                </a:cubicBezTo>
                <a:cubicBezTo>
                  <a:pt x="187" y="64"/>
                  <a:pt x="197" y="32"/>
                  <a:pt x="160" y="20"/>
                </a:cubicBezTo>
                <a:cubicBezTo>
                  <a:pt x="131" y="0"/>
                  <a:pt x="149" y="7"/>
                  <a:pt x="103" y="7"/>
                </a:cubicBezTo>
                <a:close/>
              </a:path>
            </a:pathLst>
          </a:custGeom>
          <a:gradFill rotWithShape="0">
            <a:gsLst>
              <a:gs pos="0">
                <a:srgbClr val="3366CC"/>
              </a:gs>
              <a:gs pos="100000">
                <a:srgbClr val="172F5E"/>
              </a:gs>
            </a:gsLst>
            <a:path path="rect">
              <a:fillToRect l="50000" t="50000" r="50000" b="50000"/>
            </a:path>
          </a:gradFill>
          <a:ln w="936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36" name="Freeform 24"/>
          <p:cNvSpPr>
            <a:spLocks noChangeArrowheads="1"/>
          </p:cNvSpPr>
          <p:nvPr/>
        </p:nvSpPr>
        <p:spPr bwMode="auto">
          <a:xfrm>
            <a:off x="5867400" y="4114800"/>
            <a:ext cx="250825" cy="201613"/>
          </a:xfrm>
          <a:custGeom>
            <a:avLst/>
            <a:gdLst>
              <a:gd name="T0" fmla="*/ 42 w 158"/>
              <a:gd name="T1" fmla="*/ 19 h 127"/>
              <a:gd name="T2" fmla="*/ 23 w 158"/>
              <a:gd name="T3" fmla="*/ 101 h 127"/>
              <a:gd name="T4" fmla="*/ 61 w 158"/>
              <a:gd name="T5" fmla="*/ 126 h 127"/>
              <a:gd name="T6" fmla="*/ 156 w 158"/>
              <a:gd name="T7" fmla="*/ 76 h 127"/>
              <a:gd name="T8" fmla="*/ 149 w 158"/>
              <a:gd name="T9" fmla="*/ 25 h 127"/>
              <a:gd name="T10" fmla="*/ 111 w 158"/>
              <a:gd name="T11" fmla="*/ 0 h 127"/>
              <a:gd name="T12" fmla="*/ 67 w 158"/>
              <a:gd name="T13" fmla="*/ 6 h 127"/>
              <a:gd name="T14" fmla="*/ 42 w 158"/>
              <a:gd name="T15" fmla="*/ 1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8" h="127">
                <a:moveTo>
                  <a:pt x="42" y="19"/>
                </a:moveTo>
                <a:cubicBezTo>
                  <a:pt x="24" y="46"/>
                  <a:pt x="0" y="65"/>
                  <a:pt x="23" y="101"/>
                </a:cubicBezTo>
                <a:cubicBezTo>
                  <a:pt x="31" y="114"/>
                  <a:pt x="61" y="126"/>
                  <a:pt x="61" y="126"/>
                </a:cubicBezTo>
                <a:cubicBezTo>
                  <a:pt x="116" y="120"/>
                  <a:pt x="137" y="127"/>
                  <a:pt x="156" y="76"/>
                </a:cubicBezTo>
                <a:cubicBezTo>
                  <a:pt x="154" y="59"/>
                  <a:pt x="158" y="40"/>
                  <a:pt x="149" y="25"/>
                </a:cubicBezTo>
                <a:cubicBezTo>
                  <a:pt x="141" y="12"/>
                  <a:pt x="111" y="0"/>
                  <a:pt x="111" y="0"/>
                </a:cubicBezTo>
                <a:cubicBezTo>
                  <a:pt x="96" y="2"/>
                  <a:pt x="81" y="2"/>
                  <a:pt x="67" y="6"/>
                </a:cubicBezTo>
                <a:cubicBezTo>
                  <a:pt x="20" y="20"/>
                  <a:pt x="63" y="19"/>
                  <a:pt x="42" y="19"/>
                </a:cubicBezTo>
                <a:close/>
              </a:path>
            </a:pathLst>
          </a:custGeom>
          <a:gradFill rotWithShape="0">
            <a:gsLst>
              <a:gs pos="0">
                <a:srgbClr val="FF00FF"/>
              </a:gs>
              <a:gs pos="100000">
                <a:srgbClr val="4C004C"/>
              </a:gs>
            </a:gsLst>
            <a:path path="rect">
              <a:fillToRect l="50000" t="50000" r="50000" b="50000"/>
            </a:path>
          </a:gradFill>
          <a:ln w="9360" cap="sq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37" name="WordArt 25"/>
          <p:cNvSpPr>
            <a:spLocks noChangeArrowheads="1" noChangeShapeType="1" noTextEdit="1"/>
          </p:cNvSpPr>
          <p:nvPr/>
        </p:nvSpPr>
        <p:spPr bwMode="auto">
          <a:xfrm>
            <a:off x="5486400" y="3810000"/>
            <a:ext cx="898525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1000" b="1" kern="10" dirty="0" smtClean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CCFF"/>
                </a:solidFill>
                <a:latin typeface="Arial"/>
                <a:cs typeface="Arial"/>
              </a:rPr>
              <a:t>Т-</a:t>
            </a:r>
            <a:r>
              <a:rPr lang="ru-RU" sz="1000" b="1" kern="10" dirty="0" err="1" smtClean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CCFF"/>
                </a:solidFill>
                <a:latin typeface="Arial"/>
                <a:cs typeface="Arial"/>
              </a:rPr>
              <a:t>лімфоцити</a:t>
            </a:r>
            <a:endParaRPr lang="ru-RU" sz="1000" b="1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66CCFF"/>
              </a:solidFill>
              <a:latin typeface="Arial"/>
              <a:cs typeface="Arial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953000" y="3429000"/>
            <a:ext cx="609600" cy="304800"/>
          </a:xfrm>
          <a:prstGeom prst="line">
            <a:avLst/>
          </a:prstGeom>
          <a:noFill/>
          <a:ln w="28440" cap="sq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>
            <a:off x="307975" y="5492750"/>
            <a:ext cx="1310272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р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о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б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лення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б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лк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 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г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ост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-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ро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фаз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381000" y="5486400"/>
            <a:ext cx="1219200" cy="762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8941" name="AutoShape 29"/>
          <p:cNvCxnSpPr>
            <a:cxnSpLocks noChangeShapeType="1"/>
            <a:stCxn id="38921" idx="10"/>
            <a:endCxn id="38940" idx="0"/>
          </p:cNvCxnSpPr>
          <p:nvPr/>
        </p:nvCxnSpPr>
        <p:spPr bwMode="auto">
          <a:xfrm flipH="1">
            <a:off x="989013" y="3503613"/>
            <a:ext cx="919162" cy="1982787"/>
          </a:xfrm>
          <a:prstGeom prst="bentConnector2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2264664" y="5562600"/>
            <a:ext cx="123012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Утворення 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антит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л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2209800" y="5486400"/>
            <a:ext cx="1295400" cy="762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4" name="Line 32"/>
          <p:cNvSpPr>
            <a:spLocks noChangeShapeType="1"/>
          </p:cNvSpPr>
          <p:nvPr/>
        </p:nvSpPr>
        <p:spPr bwMode="auto">
          <a:xfrm>
            <a:off x="2895600" y="4419600"/>
            <a:ext cx="1588" cy="9906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45" name="Text Box 33"/>
          <p:cNvSpPr txBox="1">
            <a:spLocks noChangeArrowheads="1"/>
          </p:cNvSpPr>
          <p:nvPr/>
        </p:nvSpPr>
        <p:spPr bwMode="auto">
          <a:xfrm>
            <a:off x="3856519" y="5562600"/>
            <a:ext cx="147858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прол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ферац</a:t>
            </a:r>
            <a:r>
              <a:rPr lang="uk-UA" altLang="ru-RU" sz="1400" b="1" dirty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фи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робласт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3733800" y="5486400"/>
            <a:ext cx="1752600" cy="762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47" name="Line 35"/>
          <p:cNvSpPr>
            <a:spLocks noChangeShapeType="1"/>
          </p:cNvSpPr>
          <p:nvPr/>
        </p:nvSpPr>
        <p:spPr bwMode="auto">
          <a:xfrm>
            <a:off x="4572000" y="4724400"/>
            <a:ext cx="1588" cy="685800"/>
          </a:xfrm>
          <a:prstGeom prst="line">
            <a:avLst/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48" name="Text Box 36"/>
          <p:cNvSpPr txBox="1">
            <a:spLocks noChangeArrowheads="1"/>
          </p:cNvSpPr>
          <p:nvPr/>
        </p:nvSpPr>
        <p:spPr bwMode="auto">
          <a:xfrm>
            <a:off x="5747252" y="5562600"/>
            <a:ext cx="131027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вироблення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мфокин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8949" name="Rectangle 37"/>
          <p:cNvSpPr>
            <a:spLocks noChangeArrowheads="1"/>
          </p:cNvSpPr>
          <p:nvPr/>
        </p:nvSpPr>
        <p:spPr bwMode="auto">
          <a:xfrm>
            <a:off x="5715000" y="5486400"/>
            <a:ext cx="1371600" cy="762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8950" name="AutoShape 38"/>
          <p:cNvCxnSpPr>
            <a:cxnSpLocks noChangeShapeType="1"/>
            <a:endCxn id="38949" idx="0"/>
          </p:cNvCxnSpPr>
          <p:nvPr/>
        </p:nvCxnSpPr>
        <p:spPr bwMode="auto">
          <a:xfrm rot="16200000" flipH="1">
            <a:off x="5523707" y="4609306"/>
            <a:ext cx="1143000" cy="611187"/>
          </a:xfrm>
          <a:prstGeom prst="bentConnector3">
            <a:avLst>
              <a:gd name="adj1" fmla="val 39241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951" name="Text Box 39"/>
          <p:cNvSpPr txBox="1">
            <a:spLocks noChangeArrowheads="1"/>
          </p:cNvSpPr>
          <p:nvPr/>
        </p:nvSpPr>
        <p:spPr bwMode="auto">
          <a:xfrm>
            <a:off x="7297724" y="5562600"/>
            <a:ext cx="158118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ироблення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400" b="1" dirty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нтерлейк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у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-2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8952" name="Rectangle 40"/>
          <p:cNvSpPr>
            <a:spLocks noChangeArrowheads="1"/>
          </p:cNvSpPr>
          <p:nvPr/>
        </p:nvSpPr>
        <p:spPr bwMode="auto">
          <a:xfrm>
            <a:off x="7239000" y="5486400"/>
            <a:ext cx="1752600" cy="762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8953" name="AutoShape 41"/>
          <p:cNvCxnSpPr>
            <a:cxnSpLocks noChangeShapeType="1"/>
            <a:endCxn id="38952" idx="0"/>
          </p:cNvCxnSpPr>
          <p:nvPr/>
        </p:nvCxnSpPr>
        <p:spPr bwMode="auto">
          <a:xfrm rot="16200000" flipH="1">
            <a:off x="6572250" y="3943350"/>
            <a:ext cx="1143000" cy="1943100"/>
          </a:xfrm>
          <a:prstGeom prst="bentConnector3">
            <a:avLst>
              <a:gd name="adj1" fmla="val 39241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954" name="Text Box 42"/>
          <p:cNvSpPr txBox="1">
            <a:spLocks noChangeArrowheads="1"/>
          </p:cNvSpPr>
          <p:nvPr/>
        </p:nvSpPr>
        <p:spPr bwMode="auto">
          <a:xfrm>
            <a:off x="7099762" y="3937000"/>
            <a:ext cx="115478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лих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манка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38955" name="Rectangle 43"/>
          <p:cNvSpPr>
            <a:spLocks noChangeArrowheads="1"/>
          </p:cNvSpPr>
          <p:nvPr/>
        </p:nvSpPr>
        <p:spPr bwMode="auto">
          <a:xfrm>
            <a:off x="7086600" y="3886200"/>
            <a:ext cx="1219200" cy="4572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38956" name="AutoShape 44"/>
          <p:cNvCxnSpPr>
            <a:cxnSpLocks noChangeShapeType="1"/>
            <a:stCxn id="38924" idx="21"/>
            <a:endCxn id="38955" idx="0"/>
          </p:cNvCxnSpPr>
          <p:nvPr/>
        </p:nvCxnSpPr>
        <p:spPr bwMode="auto">
          <a:xfrm rot="16200000" flipH="1">
            <a:off x="6703219" y="2893219"/>
            <a:ext cx="1141412" cy="844550"/>
          </a:xfrm>
          <a:prstGeom prst="bentConnector3">
            <a:avLst>
              <a:gd name="adj1" fmla="val -22134"/>
            </a:avLst>
          </a:prstGeom>
          <a:noFill/>
          <a:ln w="284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957" name="AutoShape 45"/>
          <p:cNvCxnSpPr>
            <a:cxnSpLocks noChangeShapeType="1"/>
            <a:endCxn id="38914" idx="3"/>
          </p:cNvCxnSpPr>
          <p:nvPr/>
        </p:nvCxnSpPr>
        <p:spPr bwMode="auto">
          <a:xfrm rot="10800000">
            <a:off x="5113338" y="1608138"/>
            <a:ext cx="3651250" cy="3879850"/>
          </a:xfrm>
          <a:prstGeom prst="bentConnector3">
            <a:avLst>
              <a:gd name="adj1" fmla="val 46889"/>
            </a:avLst>
          </a:prstGeom>
          <a:noFill/>
          <a:ln w="2844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5510213" y="1295400"/>
            <a:ext cx="273854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ahoma" pitchFamily="32" charset="0"/>
              </a:rPr>
              <a:t>О</a:t>
            </a:r>
            <a:r>
              <a:rPr lang="en-US" altLang="ru-RU" sz="1200" b="1" dirty="0" smtClean="0">
                <a:solidFill>
                  <a:srgbClr val="FF0000"/>
                </a:solidFill>
                <a:latin typeface="Tahoma" pitchFamily="32" charset="0"/>
              </a:rPr>
              <a:t>б</a:t>
            </a:r>
            <a:r>
              <a:rPr lang="uk-UA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ернений</a:t>
            </a: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2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r>
              <a:rPr lang="en-US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по</a:t>
            </a:r>
            <a:r>
              <a:rPr lang="uk-UA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зитивний</a:t>
            </a:r>
            <a:r>
              <a:rPr lang="uk-UA" altLang="ru-RU" sz="1200" b="1" dirty="0" smtClean="0">
                <a:solidFill>
                  <a:srgbClr val="FF0000"/>
                </a:solidFill>
                <a:latin typeface="Tahoma" pitchFamily="32" charset="0"/>
              </a:rPr>
              <a:t> зв</a:t>
            </a:r>
            <a:r>
              <a:rPr lang="en-US" altLang="ru-RU" sz="1200" b="1" dirty="0" smtClean="0">
                <a:solidFill>
                  <a:srgbClr val="FF0000"/>
                </a:solidFill>
                <a:latin typeface="Tahoma" pitchFamily="32" charset="0"/>
              </a:rPr>
              <a:t>’</a:t>
            </a:r>
            <a:r>
              <a:rPr lang="uk-UA" altLang="ru-RU" sz="1200" b="1" dirty="0" err="1" smtClean="0">
                <a:solidFill>
                  <a:srgbClr val="FF0000"/>
                </a:solidFill>
                <a:latin typeface="Tahoma" pitchFamily="32" charset="0"/>
              </a:rPr>
              <a:t>язок</a:t>
            </a:r>
            <a:endParaRPr lang="en-US" altLang="ru-RU" sz="12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38959" name="Text Box 47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991312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6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0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4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67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1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5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9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83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7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1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5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99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3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7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1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16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38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38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30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38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38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44" dur="500"/>
                                        <p:tgtEl>
                                          <p:spTgt spid="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38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38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58" dur="5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38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3" dur="500" fill="hold"/>
                                        <p:tgtEl>
                                          <p:spTgt spid="38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7" dur="5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72" dur="50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38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7" dur="500" fill="hold"/>
                                        <p:tgtEl>
                                          <p:spTgt spid="38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1" dur="500" fill="hold"/>
                                        <p:tgtEl>
                                          <p:spTgt spid="38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500" fill="hold"/>
                                        <p:tgtEl>
                                          <p:spTgt spid="38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86" dur="500"/>
                                        <p:tgtEl>
                                          <p:spTgt spid="38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38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38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9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500" fill="hold"/>
                                        <p:tgtEl>
                                          <p:spTgt spid="38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38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 additive="repl">
                                        <p:cTn id="200" dur="500"/>
                                        <p:tgtEl>
                                          <p:spTgt spid="38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38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38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9" dur="500"/>
                                        <p:tgtEl>
                                          <p:spTgt spid="38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8" grpId="0" animBg="1"/>
      <p:bldP spid="38921" grpId="0" animBg="1"/>
      <p:bldP spid="38924" grpId="0" animBg="1"/>
      <p:bldP spid="38925" grpId="0" animBg="1"/>
      <p:bldP spid="38927" grpId="0" animBg="1"/>
      <p:bldP spid="38928" grpId="0" animBg="1"/>
      <p:bldP spid="38929" grpId="0" animBg="1"/>
      <p:bldP spid="38930" grpId="0" animBg="1"/>
      <p:bldP spid="38931" grpId="0" animBg="1"/>
      <p:bldP spid="38932" grpId="0" animBg="1"/>
      <p:bldP spid="38933" grpId="0" animBg="1"/>
      <p:bldP spid="38934" grpId="0" animBg="1"/>
      <p:bldP spid="38935" grpId="0" animBg="1"/>
      <p:bldP spid="38936" grpId="0" animBg="1"/>
      <p:bldP spid="38937" grpId="0" animBg="1"/>
      <p:bldP spid="38938" grpId="0" animBg="1"/>
      <p:bldP spid="38940" grpId="0" animBg="1"/>
      <p:bldP spid="38943" grpId="0" animBg="1"/>
      <p:bldP spid="38944" grpId="0" animBg="1"/>
      <p:bldP spid="38946" grpId="0" animBg="1"/>
      <p:bldP spid="38947" grpId="0" animBg="1"/>
      <p:bldP spid="38949" grpId="0" animBg="1"/>
      <p:bldP spid="38952" grpId="0" animBg="1"/>
      <p:bldP spid="389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562600"/>
            <a:ext cx="3429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5715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0"/>
            <a:ext cx="92233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67200"/>
            <a:ext cx="5715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66800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13033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434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8" name="Freeform 8"/>
          <p:cNvSpPr>
            <a:spLocks noChangeArrowheads="1"/>
          </p:cNvSpPr>
          <p:nvPr/>
        </p:nvSpPr>
        <p:spPr bwMode="auto">
          <a:xfrm>
            <a:off x="1808163" y="2374900"/>
            <a:ext cx="1728787" cy="1527175"/>
          </a:xfrm>
          <a:custGeom>
            <a:avLst/>
            <a:gdLst>
              <a:gd name="T0" fmla="*/ 621 w 1089"/>
              <a:gd name="T1" fmla="*/ 10 h 962"/>
              <a:gd name="T2" fmla="*/ 273 w 1089"/>
              <a:gd name="T3" fmla="*/ 112 h 962"/>
              <a:gd name="T4" fmla="*/ 159 w 1089"/>
              <a:gd name="T5" fmla="*/ 175 h 962"/>
              <a:gd name="T6" fmla="*/ 121 w 1089"/>
              <a:gd name="T7" fmla="*/ 200 h 962"/>
              <a:gd name="T8" fmla="*/ 32 w 1089"/>
              <a:gd name="T9" fmla="*/ 270 h 962"/>
              <a:gd name="T10" fmla="*/ 0 w 1089"/>
              <a:gd name="T11" fmla="*/ 314 h 962"/>
              <a:gd name="T12" fmla="*/ 19 w 1089"/>
              <a:gd name="T13" fmla="*/ 371 h 962"/>
              <a:gd name="T14" fmla="*/ 76 w 1089"/>
              <a:gd name="T15" fmla="*/ 397 h 962"/>
              <a:gd name="T16" fmla="*/ 203 w 1089"/>
              <a:gd name="T17" fmla="*/ 447 h 962"/>
              <a:gd name="T18" fmla="*/ 228 w 1089"/>
              <a:gd name="T19" fmla="*/ 473 h 962"/>
              <a:gd name="T20" fmla="*/ 260 w 1089"/>
              <a:gd name="T21" fmla="*/ 498 h 962"/>
              <a:gd name="T22" fmla="*/ 336 w 1089"/>
              <a:gd name="T23" fmla="*/ 555 h 962"/>
              <a:gd name="T24" fmla="*/ 298 w 1089"/>
              <a:gd name="T25" fmla="*/ 650 h 962"/>
              <a:gd name="T26" fmla="*/ 228 w 1089"/>
              <a:gd name="T27" fmla="*/ 764 h 962"/>
              <a:gd name="T28" fmla="*/ 209 w 1089"/>
              <a:gd name="T29" fmla="*/ 814 h 962"/>
              <a:gd name="T30" fmla="*/ 197 w 1089"/>
              <a:gd name="T31" fmla="*/ 852 h 962"/>
              <a:gd name="T32" fmla="*/ 203 w 1089"/>
              <a:gd name="T33" fmla="*/ 890 h 962"/>
              <a:gd name="T34" fmla="*/ 241 w 1089"/>
              <a:gd name="T35" fmla="*/ 916 h 962"/>
              <a:gd name="T36" fmla="*/ 348 w 1089"/>
              <a:gd name="T37" fmla="*/ 935 h 962"/>
              <a:gd name="T38" fmla="*/ 424 w 1089"/>
              <a:gd name="T39" fmla="*/ 859 h 962"/>
              <a:gd name="T40" fmla="*/ 450 w 1089"/>
              <a:gd name="T41" fmla="*/ 821 h 962"/>
              <a:gd name="T42" fmla="*/ 500 w 1089"/>
              <a:gd name="T43" fmla="*/ 662 h 962"/>
              <a:gd name="T44" fmla="*/ 538 w 1089"/>
              <a:gd name="T45" fmla="*/ 637 h 962"/>
              <a:gd name="T46" fmla="*/ 671 w 1089"/>
              <a:gd name="T47" fmla="*/ 612 h 962"/>
              <a:gd name="T48" fmla="*/ 798 w 1089"/>
              <a:gd name="T49" fmla="*/ 605 h 962"/>
              <a:gd name="T50" fmla="*/ 943 w 1089"/>
              <a:gd name="T51" fmla="*/ 561 h 962"/>
              <a:gd name="T52" fmla="*/ 1000 w 1089"/>
              <a:gd name="T53" fmla="*/ 529 h 962"/>
              <a:gd name="T54" fmla="*/ 1076 w 1089"/>
              <a:gd name="T55" fmla="*/ 435 h 962"/>
              <a:gd name="T56" fmla="*/ 1076 w 1089"/>
              <a:gd name="T57" fmla="*/ 219 h 962"/>
              <a:gd name="T58" fmla="*/ 1026 w 1089"/>
              <a:gd name="T59" fmla="*/ 112 h 962"/>
              <a:gd name="T60" fmla="*/ 830 w 1089"/>
              <a:gd name="T61" fmla="*/ 17 h 962"/>
              <a:gd name="T62" fmla="*/ 633 w 1089"/>
              <a:gd name="T63" fmla="*/ 10 h 962"/>
              <a:gd name="T64" fmla="*/ 621 w 1089"/>
              <a:gd name="T65" fmla="*/ 10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89" h="962">
                <a:moveTo>
                  <a:pt x="621" y="10"/>
                </a:moveTo>
                <a:cubicBezTo>
                  <a:pt x="473" y="18"/>
                  <a:pt x="393" y="31"/>
                  <a:pt x="273" y="112"/>
                </a:cubicBezTo>
                <a:cubicBezTo>
                  <a:pt x="237" y="137"/>
                  <a:pt x="196" y="150"/>
                  <a:pt x="159" y="175"/>
                </a:cubicBezTo>
                <a:cubicBezTo>
                  <a:pt x="146" y="183"/>
                  <a:pt x="121" y="200"/>
                  <a:pt x="121" y="200"/>
                </a:cubicBezTo>
                <a:cubicBezTo>
                  <a:pt x="99" y="232"/>
                  <a:pt x="64" y="248"/>
                  <a:pt x="32" y="270"/>
                </a:cubicBezTo>
                <a:cubicBezTo>
                  <a:pt x="28" y="273"/>
                  <a:pt x="5" y="307"/>
                  <a:pt x="0" y="314"/>
                </a:cubicBezTo>
                <a:cubicBezTo>
                  <a:pt x="4" y="332"/>
                  <a:pt x="7" y="356"/>
                  <a:pt x="19" y="371"/>
                </a:cubicBezTo>
                <a:cubicBezTo>
                  <a:pt x="32" y="387"/>
                  <a:pt x="58" y="389"/>
                  <a:pt x="76" y="397"/>
                </a:cubicBezTo>
                <a:cubicBezTo>
                  <a:pt x="118" y="415"/>
                  <a:pt x="162" y="427"/>
                  <a:pt x="203" y="447"/>
                </a:cubicBezTo>
                <a:cubicBezTo>
                  <a:pt x="216" y="487"/>
                  <a:pt x="198" y="449"/>
                  <a:pt x="228" y="473"/>
                </a:cubicBezTo>
                <a:cubicBezTo>
                  <a:pt x="267" y="504"/>
                  <a:pt x="215" y="484"/>
                  <a:pt x="260" y="498"/>
                </a:cubicBezTo>
                <a:cubicBezTo>
                  <a:pt x="288" y="526"/>
                  <a:pt x="297" y="544"/>
                  <a:pt x="336" y="555"/>
                </a:cubicBezTo>
                <a:cubicBezTo>
                  <a:pt x="330" y="601"/>
                  <a:pt x="335" y="625"/>
                  <a:pt x="298" y="650"/>
                </a:cubicBezTo>
                <a:cubicBezTo>
                  <a:pt x="285" y="691"/>
                  <a:pt x="252" y="728"/>
                  <a:pt x="228" y="764"/>
                </a:cubicBezTo>
                <a:cubicBezTo>
                  <a:pt x="216" y="781"/>
                  <a:pt x="215" y="795"/>
                  <a:pt x="209" y="814"/>
                </a:cubicBezTo>
                <a:cubicBezTo>
                  <a:pt x="205" y="827"/>
                  <a:pt x="197" y="852"/>
                  <a:pt x="197" y="852"/>
                </a:cubicBezTo>
                <a:cubicBezTo>
                  <a:pt x="199" y="865"/>
                  <a:pt x="196" y="879"/>
                  <a:pt x="203" y="890"/>
                </a:cubicBezTo>
                <a:cubicBezTo>
                  <a:pt x="212" y="903"/>
                  <a:pt x="241" y="916"/>
                  <a:pt x="241" y="916"/>
                </a:cubicBezTo>
                <a:cubicBezTo>
                  <a:pt x="255" y="962"/>
                  <a:pt x="305" y="938"/>
                  <a:pt x="348" y="935"/>
                </a:cubicBezTo>
                <a:cubicBezTo>
                  <a:pt x="374" y="909"/>
                  <a:pt x="398" y="885"/>
                  <a:pt x="424" y="859"/>
                </a:cubicBezTo>
                <a:cubicBezTo>
                  <a:pt x="451" y="785"/>
                  <a:pt x="403" y="907"/>
                  <a:pt x="450" y="821"/>
                </a:cubicBezTo>
                <a:cubicBezTo>
                  <a:pt x="475" y="775"/>
                  <a:pt x="484" y="712"/>
                  <a:pt x="500" y="662"/>
                </a:cubicBezTo>
                <a:cubicBezTo>
                  <a:pt x="505" y="648"/>
                  <a:pt x="525" y="645"/>
                  <a:pt x="538" y="637"/>
                </a:cubicBezTo>
                <a:cubicBezTo>
                  <a:pt x="580" y="609"/>
                  <a:pt x="615" y="615"/>
                  <a:pt x="671" y="612"/>
                </a:cubicBezTo>
                <a:cubicBezTo>
                  <a:pt x="713" y="609"/>
                  <a:pt x="756" y="607"/>
                  <a:pt x="798" y="605"/>
                </a:cubicBezTo>
                <a:cubicBezTo>
                  <a:pt x="862" y="596"/>
                  <a:pt x="886" y="579"/>
                  <a:pt x="943" y="561"/>
                </a:cubicBezTo>
                <a:cubicBezTo>
                  <a:pt x="987" y="532"/>
                  <a:pt x="967" y="541"/>
                  <a:pt x="1000" y="529"/>
                </a:cubicBezTo>
                <a:cubicBezTo>
                  <a:pt x="1033" y="497"/>
                  <a:pt x="1056" y="477"/>
                  <a:pt x="1076" y="435"/>
                </a:cubicBezTo>
                <a:cubicBezTo>
                  <a:pt x="1082" y="316"/>
                  <a:pt x="1089" y="316"/>
                  <a:pt x="1076" y="219"/>
                </a:cubicBezTo>
                <a:cubicBezTo>
                  <a:pt x="1072" y="188"/>
                  <a:pt x="1050" y="132"/>
                  <a:pt x="1026" y="112"/>
                </a:cubicBezTo>
                <a:cubicBezTo>
                  <a:pt x="992" y="84"/>
                  <a:pt x="879" y="20"/>
                  <a:pt x="830" y="17"/>
                </a:cubicBezTo>
                <a:cubicBezTo>
                  <a:pt x="764" y="13"/>
                  <a:pt x="699" y="12"/>
                  <a:pt x="633" y="10"/>
                </a:cubicBezTo>
                <a:cubicBezTo>
                  <a:pt x="603" y="3"/>
                  <a:pt x="600" y="0"/>
                  <a:pt x="621" y="10"/>
                </a:cubicBezTo>
                <a:close/>
              </a:path>
            </a:pathLst>
          </a:custGeom>
          <a:gradFill rotWithShape="0">
            <a:gsLst>
              <a:gs pos="0">
                <a:srgbClr val="000082"/>
              </a:gs>
              <a:gs pos="100000">
                <a:srgbClr val="FF8200"/>
              </a:gs>
            </a:gsLst>
            <a:lin ang="5400000" scaled="1"/>
          </a:gradFill>
          <a:ln w="57240" cap="sq">
            <a:solidFill>
              <a:srgbClr val="66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6200" y="152400"/>
            <a:ext cx="9144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*  «</a:t>
            </a:r>
            <a:r>
              <a:rPr lang="en-US" altLang="ru-RU" sz="2000" b="1" i="1" dirty="0" err="1">
                <a:solidFill>
                  <a:srgbClr val="00FF00"/>
                </a:solidFill>
                <a:latin typeface="Tahoma" pitchFamily="32" charset="0"/>
              </a:rPr>
              <a:t>Каскад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циток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в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», 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що забезпечує 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вза</a:t>
            </a:r>
            <a:r>
              <a:rPr lang="uk-UA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ємодію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Т 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- 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000" b="1" i="1" dirty="0">
                <a:solidFill>
                  <a:srgbClr val="00FF00"/>
                </a:solidFill>
                <a:latin typeface="Tahoma" pitchFamily="32" charset="0"/>
              </a:rPr>
              <a:t>В  -  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л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000" b="1" i="1" dirty="0" err="1" smtClean="0">
                <a:solidFill>
                  <a:srgbClr val="00FF00"/>
                </a:solidFill>
                <a:latin typeface="Tahoma" pitchFamily="32" charset="0"/>
              </a:rPr>
              <a:t>мфоцит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в </a:t>
            </a:r>
            <a:r>
              <a:rPr lang="uk-UA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у вогнищі запалення </a:t>
            </a:r>
            <a:r>
              <a:rPr lang="en-US" altLang="ru-RU" sz="20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endParaRPr lang="en-US" altLang="ru-RU" sz="20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932363" y="1066800"/>
            <a:ext cx="372920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Л-2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Л-4 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– 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Л-6 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– </a:t>
            </a: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нтерлейк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1752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436688" y="3581400"/>
            <a:ext cx="5392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2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Л-2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6858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515938" y="3276600"/>
            <a:ext cx="62418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 </a:t>
            </a:r>
            <a:r>
              <a:rPr lang="uk-UA" altLang="ru-RU" sz="1400" b="1" dirty="0">
                <a:solidFill>
                  <a:srgbClr val="FFFF66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66"/>
                </a:solidFill>
                <a:latin typeface="Tahoma" pitchFamily="32" charset="0"/>
              </a:rPr>
              <a:t>Л</a:t>
            </a:r>
            <a:r>
              <a:rPr lang="en-US" altLang="ru-RU" sz="1200" b="1" dirty="0" smtClean="0">
                <a:solidFill>
                  <a:srgbClr val="FFFF66"/>
                </a:solidFill>
                <a:latin typeface="Tahoma" pitchFamily="32" charset="0"/>
              </a:rPr>
              <a:t>-1</a:t>
            </a:r>
            <a:endParaRPr lang="en-US" altLang="ru-RU" sz="1200" b="1" dirty="0">
              <a:solidFill>
                <a:srgbClr val="FFFF66"/>
              </a:solidFill>
              <a:latin typeface="Tahoma" pitchFamily="32" charset="0"/>
            </a:endParaRPr>
          </a:p>
        </p:txBody>
      </p:sp>
      <p:pic>
        <p:nvPicPr>
          <p:cNvPr id="40976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1143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7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1143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8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742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9" name="Freeform 19"/>
          <p:cNvSpPr>
            <a:spLocks noChangeArrowheads="1"/>
          </p:cNvSpPr>
          <p:nvPr/>
        </p:nvSpPr>
        <p:spPr bwMode="auto">
          <a:xfrm>
            <a:off x="1095375" y="4340225"/>
            <a:ext cx="1668463" cy="1538288"/>
          </a:xfrm>
          <a:custGeom>
            <a:avLst/>
            <a:gdLst>
              <a:gd name="T0" fmla="*/ 57 w 1051"/>
              <a:gd name="T1" fmla="*/ 292 h 969"/>
              <a:gd name="T2" fmla="*/ 82 w 1051"/>
              <a:gd name="T3" fmla="*/ 209 h 969"/>
              <a:gd name="T4" fmla="*/ 278 w 1051"/>
              <a:gd name="T5" fmla="*/ 140 h 969"/>
              <a:gd name="T6" fmla="*/ 449 w 1051"/>
              <a:gd name="T7" fmla="*/ 216 h 969"/>
              <a:gd name="T8" fmla="*/ 696 w 1051"/>
              <a:gd name="T9" fmla="*/ 197 h 969"/>
              <a:gd name="T10" fmla="*/ 753 w 1051"/>
              <a:gd name="T11" fmla="*/ 159 h 969"/>
              <a:gd name="T12" fmla="*/ 804 w 1051"/>
              <a:gd name="T13" fmla="*/ 102 h 969"/>
              <a:gd name="T14" fmla="*/ 842 w 1051"/>
              <a:gd name="T15" fmla="*/ 76 h 969"/>
              <a:gd name="T16" fmla="*/ 873 w 1051"/>
              <a:gd name="T17" fmla="*/ 51 h 969"/>
              <a:gd name="T18" fmla="*/ 962 w 1051"/>
              <a:gd name="T19" fmla="*/ 0 h 969"/>
              <a:gd name="T20" fmla="*/ 1000 w 1051"/>
              <a:gd name="T21" fmla="*/ 57 h 969"/>
              <a:gd name="T22" fmla="*/ 987 w 1051"/>
              <a:gd name="T23" fmla="*/ 152 h 969"/>
              <a:gd name="T24" fmla="*/ 968 w 1051"/>
              <a:gd name="T25" fmla="*/ 209 h 969"/>
              <a:gd name="T26" fmla="*/ 791 w 1051"/>
              <a:gd name="T27" fmla="*/ 292 h 969"/>
              <a:gd name="T28" fmla="*/ 747 w 1051"/>
              <a:gd name="T29" fmla="*/ 406 h 969"/>
              <a:gd name="T30" fmla="*/ 987 w 1051"/>
              <a:gd name="T31" fmla="*/ 412 h 969"/>
              <a:gd name="T32" fmla="*/ 1051 w 1051"/>
              <a:gd name="T33" fmla="*/ 538 h 969"/>
              <a:gd name="T34" fmla="*/ 949 w 1051"/>
              <a:gd name="T35" fmla="*/ 614 h 969"/>
              <a:gd name="T36" fmla="*/ 886 w 1051"/>
              <a:gd name="T37" fmla="*/ 608 h 969"/>
              <a:gd name="T38" fmla="*/ 848 w 1051"/>
              <a:gd name="T39" fmla="*/ 576 h 969"/>
              <a:gd name="T40" fmla="*/ 778 w 1051"/>
              <a:gd name="T41" fmla="*/ 564 h 969"/>
              <a:gd name="T42" fmla="*/ 633 w 1051"/>
              <a:gd name="T43" fmla="*/ 570 h 969"/>
              <a:gd name="T44" fmla="*/ 614 w 1051"/>
              <a:gd name="T45" fmla="*/ 608 h 969"/>
              <a:gd name="T46" fmla="*/ 696 w 1051"/>
              <a:gd name="T47" fmla="*/ 735 h 969"/>
              <a:gd name="T48" fmla="*/ 728 w 1051"/>
              <a:gd name="T49" fmla="*/ 804 h 969"/>
              <a:gd name="T50" fmla="*/ 747 w 1051"/>
              <a:gd name="T51" fmla="*/ 887 h 969"/>
              <a:gd name="T52" fmla="*/ 715 w 1051"/>
              <a:gd name="T53" fmla="*/ 969 h 969"/>
              <a:gd name="T54" fmla="*/ 601 w 1051"/>
              <a:gd name="T55" fmla="*/ 963 h 969"/>
              <a:gd name="T56" fmla="*/ 544 w 1051"/>
              <a:gd name="T57" fmla="*/ 931 h 969"/>
              <a:gd name="T58" fmla="*/ 525 w 1051"/>
              <a:gd name="T59" fmla="*/ 887 h 969"/>
              <a:gd name="T60" fmla="*/ 513 w 1051"/>
              <a:gd name="T61" fmla="*/ 849 h 969"/>
              <a:gd name="T62" fmla="*/ 297 w 1051"/>
              <a:gd name="T63" fmla="*/ 766 h 969"/>
              <a:gd name="T64" fmla="*/ 247 w 1051"/>
              <a:gd name="T65" fmla="*/ 735 h 969"/>
              <a:gd name="T66" fmla="*/ 114 w 1051"/>
              <a:gd name="T67" fmla="*/ 703 h 969"/>
              <a:gd name="T68" fmla="*/ 38 w 1051"/>
              <a:gd name="T69" fmla="*/ 570 h 969"/>
              <a:gd name="T70" fmla="*/ 25 w 1051"/>
              <a:gd name="T71" fmla="*/ 551 h 969"/>
              <a:gd name="T72" fmla="*/ 13 w 1051"/>
              <a:gd name="T73" fmla="*/ 532 h 969"/>
              <a:gd name="T74" fmla="*/ 0 w 1051"/>
              <a:gd name="T75" fmla="*/ 513 h 969"/>
              <a:gd name="T76" fmla="*/ 38 w 1051"/>
              <a:gd name="T77" fmla="*/ 437 h 969"/>
              <a:gd name="T78" fmla="*/ 57 w 1051"/>
              <a:gd name="T79" fmla="*/ 380 h 969"/>
              <a:gd name="T80" fmla="*/ 57 w 1051"/>
              <a:gd name="T81" fmla="*/ 292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51" h="969">
                <a:moveTo>
                  <a:pt x="57" y="292"/>
                </a:moveTo>
                <a:cubicBezTo>
                  <a:pt x="61" y="266"/>
                  <a:pt x="61" y="230"/>
                  <a:pt x="82" y="209"/>
                </a:cubicBezTo>
                <a:cubicBezTo>
                  <a:pt x="111" y="180"/>
                  <a:pt x="236" y="145"/>
                  <a:pt x="278" y="140"/>
                </a:cubicBezTo>
                <a:cubicBezTo>
                  <a:pt x="326" y="210"/>
                  <a:pt x="370" y="195"/>
                  <a:pt x="449" y="216"/>
                </a:cubicBezTo>
                <a:cubicBezTo>
                  <a:pt x="530" y="213"/>
                  <a:pt x="616" y="216"/>
                  <a:pt x="696" y="197"/>
                </a:cubicBezTo>
                <a:cubicBezTo>
                  <a:pt x="717" y="183"/>
                  <a:pt x="729" y="167"/>
                  <a:pt x="753" y="159"/>
                </a:cubicBezTo>
                <a:cubicBezTo>
                  <a:pt x="771" y="141"/>
                  <a:pt x="784" y="118"/>
                  <a:pt x="804" y="102"/>
                </a:cubicBezTo>
                <a:cubicBezTo>
                  <a:pt x="816" y="92"/>
                  <a:pt x="842" y="76"/>
                  <a:pt x="842" y="76"/>
                </a:cubicBezTo>
                <a:cubicBezTo>
                  <a:pt x="867" y="36"/>
                  <a:pt x="838" y="73"/>
                  <a:pt x="873" y="51"/>
                </a:cubicBezTo>
                <a:cubicBezTo>
                  <a:pt x="922" y="20"/>
                  <a:pt x="917" y="17"/>
                  <a:pt x="962" y="0"/>
                </a:cubicBezTo>
                <a:cubicBezTo>
                  <a:pt x="986" y="17"/>
                  <a:pt x="984" y="33"/>
                  <a:pt x="1000" y="57"/>
                </a:cubicBezTo>
                <a:cubicBezTo>
                  <a:pt x="1011" y="91"/>
                  <a:pt x="1007" y="122"/>
                  <a:pt x="987" y="152"/>
                </a:cubicBezTo>
                <a:cubicBezTo>
                  <a:pt x="981" y="171"/>
                  <a:pt x="979" y="192"/>
                  <a:pt x="968" y="209"/>
                </a:cubicBezTo>
                <a:cubicBezTo>
                  <a:pt x="929" y="265"/>
                  <a:pt x="853" y="283"/>
                  <a:pt x="791" y="292"/>
                </a:cubicBezTo>
                <a:cubicBezTo>
                  <a:pt x="752" y="318"/>
                  <a:pt x="673" y="356"/>
                  <a:pt x="747" y="406"/>
                </a:cubicBezTo>
                <a:cubicBezTo>
                  <a:pt x="824" y="394"/>
                  <a:pt x="911" y="409"/>
                  <a:pt x="987" y="412"/>
                </a:cubicBezTo>
                <a:cubicBezTo>
                  <a:pt x="1002" y="455"/>
                  <a:pt x="1025" y="500"/>
                  <a:pt x="1051" y="538"/>
                </a:cubicBezTo>
                <a:cubicBezTo>
                  <a:pt x="1039" y="594"/>
                  <a:pt x="999" y="606"/>
                  <a:pt x="949" y="614"/>
                </a:cubicBezTo>
                <a:cubicBezTo>
                  <a:pt x="928" y="612"/>
                  <a:pt x="907" y="613"/>
                  <a:pt x="886" y="608"/>
                </a:cubicBezTo>
                <a:cubicBezTo>
                  <a:pt x="868" y="604"/>
                  <a:pt x="862" y="584"/>
                  <a:pt x="848" y="576"/>
                </a:cubicBezTo>
                <a:cubicBezTo>
                  <a:pt x="838" y="570"/>
                  <a:pt x="779" y="564"/>
                  <a:pt x="778" y="564"/>
                </a:cubicBezTo>
                <a:cubicBezTo>
                  <a:pt x="730" y="551"/>
                  <a:pt x="681" y="555"/>
                  <a:pt x="633" y="570"/>
                </a:cubicBezTo>
                <a:cubicBezTo>
                  <a:pt x="629" y="584"/>
                  <a:pt x="615" y="594"/>
                  <a:pt x="614" y="608"/>
                </a:cubicBezTo>
                <a:cubicBezTo>
                  <a:pt x="609" y="659"/>
                  <a:pt x="656" y="708"/>
                  <a:pt x="696" y="735"/>
                </a:cubicBezTo>
                <a:cubicBezTo>
                  <a:pt x="715" y="856"/>
                  <a:pt x="684" y="716"/>
                  <a:pt x="728" y="804"/>
                </a:cubicBezTo>
                <a:cubicBezTo>
                  <a:pt x="735" y="817"/>
                  <a:pt x="743" y="868"/>
                  <a:pt x="747" y="887"/>
                </a:cubicBezTo>
                <a:cubicBezTo>
                  <a:pt x="741" y="929"/>
                  <a:pt x="743" y="941"/>
                  <a:pt x="715" y="969"/>
                </a:cubicBezTo>
                <a:cubicBezTo>
                  <a:pt x="677" y="967"/>
                  <a:pt x="639" y="967"/>
                  <a:pt x="601" y="963"/>
                </a:cubicBezTo>
                <a:cubicBezTo>
                  <a:pt x="579" y="961"/>
                  <a:pt x="544" y="931"/>
                  <a:pt x="544" y="931"/>
                </a:cubicBezTo>
                <a:cubicBezTo>
                  <a:pt x="533" y="909"/>
                  <a:pt x="532" y="908"/>
                  <a:pt x="525" y="887"/>
                </a:cubicBezTo>
                <a:cubicBezTo>
                  <a:pt x="521" y="874"/>
                  <a:pt x="513" y="849"/>
                  <a:pt x="513" y="849"/>
                </a:cubicBezTo>
                <a:cubicBezTo>
                  <a:pt x="494" y="727"/>
                  <a:pt x="444" y="772"/>
                  <a:pt x="297" y="766"/>
                </a:cubicBezTo>
                <a:cubicBezTo>
                  <a:pt x="204" y="737"/>
                  <a:pt x="293" y="774"/>
                  <a:pt x="247" y="735"/>
                </a:cubicBezTo>
                <a:cubicBezTo>
                  <a:pt x="220" y="712"/>
                  <a:pt x="149" y="712"/>
                  <a:pt x="114" y="703"/>
                </a:cubicBezTo>
                <a:cubicBezTo>
                  <a:pt x="91" y="657"/>
                  <a:pt x="66" y="613"/>
                  <a:pt x="38" y="570"/>
                </a:cubicBezTo>
                <a:cubicBezTo>
                  <a:pt x="34" y="564"/>
                  <a:pt x="29" y="557"/>
                  <a:pt x="25" y="551"/>
                </a:cubicBezTo>
                <a:cubicBezTo>
                  <a:pt x="21" y="545"/>
                  <a:pt x="17" y="538"/>
                  <a:pt x="13" y="532"/>
                </a:cubicBezTo>
                <a:cubicBezTo>
                  <a:pt x="9" y="526"/>
                  <a:pt x="0" y="513"/>
                  <a:pt x="0" y="513"/>
                </a:cubicBezTo>
                <a:cubicBezTo>
                  <a:pt x="6" y="473"/>
                  <a:pt x="10" y="465"/>
                  <a:pt x="38" y="437"/>
                </a:cubicBezTo>
                <a:cubicBezTo>
                  <a:pt x="44" y="418"/>
                  <a:pt x="51" y="399"/>
                  <a:pt x="57" y="380"/>
                </a:cubicBezTo>
                <a:cubicBezTo>
                  <a:pt x="48" y="343"/>
                  <a:pt x="67" y="325"/>
                  <a:pt x="57" y="292"/>
                </a:cubicBezTo>
                <a:close/>
              </a:path>
            </a:pathLst>
          </a:custGeom>
          <a:noFill/>
          <a:ln w="57240" cap="sq">
            <a:solidFill>
              <a:srgbClr val="CC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492125" y="5486400"/>
            <a:ext cx="11144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CC66FF"/>
                </a:solidFill>
                <a:latin typeface="Tahoma" pitchFamily="32" charset="0"/>
              </a:rPr>
              <a:t>Т-хелпер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1163638" y="2133600"/>
            <a:ext cx="127340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CC66FF"/>
                </a:solidFill>
                <a:latin typeface="Tahoma" pitchFamily="32" charset="0"/>
              </a:rPr>
              <a:t>Т-л</a:t>
            </a:r>
            <a:r>
              <a:rPr lang="uk-UA" altLang="ru-RU" sz="1400" b="1" dirty="0" smtClean="0">
                <a:solidFill>
                  <a:srgbClr val="CC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CC66FF"/>
                </a:solidFill>
                <a:latin typeface="Tahoma" pitchFamily="32" charset="0"/>
              </a:rPr>
              <a:t>мфоцит</a:t>
            </a:r>
            <a:endParaRPr lang="en-US" altLang="ru-RU" sz="1400" b="1" dirty="0">
              <a:solidFill>
                <a:srgbClr val="CC66FF"/>
              </a:solidFill>
              <a:latin typeface="Tahoma" pitchFamily="32" charset="0"/>
            </a:endParaRP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2863850" y="990600"/>
            <a:ext cx="990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0000"/>
                </a:solidFill>
                <a:latin typeface="Tahoma" pitchFamily="32" charset="0"/>
              </a:rPr>
              <a:t>антиген</a:t>
            </a:r>
          </a:p>
        </p:txBody>
      </p:sp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1360488" y="4648200"/>
            <a:ext cx="5392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2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Л-2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2427288" y="4114800"/>
            <a:ext cx="5392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2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Л-4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351088" y="4724400"/>
            <a:ext cx="5392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2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Л-5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1741488" y="5867400"/>
            <a:ext cx="5392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2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200" b="1" dirty="0" smtClean="0">
                <a:solidFill>
                  <a:srgbClr val="FFFF00"/>
                </a:solidFill>
                <a:latin typeface="Tahoma" pitchFamily="32" charset="0"/>
              </a:rPr>
              <a:t>Л-6</a:t>
            </a:r>
            <a:endParaRPr lang="en-US" altLang="ru-RU" sz="12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0988" name="Freeform 28"/>
          <p:cNvSpPr>
            <a:spLocks noChangeArrowheads="1"/>
          </p:cNvSpPr>
          <p:nvPr/>
        </p:nvSpPr>
        <p:spPr bwMode="auto">
          <a:xfrm>
            <a:off x="5416550" y="2903538"/>
            <a:ext cx="3081338" cy="3005137"/>
          </a:xfrm>
          <a:custGeom>
            <a:avLst/>
            <a:gdLst>
              <a:gd name="T0" fmla="*/ 721 w 1941"/>
              <a:gd name="T1" fmla="*/ 45 h 1893"/>
              <a:gd name="T2" fmla="*/ 487 w 1941"/>
              <a:gd name="T3" fmla="*/ 64 h 1893"/>
              <a:gd name="T4" fmla="*/ 348 w 1941"/>
              <a:gd name="T5" fmla="*/ 209 h 1893"/>
              <a:gd name="T6" fmla="*/ 310 w 1941"/>
              <a:gd name="T7" fmla="*/ 253 h 1893"/>
              <a:gd name="T8" fmla="*/ 272 w 1941"/>
              <a:gd name="T9" fmla="*/ 285 h 1893"/>
              <a:gd name="T10" fmla="*/ 190 w 1941"/>
              <a:gd name="T11" fmla="*/ 361 h 1893"/>
              <a:gd name="T12" fmla="*/ 107 w 1941"/>
              <a:gd name="T13" fmla="*/ 462 h 1893"/>
              <a:gd name="T14" fmla="*/ 57 w 1941"/>
              <a:gd name="T15" fmla="*/ 570 h 1893"/>
              <a:gd name="T16" fmla="*/ 0 w 1941"/>
              <a:gd name="T17" fmla="*/ 880 h 1893"/>
              <a:gd name="T18" fmla="*/ 25 w 1941"/>
              <a:gd name="T19" fmla="*/ 1057 h 1893"/>
              <a:gd name="T20" fmla="*/ 50 w 1941"/>
              <a:gd name="T21" fmla="*/ 1209 h 1893"/>
              <a:gd name="T22" fmla="*/ 63 w 1941"/>
              <a:gd name="T23" fmla="*/ 1247 h 1893"/>
              <a:gd name="T24" fmla="*/ 114 w 1941"/>
              <a:gd name="T25" fmla="*/ 1266 h 1893"/>
              <a:gd name="T26" fmla="*/ 164 w 1941"/>
              <a:gd name="T27" fmla="*/ 1538 h 1893"/>
              <a:gd name="T28" fmla="*/ 253 w 1941"/>
              <a:gd name="T29" fmla="*/ 1640 h 1893"/>
              <a:gd name="T30" fmla="*/ 304 w 1941"/>
              <a:gd name="T31" fmla="*/ 1690 h 1893"/>
              <a:gd name="T32" fmla="*/ 405 w 1941"/>
              <a:gd name="T33" fmla="*/ 1716 h 1893"/>
              <a:gd name="T34" fmla="*/ 449 w 1941"/>
              <a:gd name="T35" fmla="*/ 1728 h 1893"/>
              <a:gd name="T36" fmla="*/ 519 w 1941"/>
              <a:gd name="T37" fmla="*/ 1830 h 1893"/>
              <a:gd name="T38" fmla="*/ 721 w 1941"/>
              <a:gd name="T39" fmla="*/ 1868 h 1893"/>
              <a:gd name="T40" fmla="*/ 873 w 1941"/>
              <a:gd name="T41" fmla="*/ 1880 h 1893"/>
              <a:gd name="T42" fmla="*/ 987 w 1941"/>
              <a:gd name="T43" fmla="*/ 1893 h 1893"/>
              <a:gd name="T44" fmla="*/ 1399 w 1941"/>
              <a:gd name="T45" fmla="*/ 1861 h 1893"/>
              <a:gd name="T46" fmla="*/ 1531 w 1941"/>
              <a:gd name="T47" fmla="*/ 1823 h 1893"/>
              <a:gd name="T48" fmla="*/ 1607 w 1941"/>
              <a:gd name="T49" fmla="*/ 1811 h 1893"/>
              <a:gd name="T50" fmla="*/ 1652 w 1941"/>
              <a:gd name="T51" fmla="*/ 1779 h 1893"/>
              <a:gd name="T52" fmla="*/ 1715 w 1941"/>
              <a:gd name="T53" fmla="*/ 1735 h 1893"/>
              <a:gd name="T54" fmla="*/ 1747 w 1941"/>
              <a:gd name="T55" fmla="*/ 1678 h 1893"/>
              <a:gd name="T56" fmla="*/ 1778 w 1941"/>
              <a:gd name="T57" fmla="*/ 1557 h 1893"/>
              <a:gd name="T58" fmla="*/ 1804 w 1941"/>
              <a:gd name="T59" fmla="*/ 1418 h 1893"/>
              <a:gd name="T60" fmla="*/ 1892 w 1941"/>
              <a:gd name="T61" fmla="*/ 1374 h 1893"/>
              <a:gd name="T62" fmla="*/ 1880 w 1941"/>
              <a:gd name="T63" fmla="*/ 1127 h 1893"/>
              <a:gd name="T64" fmla="*/ 1848 w 1941"/>
              <a:gd name="T65" fmla="*/ 848 h 1893"/>
              <a:gd name="T66" fmla="*/ 1816 w 1941"/>
              <a:gd name="T67" fmla="*/ 697 h 1893"/>
              <a:gd name="T68" fmla="*/ 1658 w 1941"/>
              <a:gd name="T69" fmla="*/ 342 h 1893"/>
              <a:gd name="T70" fmla="*/ 1601 w 1941"/>
              <a:gd name="T71" fmla="*/ 291 h 1893"/>
              <a:gd name="T72" fmla="*/ 1582 w 1941"/>
              <a:gd name="T73" fmla="*/ 266 h 1893"/>
              <a:gd name="T74" fmla="*/ 1544 w 1941"/>
              <a:gd name="T75" fmla="*/ 241 h 1893"/>
              <a:gd name="T76" fmla="*/ 1525 w 1941"/>
              <a:gd name="T77" fmla="*/ 215 h 1893"/>
              <a:gd name="T78" fmla="*/ 1493 w 1941"/>
              <a:gd name="T79" fmla="*/ 190 h 1893"/>
              <a:gd name="T80" fmla="*/ 1405 w 1941"/>
              <a:gd name="T81" fmla="*/ 83 h 1893"/>
              <a:gd name="T82" fmla="*/ 1164 w 1941"/>
              <a:gd name="T83" fmla="*/ 0 h 1893"/>
              <a:gd name="T84" fmla="*/ 861 w 1941"/>
              <a:gd name="T85" fmla="*/ 38 h 1893"/>
              <a:gd name="T86" fmla="*/ 740 w 1941"/>
              <a:gd name="T87" fmla="*/ 32 h 1893"/>
              <a:gd name="T88" fmla="*/ 721 w 1941"/>
              <a:gd name="T89" fmla="*/ 45 h 1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41" h="1893">
                <a:moveTo>
                  <a:pt x="721" y="45"/>
                </a:moveTo>
                <a:cubicBezTo>
                  <a:pt x="656" y="48"/>
                  <a:pt x="550" y="41"/>
                  <a:pt x="487" y="64"/>
                </a:cubicBezTo>
                <a:cubicBezTo>
                  <a:pt x="451" y="119"/>
                  <a:pt x="398" y="166"/>
                  <a:pt x="348" y="209"/>
                </a:cubicBezTo>
                <a:cubicBezTo>
                  <a:pt x="305" y="246"/>
                  <a:pt x="338" y="220"/>
                  <a:pt x="310" y="253"/>
                </a:cubicBezTo>
                <a:cubicBezTo>
                  <a:pt x="258" y="315"/>
                  <a:pt x="322" y="235"/>
                  <a:pt x="272" y="285"/>
                </a:cubicBezTo>
                <a:cubicBezTo>
                  <a:pt x="245" y="312"/>
                  <a:pt x="222" y="339"/>
                  <a:pt x="190" y="361"/>
                </a:cubicBezTo>
                <a:cubicBezTo>
                  <a:pt x="166" y="396"/>
                  <a:pt x="126" y="422"/>
                  <a:pt x="107" y="462"/>
                </a:cubicBezTo>
                <a:cubicBezTo>
                  <a:pt x="90" y="499"/>
                  <a:pt x="79" y="535"/>
                  <a:pt x="57" y="570"/>
                </a:cubicBezTo>
                <a:cubicBezTo>
                  <a:pt x="29" y="670"/>
                  <a:pt x="11" y="776"/>
                  <a:pt x="0" y="880"/>
                </a:cubicBezTo>
                <a:cubicBezTo>
                  <a:pt x="5" y="950"/>
                  <a:pt x="19" y="990"/>
                  <a:pt x="25" y="1057"/>
                </a:cubicBezTo>
                <a:cubicBezTo>
                  <a:pt x="30" y="1110"/>
                  <a:pt x="30" y="1159"/>
                  <a:pt x="50" y="1209"/>
                </a:cubicBezTo>
                <a:cubicBezTo>
                  <a:pt x="55" y="1221"/>
                  <a:pt x="53" y="1238"/>
                  <a:pt x="63" y="1247"/>
                </a:cubicBezTo>
                <a:cubicBezTo>
                  <a:pt x="77" y="1259"/>
                  <a:pt x="97" y="1260"/>
                  <a:pt x="114" y="1266"/>
                </a:cubicBezTo>
                <a:cubicBezTo>
                  <a:pt x="143" y="1357"/>
                  <a:pt x="104" y="1459"/>
                  <a:pt x="164" y="1538"/>
                </a:cubicBezTo>
                <a:cubicBezTo>
                  <a:pt x="178" y="1577"/>
                  <a:pt x="222" y="1612"/>
                  <a:pt x="253" y="1640"/>
                </a:cubicBezTo>
                <a:cubicBezTo>
                  <a:pt x="271" y="1656"/>
                  <a:pt x="283" y="1679"/>
                  <a:pt x="304" y="1690"/>
                </a:cubicBezTo>
                <a:cubicBezTo>
                  <a:pt x="335" y="1706"/>
                  <a:pt x="371" y="1707"/>
                  <a:pt x="405" y="1716"/>
                </a:cubicBezTo>
                <a:cubicBezTo>
                  <a:pt x="420" y="1720"/>
                  <a:pt x="449" y="1728"/>
                  <a:pt x="449" y="1728"/>
                </a:cubicBezTo>
                <a:cubicBezTo>
                  <a:pt x="491" y="1757"/>
                  <a:pt x="467" y="1800"/>
                  <a:pt x="519" y="1830"/>
                </a:cubicBezTo>
                <a:cubicBezTo>
                  <a:pt x="567" y="1857"/>
                  <a:pt x="670" y="1863"/>
                  <a:pt x="721" y="1868"/>
                </a:cubicBezTo>
                <a:cubicBezTo>
                  <a:pt x="772" y="1873"/>
                  <a:pt x="822" y="1875"/>
                  <a:pt x="873" y="1880"/>
                </a:cubicBezTo>
                <a:cubicBezTo>
                  <a:pt x="911" y="1884"/>
                  <a:pt x="987" y="1893"/>
                  <a:pt x="987" y="1893"/>
                </a:cubicBezTo>
                <a:cubicBezTo>
                  <a:pt x="1091" y="1822"/>
                  <a:pt x="1367" y="1862"/>
                  <a:pt x="1399" y="1861"/>
                </a:cubicBezTo>
                <a:cubicBezTo>
                  <a:pt x="1445" y="1846"/>
                  <a:pt x="1482" y="1830"/>
                  <a:pt x="1531" y="1823"/>
                </a:cubicBezTo>
                <a:cubicBezTo>
                  <a:pt x="1556" y="1819"/>
                  <a:pt x="1607" y="1811"/>
                  <a:pt x="1607" y="1811"/>
                </a:cubicBezTo>
                <a:cubicBezTo>
                  <a:pt x="1663" y="1755"/>
                  <a:pt x="1585" y="1829"/>
                  <a:pt x="1652" y="1779"/>
                </a:cubicBezTo>
                <a:cubicBezTo>
                  <a:pt x="1677" y="1760"/>
                  <a:pt x="1684" y="1745"/>
                  <a:pt x="1715" y="1735"/>
                </a:cubicBezTo>
                <a:cubicBezTo>
                  <a:pt x="1727" y="1717"/>
                  <a:pt x="1742" y="1700"/>
                  <a:pt x="1747" y="1678"/>
                </a:cubicBezTo>
                <a:cubicBezTo>
                  <a:pt x="1772" y="1561"/>
                  <a:pt x="1747" y="1607"/>
                  <a:pt x="1778" y="1557"/>
                </a:cubicBezTo>
                <a:cubicBezTo>
                  <a:pt x="1787" y="1519"/>
                  <a:pt x="1779" y="1443"/>
                  <a:pt x="1804" y="1418"/>
                </a:cubicBezTo>
                <a:cubicBezTo>
                  <a:pt x="1826" y="1396"/>
                  <a:pt x="1862" y="1381"/>
                  <a:pt x="1892" y="1374"/>
                </a:cubicBezTo>
                <a:cubicBezTo>
                  <a:pt x="1941" y="1302"/>
                  <a:pt x="1916" y="1202"/>
                  <a:pt x="1880" y="1127"/>
                </a:cubicBezTo>
                <a:cubicBezTo>
                  <a:pt x="1877" y="1043"/>
                  <a:pt x="1889" y="930"/>
                  <a:pt x="1848" y="848"/>
                </a:cubicBezTo>
                <a:cubicBezTo>
                  <a:pt x="1842" y="798"/>
                  <a:pt x="1840" y="742"/>
                  <a:pt x="1816" y="697"/>
                </a:cubicBezTo>
                <a:cubicBezTo>
                  <a:pt x="1797" y="576"/>
                  <a:pt x="1795" y="389"/>
                  <a:pt x="1658" y="342"/>
                </a:cubicBezTo>
                <a:cubicBezTo>
                  <a:pt x="1638" y="322"/>
                  <a:pt x="1627" y="301"/>
                  <a:pt x="1601" y="291"/>
                </a:cubicBezTo>
                <a:cubicBezTo>
                  <a:pt x="1595" y="283"/>
                  <a:pt x="1590" y="273"/>
                  <a:pt x="1582" y="266"/>
                </a:cubicBezTo>
                <a:cubicBezTo>
                  <a:pt x="1571" y="256"/>
                  <a:pt x="1544" y="241"/>
                  <a:pt x="1544" y="241"/>
                </a:cubicBezTo>
                <a:cubicBezTo>
                  <a:pt x="1538" y="232"/>
                  <a:pt x="1533" y="222"/>
                  <a:pt x="1525" y="215"/>
                </a:cubicBezTo>
                <a:cubicBezTo>
                  <a:pt x="1488" y="184"/>
                  <a:pt x="1522" y="241"/>
                  <a:pt x="1493" y="190"/>
                </a:cubicBezTo>
                <a:cubicBezTo>
                  <a:pt x="1469" y="149"/>
                  <a:pt x="1453" y="98"/>
                  <a:pt x="1405" y="83"/>
                </a:cubicBezTo>
                <a:cubicBezTo>
                  <a:pt x="1333" y="29"/>
                  <a:pt x="1251" y="12"/>
                  <a:pt x="1164" y="0"/>
                </a:cubicBezTo>
                <a:cubicBezTo>
                  <a:pt x="1042" y="4"/>
                  <a:pt x="967" y="4"/>
                  <a:pt x="861" y="38"/>
                </a:cubicBezTo>
                <a:cubicBezTo>
                  <a:pt x="821" y="36"/>
                  <a:pt x="780" y="32"/>
                  <a:pt x="740" y="32"/>
                </a:cubicBezTo>
                <a:cubicBezTo>
                  <a:pt x="693" y="32"/>
                  <a:pt x="705" y="36"/>
                  <a:pt x="721" y="45"/>
                </a:cubicBezTo>
                <a:close/>
              </a:path>
            </a:pathLst>
          </a:custGeom>
          <a:noFill/>
          <a:ln w="57240" cap="sq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0989" name="Picture 2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11430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0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2286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1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29200"/>
            <a:ext cx="259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2" name="Picture 3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562600"/>
            <a:ext cx="3505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3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228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6267450" y="3352800"/>
            <a:ext cx="128622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0066FF"/>
                </a:solidFill>
                <a:latin typeface="Tahoma" pitchFamily="32" charset="0"/>
              </a:rPr>
              <a:t>В-л</a:t>
            </a:r>
            <a:r>
              <a:rPr lang="uk-UA" altLang="ru-RU" sz="1400" b="1" dirty="0">
                <a:solidFill>
                  <a:srgbClr val="0066FF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66FF"/>
                </a:solidFill>
                <a:latin typeface="Tahoma" pitchFamily="32" charset="0"/>
              </a:rPr>
              <a:t>мфоцит</a:t>
            </a:r>
            <a:endParaRPr lang="en-US" altLang="ru-RU" sz="1400" b="1" dirty="0">
              <a:solidFill>
                <a:srgbClr val="0066FF"/>
              </a:solidFill>
              <a:latin typeface="Tahoma" pitchFamily="32" charset="0"/>
            </a:endParaRPr>
          </a:p>
        </p:txBody>
      </p:sp>
      <p:pic>
        <p:nvPicPr>
          <p:cNvPr id="40995" name="Picture 3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3317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6" name="Text Box 36"/>
          <p:cNvSpPr txBox="1">
            <a:spLocks noChangeArrowheads="1"/>
          </p:cNvSpPr>
          <p:nvPr/>
        </p:nvSpPr>
        <p:spPr bwMode="auto">
          <a:xfrm>
            <a:off x="6884988" y="6324600"/>
            <a:ext cx="1270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9933"/>
                </a:solidFill>
                <a:latin typeface="Tahoma" pitchFamily="32" charset="0"/>
              </a:rPr>
              <a:t>АНТИТЕЛА</a:t>
            </a:r>
          </a:p>
        </p:txBody>
      </p:sp>
      <p:sp>
        <p:nvSpPr>
          <p:cNvPr id="40997" name="Text Box 37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29499170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4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2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6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66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0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4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40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3" dur="5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1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0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20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24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28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2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6" dur="500"/>
                                        <p:tgtEl>
                                          <p:spTgt spid="40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45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49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53" dur="500"/>
                                        <p:tgtEl>
                                          <p:spTgt spid="4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57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6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79" grpId="0" animBg="1"/>
      <p:bldP spid="4098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514600" y="1447800"/>
            <a:ext cx="2743200" cy="762000"/>
          </a:xfrm>
          <a:prstGeom prst="rect">
            <a:avLst/>
          </a:prstGeom>
          <a:gradFill rotWithShape="0">
            <a:gsLst>
              <a:gs pos="0">
                <a:srgbClr val="454500"/>
              </a:gs>
              <a:gs pos="50000">
                <a:srgbClr val="FFFF00"/>
              </a:gs>
              <a:gs pos="100000">
                <a:srgbClr val="454500"/>
              </a:gs>
            </a:gsLst>
            <a:lin ang="0" scaled="1"/>
          </a:gradFill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336550"/>
            <a:ext cx="9144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Циток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як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uk-UA" altLang="ru-RU" sz="2400" b="1" i="1" dirty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ндуктор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б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і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лк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і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в 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г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остро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ї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фаз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и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</a:rPr>
              <a:t>запалення</a:t>
            </a:r>
            <a:endParaRPr lang="en-US" altLang="ru-RU" sz="24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1987" name="Freeform 3"/>
          <p:cNvSpPr>
            <a:spLocks noChangeArrowheads="1"/>
          </p:cNvSpPr>
          <p:nvPr/>
        </p:nvSpPr>
        <p:spPr bwMode="auto">
          <a:xfrm>
            <a:off x="1905000" y="3657600"/>
            <a:ext cx="3416300" cy="1200150"/>
          </a:xfrm>
          <a:custGeom>
            <a:avLst/>
            <a:gdLst>
              <a:gd name="T0" fmla="*/ 0 w 2152"/>
              <a:gd name="T1" fmla="*/ 554 h 756"/>
              <a:gd name="T2" fmla="*/ 82 w 2152"/>
              <a:gd name="T3" fmla="*/ 465 h 756"/>
              <a:gd name="T4" fmla="*/ 158 w 2152"/>
              <a:gd name="T5" fmla="*/ 396 h 756"/>
              <a:gd name="T6" fmla="*/ 310 w 2152"/>
              <a:gd name="T7" fmla="*/ 301 h 756"/>
              <a:gd name="T8" fmla="*/ 367 w 2152"/>
              <a:gd name="T9" fmla="*/ 269 h 756"/>
              <a:gd name="T10" fmla="*/ 614 w 2152"/>
              <a:gd name="T11" fmla="*/ 174 h 756"/>
              <a:gd name="T12" fmla="*/ 1380 w 2152"/>
              <a:gd name="T13" fmla="*/ 54 h 756"/>
              <a:gd name="T14" fmla="*/ 1639 w 2152"/>
              <a:gd name="T15" fmla="*/ 35 h 756"/>
              <a:gd name="T16" fmla="*/ 2108 w 2152"/>
              <a:gd name="T17" fmla="*/ 54 h 756"/>
              <a:gd name="T18" fmla="*/ 2152 w 2152"/>
              <a:gd name="T19" fmla="*/ 130 h 756"/>
              <a:gd name="T20" fmla="*/ 2127 w 2152"/>
              <a:gd name="T21" fmla="*/ 231 h 756"/>
              <a:gd name="T22" fmla="*/ 2089 w 2152"/>
              <a:gd name="T23" fmla="*/ 256 h 756"/>
              <a:gd name="T24" fmla="*/ 2063 w 2152"/>
              <a:gd name="T25" fmla="*/ 313 h 756"/>
              <a:gd name="T26" fmla="*/ 2032 w 2152"/>
              <a:gd name="T27" fmla="*/ 402 h 756"/>
              <a:gd name="T28" fmla="*/ 2038 w 2152"/>
              <a:gd name="T29" fmla="*/ 579 h 756"/>
              <a:gd name="T30" fmla="*/ 2051 w 2152"/>
              <a:gd name="T31" fmla="*/ 617 h 756"/>
              <a:gd name="T32" fmla="*/ 2063 w 2152"/>
              <a:gd name="T33" fmla="*/ 655 h 756"/>
              <a:gd name="T34" fmla="*/ 2051 w 2152"/>
              <a:gd name="T35" fmla="*/ 725 h 756"/>
              <a:gd name="T36" fmla="*/ 1975 w 2152"/>
              <a:gd name="T37" fmla="*/ 756 h 756"/>
              <a:gd name="T38" fmla="*/ 1646 w 2152"/>
              <a:gd name="T39" fmla="*/ 725 h 756"/>
              <a:gd name="T40" fmla="*/ 1392 w 2152"/>
              <a:gd name="T41" fmla="*/ 687 h 756"/>
              <a:gd name="T42" fmla="*/ 1278 w 2152"/>
              <a:gd name="T43" fmla="*/ 674 h 756"/>
              <a:gd name="T44" fmla="*/ 1044 w 2152"/>
              <a:gd name="T45" fmla="*/ 636 h 756"/>
              <a:gd name="T46" fmla="*/ 956 w 2152"/>
              <a:gd name="T47" fmla="*/ 623 h 756"/>
              <a:gd name="T48" fmla="*/ 892 w 2152"/>
              <a:gd name="T49" fmla="*/ 604 h 756"/>
              <a:gd name="T50" fmla="*/ 759 w 2152"/>
              <a:gd name="T51" fmla="*/ 585 h 756"/>
              <a:gd name="T52" fmla="*/ 487 w 2152"/>
              <a:gd name="T53" fmla="*/ 547 h 756"/>
              <a:gd name="T54" fmla="*/ 361 w 2152"/>
              <a:gd name="T55" fmla="*/ 528 h 756"/>
              <a:gd name="T56" fmla="*/ 158 w 2152"/>
              <a:gd name="T57" fmla="*/ 535 h 756"/>
              <a:gd name="T58" fmla="*/ 82 w 2152"/>
              <a:gd name="T59" fmla="*/ 547 h 756"/>
              <a:gd name="T60" fmla="*/ 12 w 2152"/>
              <a:gd name="T61" fmla="*/ 566 h 756"/>
              <a:gd name="T62" fmla="*/ 0 w 2152"/>
              <a:gd name="T63" fmla="*/ 554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52" h="756">
                <a:moveTo>
                  <a:pt x="0" y="554"/>
                </a:moveTo>
                <a:cubicBezTo>
                  <a:pt x="21" y="521"/>
                  <a:pt x="49" y="487"/>
                  <a:pt x="82" y="465"/>
                </a:cubicBezTo>
                <a:cubicBezTo>
                  <a:pt x="91" y="435"/>
                  <a:pt x="127" y="406"/>
                  <a:pt x="158" y="396"/>
                </a:cubicBezTo>
                <a:cubicBezTo>
                  <a:pt x="190" y="350"/>
                  <a:pt x="255" y="314"/>
                  <a:pt x="310" y="301"/>
                </a:cubicBezTo>
                <a:cubicBezTo>
                  <a:pt x="353" y="271"/>
                  <a:pt x="333" y="280"/>
                  <a:pt x="367" y="269"/>
                </a:cubicBezTo>
                <a:cubicBezTo>
                  <a:pt x="440" y="221"/>
                  <a:pt x="529" y="196"/>
                  <a:pt x="614" y="174"/>
                </a:cubicBezTo>
                <a:cubicBezTo>
                  <a:pt x="829" y="62"/>
                  <a:pt x="1147" y="65"/>
                  <a:pt x="1380" y="54"/>
                </a:cubicBezTo>
                <a:cubicBezTo>
                  <a:pt x="1466" y="42"/>
                  <a:pt x="1553" y="44"/>
                  <a:pt x="1639" y="35"/>
                </a:cubicBezTo>
                <a:cubicBezTo>
                  <a:pt x="1795" y="37"/>
                  <a:pt x="1961" y="0"/>
                  <a:pt x="2108" y="54"/>
                </a:cubicBezTo>
                <a:cubicBezTo>
                  <a:pt x="2131" y="77"/>
                  <a:pt x="2134" y="104"/>
                  <a:pt x="2152" y="130"/>
                </a:cubicBezTo>
                <a:cubicBezTo>
                  <a:pt x="2151" y="139"/>
                  <a:pt x="2137" y="224"/>
                  <a:pt x="2127" y="231"/>
                </a:cubicBezTo>
                <a:cubicBezTo>
                  <a:pt x="2114" y="239"/>
                  <a:pt x="2089" y="256"/>
                  <a:pt x="2089" y="256"/>
                </a:cubicBezTo>
                <a:cubicBezTo>
                  <a:pt x="2081" y="277"/>
                  <a:pt x="2076" y="294"/>
                  <a:pt x="2063" y="313"/>
                </a:cubicBezTo>
                <a:cubicBezTo>
                  <a:pt x="2053" y="343"/>
                  <a:pt x="2042" y="372"/>
                  <a:pt x="2032" y="402"/>
                </a:cubicBezTo>
                <a:cubicBezTo>
                  <a:pt x="2034" y="461"/>
                  <a:pt x="2034" y="520"/>
                  <a:pt x="2038" y="579"/>
                </a:cubicBezTo>
                <a:cubicBezTo>
                  <a:pt x="2038" y="584"/>
                  <a:pt x="2050" y="613"/>
                  <a:pt x="2051" y="617"/>
                </a:cubicBezTo>
                <a:cubicBezTo>
                  <a:pt x="2055" y="630"/>
                  <a:pt x="2063" y="655"/>
                  <a:pt x="2063" y="655"/>
                </a:cubicBezTo>
                <a:cubicBezTo>
                  <a:pt x="2063" y="656"/>
                  <a:pt x="2058" y="720"/>
                  <a:pt x="2051" y="725"/>
                </a:cubicBezTo>
                <a:cubicBezTo>
                  <a:pt x="2032" y="739"/>
                  <a:pt x="1997" y="742"/>
                  <a:pt x="1975" y="756"/>
                </a:cubicBezTo>
                <a:cubicBezTo>
                  <a:pt x="1841" y="752"/>
                  <a:pt x="1767" y="741"/>
                  <a:pt x="1646" y="725"/>
                </a:cubicBezTo>
                <a:cubicBezTo>
                  <a:pt x="1564" y="695"/>
                  <a:pt x="1478" y="697"/>
                  <a:pt x="1392" y="687"/>
                </a:cubicBezTo>
                <a:cubicBezTo>
                  <a:pt x="1334" y="671"/>
                  <a:pt x="1390" y="685"/>
                  <a:pt x="1278" y="674"/>
                </a:cubicBezTo>
                <a:cubicBezTo>
                  <a:pt x="1200" y="667"/>
                  <a:pt x="1122" y="645"/>
                  <a:pt x="1044" y="636"/>
                </a:cubicBezTo>
                <a:cubicBezTo>
                  <a:pt x="999" y="622"/>
                  <a:pt x="1047" y="635"/>
                  <a:pt x="956" y="623"/>
                </a:cubicBezTo>
                <a:cubicBezTo>
                  <a:pt x="933" y="620"/>
                  <a:pt x="914" y="608"/>
                  <a:pt x="892" y="604"/>
                </a:cubicBezTo>
                <a:cubicBezTo>
                  <a:pt x="848" y="596"/>
                  <a:pt x="803" y="592"/>
                  <a:pt x="759" y="585"/>
                </a:cubicBezTo>
                <a:cubicBezTo>
                  <a:pt x="677" y="559"/>
                  <a:pt x="572" y="553"/>
                  <a:pt x="487" y="547"/>
                </a:cubicBezTo>
                <a:cubicBezTo>
                  <a:pt x="445" y="540"/>
                  <a:pt x="402" y="540"/>
                  <a:pt x="361" y="528"/>
                </a:cubicBezTo>
                <a:cubicBezTo>
                  <a:pt x="293" y="530"/>
                  <a:pt x="226" y="530"/>
                  <a:pt x="158" y="535"/>
                </a:cubicBezTo>
                <a:cubicBezTo>
                  <a:pt x="132" y="537"/>
                  <a:pt x="82" y="547"/>
                  <a:pt x="82" y="547"/>
                </a:cubicBezTo>
                <a:cubicBezTo>
                  <a:pt x="69" y="552"/>
                  <a:pt x="23" y="568"/>
                  <a:pt x="12" y="566"/>
                </a:cubicBezTo>
                <a:cubicBezTo>
                  <a:pt x="6" y="565"/>
                  <a:pt x="4" y="558"/>
                  <a:pt x="0" y="554"/>
                </a:cubicBezTo>
                <a:close/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3D1E00"/>
              </a:gs>
            </a:gsLst>
            <a:lin ang="18900000" scaled="1"/>
          </a:gradFill>
          <a:ln w="38160" cap="sq">
            <a:solidFill>
              <a:srgbClr val="99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541713" y="4114800"/>
            <a:ext cx="103295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ПЕЧ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ІНКА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049963" y="3962400"/>
            <a:ext cx="2669618" cy="24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інтерлейкін-1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Л-6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інтерлейкін-6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Л-11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інтерлейкін-11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ФНО</a:t>
            </a:r>
            <a:r>
              <a:rPr lang="en-US" altLang="ru-RU" sz="2000" b="1" dirty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  <a:r>
              <a:rPr lang="ru-RU" altLang="ru-RU" sz="2400" b="1" dirty="0">
                <a:solidFill>
                  <a:srgbClr val="00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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–   фактор 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некрозу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                   </a:t>
            </a:r>
            <a:r>
              <a:rPr lang="ru-RU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пуолин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Ф</a:t>
            </a:r>
            <a:r>
              <a:rPr lang="en-US" altLang="ru-RU" sz="2000" b="1" dirty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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  –   </a:t>
            </a:r>
            <a:r>
              <a:rPr lang="en-US" altLang="ru-RU" sz="2000" b="1" dirty="0">
                <a:solidFill>
                  <a:srgbClr val="00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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- </a:t>
            </a:r>
            <a:r>
              <a:rPr lang="ru-RU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інтерферон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ОСМ 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– </a:t>
            </a:r>
            <a:r>
              <a:rPr lang="ru-RU" altLang="ru-RU" sz="1400" b="1" dirty="0" err="1">
                <a:solidFill>
                  <a:srgbClr val="00FF00"/>
                </a:solidFill>
                <a:latin typeface="Tahoma" pitchFamily="32" charset="0"/>
              </a:rPr>
              <a:t>онкостатин</a:t>
            </a:r>
            <a:r>
              <a:rPr lang="ru-RU" altLang="ru-RU" sz="1400" b="1" dirty="0">
                <a:solidFill>
                  <a:srgbClr val="00FF00"/>
                </a:solidFill>
                <a:latin typeface="Tahoma" pitchFamily="32" charset="0"/>
              </a:rPr>
              <a:t> М</a:t>
            </a:r>
          </a:p>
          <a:p>
            <a:pPr>
              <a:buClrTx/>
              <a:buFontTx/>
              <a:buNone/>
            </a:pP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(</a:t>
            </a:r>
            <a:r>
              <a:rPr lang="ru-RU" altLang="ru-RU" sz="1200" b="1" dirty="0">
                <a:solidFill>
                  <a:srgbClr val="FFFF00"/>
                </a:solidFill>
                <a:latin typeface="Tahoma" pitchFamily="32" charset="0"/>
              </a:rPr>
              <a:t>+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) – </a:t>
            </a:r>
            <a:r>
              <a:rPr lang="ru-RU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ефект</a:t>
            </a:r>
            <a:r>
              <a:rPr lang="ru-RU" altLang="ru-RU" sz="12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посилення</a:t>
            </a:r>
            <a:endParaRPr lang="ru-RU" altLang="ru-RU" sz="1200" b="1" dirty="0">
              <a:solidFill>
                <a:srgbClr val="00FF00"/>
              </a:solidFill>
              <a:latin typeface="Tahoma" pitchFamily="32" charset="0"/>
            </a:endParaRPr>
          </a:p>
          <a:p>
            <a:pPr>
              <a:buClrTx/>
              <a:buFontTx/>
              <a:buNone/>
            </a:pP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( </a:t>
            </a:r>
            <a:r>
              <a:rPr lang="ru-RU" altLang="ru-RU" sz="1200" b="1" dirty="0">
                <a:solidFill>
                  <a:srgbClr val="FFFF00"/>
                </a:solidFill>
                <a:latin typeface="Tahoma" pitchFamily="32" charset="0"/>
              </a:rPr>
              <a:t>-</a:t>
            </a:r>
            <a:r>
              <a:rPr lang="ru-RU" altLang="ru-RU" sz="1200" b="1" dirty="0">
                <a:solidFill>
                  <a:srgbClr val="00FF00"/>
                </a:solidFill>
                <a:latin typeface="Tahoma" pitchFamily="32" charset="0"/>
              </a:rPr>
              <a:t> ) – </a:t>
            </a:r>
            <a:r>
              <a:rPr lang="ru-RU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інгібіруючий</a:t>
            </a:r>
            <a:r>
              <a:rPr lang="ru-RU" altLang="ru-RU" sz="12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ru-RU" altLang="ru-RU" sz="1200" b="1" dirty="0" err="1" smtClean="0">
                <a:solidFill>
                  <a:srgbClr val="00FF00"/>
                </a:solidFill>
                <a:latin typeface="Tahoma" pitchFamily="32" charset="0"/>
              </a:rPr>
              <a:t>вплив</a:t>
            </a:r>
            <a:r>
              <a:rPr lang="ru-RU" altLang="ru-RU" sz="1400" b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endParaRPr lang="ru-RU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514600" y="1447800"/>
            <a:ext cx="2746375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Г</a:t>
            </a:r>
            <a:r>
              <a:rPr lang="uk-UA" altLang="ru-RU" sz="1400" b="1" dirty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ПОТАЛАМУС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Г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ПОФ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З</a:t>
            </a:r>
            <a:r>
              <a:rPr lang="en-US" altLang="ru-RU" sz="1400" b="1" dirty="0">
                <a:solidFill>
                  <a:srgbClr val="FF00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НАД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НИРНИКИ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178145" y="2667000"/>
            <a:ext cx="123012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FFFF00"/>
                </a:solidFill>
                <a:latin typeface="Tahoma" pitchFamily="32" charset="0"/>
              </a:rPr>
              <a:t>глюко</a:t>
            </a:r>
            <a:r>
              <a:rPr lang="en-US" altLang="ru-RU" sz="1400" b="1" dirty="0">
                <a:solidFill>
                  <a:srgbClr val="FFFF00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кортико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д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797300" y="2743200"/>
            <a:ext cx="59853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76600"/>
            <a:ext cx="723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3295650" y="3048000"/>
            <a:ext cx="3095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2000" b="1">
                <a:solidFill>
                  <a:srgbClr val="FFFF00"/>
                </a:solidFill>
                <a:latin typeface="Tahoma" pitchFamily="32" charset="0"/>
              </a:rPr>
              <a:t>–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2284413" y="2335213"/>
            <a:ext cx="3937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2000" b="1">
                <a:solidFill>
                  <a:srgbClr val="FFFF00"/>
                </a:solidFill>
                <a:latin typeface="Tahoma" pitchFamily="32" charset="0"/>
              </a:rPr>
              <a:t>+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4549775" y="2667000"/>
            <a:ext cx="8175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b="1">
                <a:solidFill>
                  <a:srgbClr val="FFFF00"/>
                </a:solidFill>
                <a:latin typeface="Tahoma" pitchFamily="32" charset="0"/>
              </a:rPr>
              <a:t>ФНО</a:t>
            </a:r>
            <a:r>
              <a:rPr lang="en-US" altLang="ru-RU" sz="2000" b="1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</a:t>
            </a:r>
          </a:p>
        </p:txBody>
      </p:sp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00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2635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5027613" y="2362200"/>
            <a:ext cx="3937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2000" b="1">
                <a:solidFill>
                  <a:srgbClr val="FFFF00"/>
                </a:solidFill>
                <a:latin typeface="Tahoma" pitchFamily="32" charset="0"/>
              </a:rPr>
              <a:t>+</a:t>
            </a:r>
          </a:p>
        </p:txBody>
      </p:sp>
      <p:pic>
        <p:nvPicPr>
          <p:cNvPr id="4200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5966105" y="1524000"/>
            <a:ext cx="152026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ПІДВИЩЕННЯ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температур</a:t>
            </a: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423863" y="3657600"/>
            <a:ext cx="53121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ru-RU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Ф</a:t>
            </a:r>
            <a:r>
              <a:rPr lang="en-US" altLang="ru-RU" sz="2000" b="1" dirty="0">
                <a:solidFill>
                  <a:srgbClr val="FFFF00"/>
                </a:solidFill>
                <a:latin typeface="Symbol" pitchFamily="16" charset="2"/>
                <a:ea typeface="Symbol" pitchFamily="16" charset="2"/>
                <a:cs typeface="Symbol" pitchFamily="16" charset="2"/>
              </a:rPr>
              <a:t></a:t>
            </a:r>
          </a:p>
        </p:txBody>
      </p:sp>
      <p:pic>
        <p:nvPicPr>
          <p:cNvPr id="4200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436563" y="3962400"/>
            <a:ext cx="63976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>
                <a:solidFill>
                  <a:srgbClr val="FFFF00"/>
                </a:solidFill>
                <a:latin typeface="Tahoma" pitchFamily="32" charset="0"/>
              </a:rPr>
              <a:t>ОСМ</a:t>
            </a:r>
          </a:p>
        </p:txBody>
      </p:sp>
      <p:pic>
        <p:nvPicPr>
          <p:cNvPr id="4200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444500" y="4191000"/>
            <a:ext cx="59853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Л-6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201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38150" y="4419600"/>
            <a:ext cx="71235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Л-11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201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95800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014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0"/>
            <a:ext cx="331788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2954475" y="5105400"/>
            <a:ext cx="171422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Б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ЛКИ 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Г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ОСТРО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Ї</a:t>
            </a: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 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FF0000"/>
                </a:solidFill>
                <a:latin typeface="Tahoma" pitchFamily="32" charset="0"/>
              </a:rPr>
              <a:t>ФАЗ</a:t>
            </a:r>
            <a:r>
              <a:rPr lang="uk-UA" altLang="ru-RU" sz="1400" b="1" dirty="0" smtClean="0">
                <a:solidFill>
                  <a:srgbClr val="FF00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FF0000"/>
              </a:solidFill>
              <a:latin typeface="Tahoma" pitchFamily="32" charset="0"/>
            </a:endParaRPr>
          </a:p>
        </p:txBody>
      </p:sp>
      <p:sp>
        <p:nvSpPr>
          <p:cNvPr id="42016" name="Text Box 32"/>
          <p:cNvSpPr txBox="1">
            <a:spLocks noChangeArrowheads="1"/>
          </p:cNvSpPr>
          <p:nvPr/>
        </p:nvSpPr>
        <p:spPr bwMode="auto">
          <a:xfrm>
            <a:off x="1412875" y="5486400"/>
            <a:ext cx="83898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uk-UA" altLang="ru-RU" sz="14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FFFF00"/>
                </a:solidFill>
                <a:latin typeface="Tahoma" pitchFamily="32" charset="0"/>
              </a:rPr>
              <a:t>нсул</a:t>
            </a:r>
            <a:r>
              <a:rPr lang="uk-UA" altLang="ru-RU" sz="14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FFFF00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pic>
        <p:nvPicPr>
          <p:cNvPr id="42017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68863"/>
            <a:ext cx="6096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1458913" y="4876800"/>
            <a:ext cx="3968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2000" b="1">
                <a:solidFill>
                  <a:srgbClr val="FFFF00"/>
                </a:solidFill>
                <a:latin typeface="Tahoma" pitchFamily="32" charset="0"/>
              </a:rPr>
              <a:t>– </a:t>
            </a:r>
          </a:p>
        </p:txBody>
      </p:sp>
      <p:sp>
        <p:nvSpPr>
          <p:cNvPr id="42019" name="Text Box 35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581213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35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44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8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62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66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0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84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93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07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16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25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34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38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2" dur="5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5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5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5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6" dur="5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5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5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1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 animBg="1"/>
      <p:bldP spid="4198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381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2400" b="1" i="1" dirty="0">
                <a:solidFill>
                  <a:srgbClr val="00FF00"/>
                </a:solidFill>
                <a:latin typeface="Tahoma" pitchFamily="32" charset="0"/>
              </a:rPr>
              <a:t>* 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С</a:t>
            </a:r>
            <a:r>
              <a:rPr lang="uk-UA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піввідношення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системн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и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х </a:t>
            </a:r>
            <a:r>
              <a:rPr lang="uk-UA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та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м</a:t>
            </a:r>
            <a:r>
              <a:rPr lang="uk-UA" altLang="ru-RU" sz="2400" b="1" i="1" dirty="0" err="1" smtClean="0">
                <a:solidFill>
                  <a:srgbClr val="00FFFF"/>
                </a:solidFill>
                <a:latin typeface="Tahoma" pitchFamily="32" charset="0"/>
                <a:hlinkClick r:id=""/>
              </a:rPr>
              <a:t>ісцевих</a:t>
            </a:r>
            <a:r>
              <a:rPr lang="en-US" altLang="ru-RU" sz="2400" b="1" i="1" dirty="0" smtClean="0">
                <a:solidFill>
                  <a:srgbClr val="00FFFF"/>
                </a:solidFill>
                <a:latin typeface="Tahoma" pitchFamily="32" charset="0"/>
                <a:hlinkClick r:id=""/>
              </a:rPr>
              <a:t> </a:t>
            </a: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механ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зм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в 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запального </a:t>
            </a:r>
            <a:r>
              <a:rPr lang="en-US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 </a:t>
            </a:r>
            <a:r>
              <a:rPr lang="en-US" altLang="ru-RU" sz="2400" b="1" i="1" dirty="0" err="1" smtClean="0">
                <a:solidFill>
                  <a:srgbClr val="00FF00"/>
                </a:solidFill>
                <a:latin typeface="Tahoma" pitchFamily="32" charset="0"/>
              </a:rPr>
              <a:t>процес</a:t>
            </a:r>
            <a:r>
              <a:rPr lang="uk-UA" altLang="ru-RU" sz="2400" b="1" i="1" dirty="0" smtClean="0">
                <a:solidFill>
                  <a:srgbClr val="00FF00"/>
                </a:solidFill>
                <a:latin typeface="Tahoma" pitchFamily="32" charset="0"/>
              </a:rPr>
              <a:t>у</a:t>
            </a:r>
            <a:endParaRPr lang="en-US" altLang="ru-RU" sz="2400" b="1" i="1" dirty="0">
              <a:solidFill>
                <a:srgbClr val="00FF00"/>
              </a:solidFill>
              <a:latin typeface="Tahoma" pitchFamily="32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15509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3157538" y="1295400"/>
            <a:ext cx="2827337" cy="1908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b="1" kern="10" dirty="0" err="1" smtClean="0">
                <a:ln w="12600" cap="sq">
                  <a:solidFill>
                    <a:srgbClr val="FFFF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0186" dir="1096358" algn="ctr" rotWithShape="0">
                    <a:srgbClr val="808080"/>
                  </a:outerShdw>
                </a:effectLst>
                <a:latin typeface="Tahoma"/>
                <a:ea typeface="Tahoma"/>
                <a:cs typeface="Tahoma"/>
              </a:rPr>
              <a:t>медіатори</a:t>
            </a:r>
            <a:r>
              <a:rPr lang="ru-RU" b="1" kern="10" dirty="0" smtClean="0">
                <a:ln w="12600" cap="sq">
                  <a:solidFill>
                    <a:srgbClr val="FFFF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0186" dir="1096358" algn="ctr" rotWithShape="0">
                    <a:srgbClr val="808080"/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ru-RU" b="1" kern="10" dirty="0" err="1" smtClean="0">
                <a:ln w="12600" cap="sq">
                  <a:solidFill>
                    <a:srgbClr val="FFFF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0186" dir="1096358" algn="ctr" rotWithShape="0">
                    <a:srgbClr val="808080"/>
                  </a:outerShdw>
                </a:effectLst>
                <a:latin typeface="Tahoma"/>
                <a:ea typeface="Tahoma"/>
                <a:cs typeface="Tahoma"/>
              </a:rPr>
              <a:t>запалення</a:t>
            </a:r>
            <a:endParaRPr lang="ru-RU" b="1" kern="10" dirty="0">
              <a:ln w="12600" cap="sq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40186" dir="1096358" algn="ctr" rotWithShape="0">
                  <a:srgbClr val="808080"/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33552" y="1447800"/>
            <a:ext cx="137759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dirty="0" smtClean="0">
                <a:solidFill>
                  <a:srgbClr val="FFFF00"/>
                </a:solidFill>
                <a:latin typeface="Tahoma" pitchFamily="32" charset="0"/>
              </a:rPr>
              <a:t>М</a:t>
            </a:r>
            <a:r>
              <a:rPr lang="uk-UA" altLang="ru-RU" b="1" dirty="0" err="1" smtClean="0">
                <a:solidFill>
                  <a:srgbClr val="FFFF00"/>
                </a:solidFill>
                <a:latin typeface="Tahoma" pitchFamily="32" charset="0"/>
              </a:rPr>
              <a:t>ісцевий</a:t>
            </a: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 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b="1" dirty="0" smtClean="0">
                <a:solidFill>
                  <a:srgbClr val="FFFF00"/>
                </a:solidFill>
                <a:latin typeface="Tahoma" pitchFamily="32" charset="0"/>
              </a:rPr>
              <a:t>вплив</a:t>
            </a:r>
            <a:endParaRPr lang="en-US" altLang="ru-RU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453085" y="1524000"/>
            <a:ext cx="14609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b="1" dirty="0" err="1" smtClean="0">
                <a:solidFill>
                  <a:srgbClr val="00FF00"/>
                </a:solidFill>
                <a:latin typeface="Tahoma" pitchFamily="32" charset="0"/>
              </a:rPr>
              <a:t>системн</a:t>
            </a:r>
            <a:r>
              <a:rPr lang="uk-UA" altLang="ru-RU" b="1" dirty="0" err="1" smtClean="0">
                <a:solidFill>
                  <a:srgbClr val="00FF00"/>
                </a:solidFill>
                <a:latin typeface="Tahoma" pitchFamily="32" charset="0"/>
              </a:rPr>
              <a:t>ий</a:t>
            </a:r>
            <a:endParaRPr lang="en-US" altLang="ru-RU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b="1" dirty="0" smtClean="0">
                <a:solidFill>
                  <a:srgbClr val="00FF00"/>
                </a:solidFill>
                <a:latin typeface="Tahoma" pitchFamily="32" charset="0"/>
              </a:rPr>
              <a:t>вплив</a:t>
            </a:r>
            <a:endParaRPr lang="en-US" altLang="ru-RU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1066800" y="2133600"/>
            <a:ext cx="1588" cy="1676400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165378" y="3810000"/>
            <a:ext cx="1848881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600" b="1" dirty="0" err="1" smtClean="0">
                <a:solidFill>
                  <a:srgbClr val="FFFF00"/>
                </a:solidFill>
                <a:latin typeface="Tahoma" pitchFamily="32" charset="0"/>
              </a:rPr>
              <a:t>альтерац</a:t>
            </a:r>
            <a:r>
              <a:rPr lang="uk-UA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я</a:t>
            </a:r>
            <a:r>
              <a:rPr lang="en-US" altLang="ru-RU" sz="1600" b="1" dirty="0">
                <a:solidFill>
                  <a:srgbClr val="FF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uk-UA" altLang="ru-RU" sz="1600" b="1" dirty="0" smtClean="0">
                <a:solidFill>
                  <a:srgbClr val="FFFF00"/>
                </a:solidFill>
                <a:latin typeface="Tahoma" pitchFamily="32" charset="0"/>
              </a:rPr>
              <a:t>е</a:t>
            </a:r>
            <a:r>
              <a:rPr lang="en-US" altLang="ru-RU" sz="1600" b="1" dirty="0" err="1" smtClean="0">
                <a:solidFill>
                  <a:srgbClr val="FFFF00"/>
                </a:solidFill>
                <a:latin typeface="Tahoma" pitchFamily="32" charset="0"/>
              </a:rPr>
              <a:t>ксудац</a:t>
            </a:r>
            <a:r>
              <a:rPr lang="uk-UA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я</a:t>
            </a:r>
            <a:r>
              <a:rPr lang="en-US" altLang="ru-RU" sz="1600" b="1" dirty="0">
                <a:solidFill>
                  <a:srgbClr val="FF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600" b="1" dirty="0" err="1" smtClean="0">
                <a:solidFill>
                  <a:srgbClr val="FFFF00"/>
                </a:solidFill>
                <a:latin typeface="Tahoma" pitchFamily="32" charset="0"/>
              </a:rPr>
              <a:t>прол</a:t>
            </a:r>
            <a:r>
              <a:rPr lang="uk-UA" altLang="ru-RU" sz="1600" b="1" dirty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600" b="1" dirty="0" err="1" smtClean="0">
                <a:solidFill>
                  <a:srgbClr val="FFFF00"/>
                </a:solidFill>
                <a:latin typeface="Tahoma" pitchFamily="32" charset="0"/>
              </a:rPr>
              <a:t>ферац</a:t>
            </a:r>
            <a:r>
              <a:rPr lang="uk-UA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і</a:t>
            </a:r>
            <a:r>
              <a:rPr lang="en-US" altLang="ru-RU" sz="1600" b="1" dirty="0" smtClean="0">
                <a:solidFill>
                  <a:srgbClr val="FFFF00"/>
                </a:solidFill>
                <a:latin typeface="Tahoma" pitchFamily="32" charset="0"/>
              </a:rPr>
              <a:t>я</a:t>
            </a:r>
            <a:r>
              <a:rPr lang="en-US" altLang="ru-RU" sz="1600" b="1" dirty="0">
                <a:solidFill>
                  <a:srgbClr val="FF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600" b="1" dirty="0" err="1">
                <a:solidFill>
                  <a:srgbClr val="FFFF00"/>
                </a:solidFill>
                <a:latin typeface="Tahoma" pitchFamily="32" charset="0"/>
              </a:rPr>
              <a:t>тромбоз</a:t>
            </a:r>
            <a:r>
              <a:rPr lang="en-US" altLang="ru-RU" sz="1600" b="1" dirty="0">
                <a:solidFill>
                  <a:srgbClr val="FFFF00"/>
                </a:solidFill>
                <a:latin typeface="Tahoma" pitchFamily="32" charset="0"/>
              </a:rPr>
              <a:t>, </a:t>
            </a:r>
            <a:r>
              <a:rPr lang="en-US" altLang="ru-RU" sz="1600" b="1" dirty="0" err="1">
                <a:solidFill>
                  <a:srgbClr val="FFFF00"/>
                </a:solidFill>
                <a:latin typeface="Tahoma" pitchFamily="32" charset="0"/>
              </a:rPr>
              <a:t>стаз</a:t>
            </a:r>
            <a:r>
              <a:rPr lang="en-US" altLang="ru-RU" sz="1600" b="1" dirty="0">
                <a:solidFill>
                  <a:srgbClr val="FFFF00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600" b="1" dirty="0" err="1" smtClean="0">
                <a:solidFill>
                  <a:srgbClr val="FFFF00"/>
                </a:solidFill>
                <a:latin typeface="Tahoma" pitchFamily="32" charset="0"/>
              </a:rPr>
              <a:t>лейкоцитарн</a:t>
            </a:r>
            <a:r>
              <a:rPr lang="uk-UA" altLang="ru-RU" sz="1600" b="1" dirty="0" smtClean="0">
                <a:solidFill>
                  <a:srgbClr val="FFFF00"/>
                </a:solidFill>
                <a:latin typeface="Tahoma" pitchFamily="32" charset="0"/>
              </a:rPr>
              <a:t>и</a:t>
            </a:r>
            <a:r>
              <a:rPr lang="en-US" altLang="ru-RU" sz="1600" b="1" dirty="0" smtClean="0">
                <a:solidFill>
                  <a:srgbClr val="FFFF00"/>
                </a:solidFill>
                <a:latin typeface="Tahoma" pitchFamily="32" charset="0"/>
              </a:rPr>
              <a:t>й</a:t>
            </a:r>
            <a:endParaRPr lang="en-US" altLang="ru-RU" sz="1600" b="1" dirty="0">
              <a:solidFill>
                <a:srgbClr val="FF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600" b="1" dirty="0" err="1">
                <a:solidFill>
                  <a:srgbClr val="FFFF00"/>
                </a:solidFill>
                <a:latin typeface="Tahoma" pitchFamily="32" charset="0"/>
              </a:rPr>
              <a:t>вал</a:t>
            </a:r>
            <a:endParaRPr lang="en-US" altLang="ru-RU" sz="1600" b="1" dirty="0">
              <a:solidFill>
                <a:srgbClr val="FFFF00"/>
              </a:solidFill>
              <a:latin typeface="Tahoma" pitchFamily="32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152400" y="3810000"/>
            <a:ext cx="1828800" cy="1676400"/>
          </a:xfrm>
          <a:prstGeom prst="rect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76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83820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3025781" y="3657600"/>
            <a:ext cx="1084249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колон</a:t>
            </a:r>
            <a:r>
              <a:rPr lang="uk-UA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іє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-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стимул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ю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-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вальний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фактор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3048000" y="3657600"/>
            <a:ext cx="1066800" cy="9906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4230688" y="3657600"/>
            <a:ext cx="99127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гистам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4267200" y="3657600"/>
            <a:ext cx="1066800" cy="381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541803" y="3657600"/>
            <a:ext cx="954405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00"/>
                </a:solidFill>
                <a:latin typeface="Tahoma" pitchFamily="32" charset="0"/>
              </a:rPr>
              <a:t>фактор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некроз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у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пухлин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5486400" y="3657600"/>
            <a:ext cx="1066800" cy="762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6657975" y="3657600"/>
            <a:ext cx="103936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протеаз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6705600" y="3657600"/>
            <a:ext cx="1066800" cy="3810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7971635" y="3657600"/>
            <a:ext cx="92074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нтер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-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00"/>
                </a:solidFill>
                <a:latin typeface="Tahoma" pitchFamily="32" charset="0"/>
              </a:rPr>
              <a:t>лейк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н</a:t>
            </a:r>
            <a:r>
              <a:rPr lang="uk-UA" altLang="ru-RU" sz="1400" b="1" dirty="0" smtClean="0">
                <a:solidFill>
                  <a:srgbClr val="00FF00"/>
                </a:solidFill>
                <a:latin typeface="Tahoma" pitchFamily="32" charset="0"/>
              </a:rPr>
              <a:t>и</a:t>
            </a:r>
            <a:endParaRPr lang="en-US" altLang="ru-RU" sz="1400" b="1" dirty="0">
              <a:solidFill>
                <a:srgbClr val="00FF00"/>
              </a:solidFill>
              <a:latin typeface="Tahoma" pitchFamily="32" charset="0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7924800" y="3657600"/>
            <a:ext cx="990600" cy="533400"/>
          </a:xfrm>
          <a:prstGeom prst="rect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43030" name="AutoShape 22"/>
          <p:cNvCxnSpPr>
            <a:cxnSpLocks noChangeShapeType="1"/>
            <a:stCxn id="43014" idx="2"/>
            <a:endCxn id="43021" idx="0"/>
          </p:cNvCxnSpPr>
          <p:nvPr/>
        </p:nvCxnSpPr>
        <p:spPr bwMode="auto">
          <a:xfrm rot="5400000">
            <a:off x="5139938" y="613975"/>
            <a:ext cx="1485088" cy="4602163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031" name="AutoShape 23"/>
          <p:cNvCxnSpPr>
            <a:cxnSpLocks noChangeShapeType="1"/>
            <a:stCxn id="43014" idx="2"/>
            <a:endCxn id="43023" idx="0"/>
          </p:cNvCxnSpPr>
          <p:nvPr/>
        </p:nvCxnSpPr>
        <p:spPr bwMode="auto">
          <a:xfrm rot="5400000">
            <a:off x="5749538" y="1223575"/>
            <a:ext cx="1485088" cy="3382963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032" name="AutoShape 24"/>
          <p:cNvCxnSpPr>
            <a:cxnSpLocks noChangeShapeType="1"/>
            <a:stCxn id="43014" idx="2"/>
            <a:endCxn id="43025" idx="0"/>
          </p:cNvCxnSpPr>
          <p:nvPr/>
        </p:nvCxnSpPr>
        <p:spPr bwMode="auto">
          <a:xfrm rot="5400000">
            <a:off x="6359138" y="1833175"/>
            <a:ext cx="1485088" cy="2163763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033" name="AutoShape 25"/>
          <p:cNvCxnSpPr>
            <a:cxnSpLocks noChangeShapeType="1"/>
            <a:stCxn id="43014" idx="2"/>
            <a:endCxn id="43027" idx="0"/>
          </p:cNvCxnSpPr>
          <p:nvPr/>
        </p:nvCxnSpPr>
        <p:spPr bwMode="auto">
          <a:xfrm rot="5400000">
            <a:off x="6968738" y="2442775"/>
            <a:ext cx="1485088" cy="944563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034" name="AutoShape 26"/>
          <p:cNvCxnSpPr>
            <a:cxnSpLocks noChangeShapeType="1"/>
            <a:stCxn id="43014" idx="2"/>
            <a:endCxn id="43029" idx="0"/>
          </p:cNvCxnSpPr>
          <p:nvPr/>
        </p:nvCxnSpPr>
        <p:spPr bwMode="auto">
          <a:xfrm rot="16200000" flipH="1">
            <a:off x="7559287" y="2796787"/>
            <a:ext cx="1485088" cy="236537"/>
          </a:xfrm>
          <a:prstGeom prst="bentConnector3">
            <a:avLst>
              <a:gd name="adj1" fmla="val 50000"/>
            </a:avLst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3171825" y="5181600"/>
            <a:ext cx="8747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00FF99"/>
                </a:solidFill>
                <a:latin typeface="Tahoma" pitchFamily="32" charset="0"/>
              </a:rPr>
              <a:t>лейко-</a:t>
            </a:r>
          </a:p>
          <a:p>
            <a:pPr algn="ctr">
              <a:buClrTx/>
              <a:buFontTx/>
              <a:buNone/>
            </a:pPr>
            <a:r>
              <a:rPr lang="en-US" altLang="ru-RU" sz="1400" b="1">
                <a:solidFill>
                  <a:srgbClr val="00FF99"/>
                </a:solidFill>
                <a:latin typeface="Tahoma" pitchFamily="32" charset="0"/>
              </a:rPr>
              <a:t>цитоз</a:t>
            </a:r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3048000" y="5105400"/>
            <a:ext cx="1066800" cy="685800"/>
          </a:xfrm>
          <a:prstGeom prst="rect">
            <a:avLst/>
          </a:prstGeom>
          <a:noFill/>
          <a:ln w="38160" cap="sq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4295554" y="5105400"/>
            <a:ext cx="967230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аритм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я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бронхо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спазм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вазоди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латац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4267200" y="5105400"/>
            <a:ext cx="1066800" cy="1219200"/>
          </a:xfrm>
          <a:prstGeom prst="rect">
            <a:avLst/>
          </a:prstGeom>
          <a:noFill/>
          <a:ln w="38160" cap="sq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5531976" y="5105400"/>
            <a:ext cx="1016922" cy="16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цитоток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сич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ні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е</a:t>
            </a: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фект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и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,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пол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ор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-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ганна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недоста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т</a:t>
            </a:r>
            <a:r>
              <a:rPr lang="uk-UA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ність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5486400" y="5105400"/>
            <a:ext cx="1066800" cy="1600200"/>
          </a:xfrm>
          <a:prstGeom prst="rect">
            <a:avLst/>
          </a:prstGeom>
          <a:noFill/>
          <a:ln w="38160" cap="sq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41" name="Text Box 33"/>
          <p:cNvSpPr txBox="1">
            <a:spLocks noChangeArrowheads="1"/>
          </p:cNvSpPr>
          <p:nvPr/>
        </p:nvSpPr>
        <p:spPr bwMode="auto">
          <a:xfrm>
            <a:off x="6732768" y="5105400"/>
            <a:ext cx="1212489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ДВС-</a:t>
            </a: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син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дром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, 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г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по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-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тенз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я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гемокон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центрац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я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705600" y="5105400"/>
            <a:ext cx="1219200" cy="1219200"/>
          </a:xfrm>
          <a:prstGeom prst="rect">
            <a:avLst/>
          </a:prstGeom>
          <a:noFill/>
          <a:ln w="38160" cap="sq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43" name="Text Box 35"/>
          <p:cNvSpPr txBox="1">
            <a:spLocks noChangeArrowheads="1"/>
          </p:cNvSpPr>
          <p:nvPr/>
        </p:nvSpPr>
        <p:spPr bwMode="auto">
          <a:xfrm>
            <a:off x="8029215" y="5105400"/>
            <a:ext cx="996084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ru-RU" sz="1400" b="1" dirty="0" err="1">
                <a:solidFill>
                  <a:srgbClr val="00FF99"/>
                </a:solidFill>
                <a:latin typeface="Tahoma" pitchFamily="32" charset="0"/>
              </a:rPr>
              <a:t>лихо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-</a:t>
            </a: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манка</a:t>
            </a: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,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  <a:p>
            <a:pPr algn="ctr">
              <a:buClrTx/>
              <a:buFontTx/>
              <a:buNone/>
            </a:pPr>
            <a:r>
              <a:rPr lang="en-US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д</a:t>
            </a: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і</a:t>
            </a:r>
            <a:r>
              <a:rPr lang="en-US" altLang="ru-RU" sz="1400" b="1" dirty="0" err="1" smtClean="0">
                <a:solidFill>
                  <a:srgbClr val="00FF99"/>
                </a:solidFill>
                <a:latin typeface="Tahoma" pitchFamily="32" charset="0"/>
              </a:rPr>
              <a:t>арея</a:t>
            </a:r>
            <a:r>
              <a:rPr lang="en-US" altLang="ru-RU" sz="1400" b="1" dirty="0">
                <a:solidFill>
                  <a:srgbClr val="00FF99"/>
                </a:solidFill>
                <a:latin typeface="Tahoma" pitchFamily="32" charset="0"/>
              </a:rPr>
              <a:t>,</a:t>
            </a:r>
          </a:p>
          <a:p>
            <a:pPr algn="ctr">
              <a:buClrTx/>
              <a:buFontTx/>
              <a:buNone/>
            </a:pPr>
            <a:r>
              <a:rPr lang="uk-UA" altLang="ru-RU" sz="1400" b="1" dirty="0" smtClean="0">
                <a:solidFill>
                  <a:srgbClr val="00FF99"/>
                </a:solidFill>
                <a:latin typeface="Tahoma" pitchFamily="32" charset="0"/>
              </a:rPr>
              <a:t>блювота</a:t>
            </a:r>
            <a:endParaRPr lang="en-US" altLang="ru-RU" sz="1400" b="1" dirty="0">
              <a:solidFill>
                <a:srgbClr val="00FF99"/>
              </a:solidFill>
              <a:latin typeface="Tahoma" pitchFamily="32" charset="0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8077200" y="5105400"/>
            <a:ext cx="914400" cy="990600"/>
          </a:xfrm>
          <a:prstGeom prst="rect">
            <a:avLst/>
          </a:prstGeom>
          <a:noFill/>
          <a:ln w="38160" cap="sq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43045" name="AutoShape 37"/>
          <p:cNvCxnSpPr>
            <a:cxnSpLocks noChangeShapeType="1"/>
            <a:stCxn id="43023" idx="2"/>
            <a:endCxn id="43038" idx="0"/>
          </p:cNvCxnSpPr>
          <p:nvPr/>
        </p:nvCxnSpPr>
        <p:spPr bwMode="auto">
          <a:xfrm>
            <a:off x="4800600" y="4038600"/>
            <a:ext cx="1588" cy="1066800"/>
          </a:xfrm>
          <a:prstGeom prst="straightConnector1">
            <a:avLst/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046" name="AutoShape 38"/>
          <p:cNvCxnSpPr>
            <a:cxnSpLocks noChangeShapeType="1"/>
            <a:stCxn id="43025" idx="2"/>
            <a:endCxn id="43040" idx="0"/>
          </p:cNvCxnSpPr>
          <p:nvPr/>
        </p:nvCxnSpPr>
        <p:spPr bwMode="auto">
          <a:xfrm>
            <a:off x="6019800" y="4419600"/>
            <a:ext cx="1588" cy="685800"/>
          </a:xfrm>
          <a:prstGeom prst="straightConnector1">
            <a:avLst/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3047" name="Line 39"/>
          <p:cNvSpPr>
            <a:spLocks noChangeShapeType="1"/>
          </p:cNvSpPr>
          <p:nvPr/>
        </p:nvSpPr>
        <p:spPr bwMode="auto">
          <a:xfrm>
            <a:off x="7239000" y="4038600"/>
            <a:ext cx="1588" cy="1066800"/>
          </a:xfrm>
          <a:prstGeom prst="line">
            <a:avLst/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48" name="Line 40"/>
          <p:cNvSpPr>
            <a:spLocks noChangeShapeType="1"/>
          </p:cNvSpPr>
          <p:nvPr/>
        </p:nvSpPr>
        <p:spPr bwMode="auto">
          <a:xfrm>
            <a:off x="8458200" y="4191000"/>
            <a:ext cx="1588" cy="914400"/>
          </a:xfrm>
          <a:prstGeom prst="line">
            <a:avLst/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43049" name="AutoShape 41"/>
          <p:cNvCxnSpPr>
            <a:cxnSpLocks noChangeShapeType="1"/>
            <a:stCxn id="43021" idx="2"/>
            <a:endCxn id="43036" idx="0"/>
          </p:cNvCxnSpPr>
          <p:nvPr/>
        </p:nvCxnSpPr>
        <p:spPr bwMode="auto">
          <a:xfrm>
            <a:off x="3581400" y="4648200"/>
            <a:ext cx="1588" cy="457200"/>
          </a:xfrm>
          <a:prstGeom prst="straightConnector1">
            <a:avLst/>
          </a:prstGeom>
          <a:noFill/>
          <a:ln w="28440" cap="sq">
            <a:solidFill>
              <a:srgbClr val="00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8629693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4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33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48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57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1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85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99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113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28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2" dur="5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7" dur="5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" dur="500" fill="hold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43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2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58" dur="5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4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3" dur="500" fill="hold"/>
                                        <p:tgtEl>
                                          <p:spTgt spid="4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7" dur="5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73" dur="5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7" dur="5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500" fill="hold"/>
                                        <p:tgtEl>
                                          <p:spTgt spid="43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2" dur="500" fill="hold"/>
                                        <p:tgtEl>
                                          <p:spTgt spid="43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43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88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7" dur="5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2" dur="5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  <p:bldP spid="43015" grpId="0" animBg="1"/>
      <p:bldP spid="43017" grpId="0" animBg="1"/>
      <p:bldP spid="43021" grpId="0" animBg="1"/>
      <p:bldP spid="43023" grpId="0" animBg="1"/>
      <p:bldP spid="43025" grpId="0" animBg="1"/>
      <p:bldP spid="43027" grpId="0" animBg="1"/>
      <p:bldP spid="43029" grpId="0" animBg="1"/>
      <p:bldP spid="43036" grpId="0" animBg="1"/>
      <p:bldP spid="43038" grpId="0" animBg="1"/>
      <p:bldP spid="43040" grpId="0" animBg="1"/>
      <p:bldP spid="43042" grpId="0" animBg="1"/>
      <p:bldP spid="43044" grpId="0" animBg="1"/>
      <p:bldP spid="43047" grpId="0" animBg="1"/>
      <p:bldP spid="430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573016"/>
            <a:ext cx="7085013" cy="1430338"/>
          </a:xfrm>
        </p:spPr>
        <p:txBody>
          <a:bodyPr/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Попередній діагноз:</a:t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Гострий респіраторний синдром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6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1066800" y="985838"/>
          <a:ext cx="7010400" cy="556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r:id="rId4" imgW="9098482" imgH="7294035" progId="">
                  <p:embed/>
                </p:oleObj>
              </mc:Choice>
              <mc:Fallback>
                <p:oleObj r:id="rId4" imgW="9098482" imgH="72940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985838"/>
                        <a:ext cx="7010400" cy="5567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ru-RU" sz="3600" i="1" dirty="0" err="1" smtClean="0">
                <a:solidFill>
                  <a:srgbClr val="00FF00"/>
                </a:solidFill>
                <a:effectLst/>
              </a:rPr>
              <a:t>Кардинальн</a:t>
            </a:r>
            <a:r>
              <a:rPr lang="uk-UA" altLang="ru-RU" sz="3600" i="1" dirty="0" smtClean="0">
                <a:solidFill>
                  <a:srgbClr val="00FF00"/>
                </a:solidFill>
                <a:effectLst/>
              </a:rPr>
              <a:t>і</a:t>
            </a:r>
            <a:r>
              <a:rPr lang="en-US" altLang="ru-RU" sz="3600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uk-UA" altLang="ru-RU" sz="3600" i="1" dirty="0" smtClean="0">
                <a:solidFill>
                  <a:srgbClr val="00FF00"/>
                </a:solidFill>
                <a:effectLst/>
              </a:rPr>
              <a:t>ознаки</a:t>
            </a:r>
            <a:r>
              <a:rPr lang="en-US" altLang="ru-RU" sz="3600" i="1" dirty="0" smtClean="0">
                <a:solidFill>
                  <a:srgbClr val="00FF00"/>
                </a:solidFill>
                <a:effectLst/>
              </a:rPr>
              <a:t> </a:t>
            </a:r>
            <a:r>
              <a:rPr lang="uk-UA" altLang="ru-RU" sz="3600" i="1" dirty="0" err="1" smtClean="0">
                <a:solidFill>
                  <a:srgbClr val="00FF00"/>
                </a:solidFill>
                <a:effectLst/>
              </a:rPr>
              <a:t>запа</a:t>
            </a:r>
            <a:r>
              <a:rPr lang="en-US" altLang="ru-RU" sz="3600" i="1" dirty="0" err="1" smtClean="0">
                <a:solidFill>
                  <a:srgbClr val="00FF00"/>
                </a:solidFill>
                <a:effectLst/>
              </a:rPr>
              <a:t>лен</a:t>
            </a:r>
            <a:r>
              <a:rPr lang="uk-UA" altLang="ru-RU" sz="3600" i="1" dirty="0" smtClean="0">
                <a:solidFill>
                  <a:srgbClr val="00FF00"/>
                </a:solidFill>
                <a:effectLst/>
              </a:rPr>
              <a:t>н</a:t>
            </a:r>
            <a:r>
              <a:rPr lang="en-US" altLang="ru-RU" sz="3600" i="1" dirty="0" smtClean="0">
                <a:solidFill>
                  <a:srgbClr val="00FF00"/>
                </a:solidFill>
                <a:effectLst/>
              </a:rPr>
              <a:t>я</a:t>
            </a:r>
            <a:endParaRPr lang="en-US" altLang="ru-RU" sz="3600" i="1" dirty="0">
              <a:solidFill>
                <a:srgbClr val="00FF00"/>
              </a:solidFill>
              <a:effectLst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26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5715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22939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4460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14478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18288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8656638" y="6491288"/>
            <a:ext cx="498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ru-RU" b="1">
                <a:solidFill>
                  <a:srgbClr val="FF99FF"/>
                </a:solidFill>
                <a:latin typeface="Tahoma" pitchFamily="32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1403097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05" y="427337"/>
            <a:ext cx="8568952" cy="891952"/>
          </a:xfrm>
        </p:spPr>
        <p:txBody>
          <a:bodyPr/>
          <a:lstStyle/>
          <a:p>
            <a:pPr algn="ctr"/>
            <a:r>
              <a:rPr lang="uk-UA" sz="4000" dirty="0" smtClean="0"/>
              <a:t>Універсальні механізми пошкодження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772816"/>
            <a:ext cx="3456384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 smtClean="0"/>
              <a:t>Ваготоніки</a:t>
            </a:r>
            <a:endParaRPr lang="ru-RU" sz="2800" b="1" dirty="0" smtClean="0"/>
          </a:p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2" y="1860043"/>
            <a:ext cx="3960438" cy="11387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 smtClean="0"/>
              <a:t>Симпатотоніки</a:t>
            </a:r>
            <a:endParaRPr lang="ru-RU" sz="2800" b="1" dirty="0" smtClean="0"/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4404" y="2998816"/>
            <a:ext cx="3455548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/>
              <a:t>Аутоімунна</a:t>
            </a:r>
            <a:r>
              <a:rPr lang="uk-UA" sz="2000" b="1" dirty="0" smtClean="0"/>
              <a:t> агресія</a:t>
            </a:r>
            <a:endParaRPr lang="ru-RU" sz="2000" b="1" dirty="0" smtClean="0"/>
          </a:p>
          <a:p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019205"/>
            <a:ext cx="3960440" cy="1015663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/>
              <a:t>Оксидантний</a:t>
            </a:r>
            <a:r>
              <a:rPr lang="uk-UA" sz="2000" b="1" dirty="0" smtClean="0"/>
              <a:t> стрес</a:t>
            </a:r>
            <a:endParaRPr lang="ru-RU" sz="2000" b="1" dirty="0" smtClean="0"/>
          </a:p>
          <a:p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4404" y="4005492"/>
            <a:ext cx="3455548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/>
              <a:t>Ваготонічне</a:t>
            </a:r>
            <a:r>
              <a:rPr lang="uk-UA" sz="2000" b="1" dirty="0" smtClean="0"/>
              <a:t> запалення:</a:t>
            </a:r>
          </a:p>
          <a:p>
            <a:pPr algn="ctr"/>
            <a:endParaRPr lang="uk-UA" sz="2000" b="1" dirty="0"/>
          </a:p>
          <a:p>
            <a:r>
              <a:rPr lang="uk-UA" sz="2000" b="1" dirty="0" err="1" smtClean="0"/>
              <a:t>Гіпоергічне</a:t>
            </a:r>
            <a:endParaRPr lang="uk-UA" sz="2000" b="1" dirty="0" smtClean="0"/>
          </a:p>
          <a:p>
            <a:r>
              <a:rPr lang="uk-UA" sz="2000" b="1" dirty="0" smtClean="0"/>
              <a:t>Набрякове</a:t>
            </a:r>
          </a:p>
          <a:p>
            <a:r>
              <a:rPr lang="uk-UA" sz="2000" b="1" dirty="0" smtClean="0"/>
              <a:t>Алергічне</a:t>
            </a:r>
          </a:p>
          <a:p>
            <a:r>
              <a:rPr lang="uk-UA" sz="2000" b="1" dirty="0" err="1" smtClean="0"/>
              <a:t>Алкалозне</a:t>
            </a:r>
            <a:endParaRPr lang="uk-UA" sz="2000" b="1" dirty="0" smtClean="0"/>
          </a:p>
          <a:p>
            <a:r>
              <a:rPr lang="uk-UA" sz="2000" b="1" dirty="0" err="1" smtClean="0"/>
              <a:t>Гіперпластичне</a:t>
            </a:r>
            <a:endParaRPr lang="uk-UA" sz="2000" b="1" dirty="0" smtClean="0"/>
          </a:p>
          <a:p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991311"/>
            <a:ext cx="3960439" cy="255454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/>
              <a:t>Симпатотонічне</a:t>
            </a:r>
            <a:r>
              <a:rPr lang="uk-UA" sz="2000" b="1" dirty="0" smtClean="0"/>
              <a:t> запалення:</a:t>
            </a:r>
          </a:p>
          <a:p>
            <a:r>
              <a:rPr lang="uk-UA" sz="2000" b="1" dirty="0" err="1" smtClean="0"/>
              <a:t>Гіперегічне</a:t>
            </a:r>
            <a:r>
              <a:rPr lang="uk-UA" sz="2000" b="1" dirty="0" smtClean="0"/>
              <a:t> </a:t>
            </a:r>
          </a:p>
          <a:p>
            <a:r>
              <a:rPr lang="uk-UA" sz="2000" b="1" dirty="0" smtClean="0"/>
              <a:t>Деструктивне</a:t>
            </a:r>
          </a:p>
          <a:p>
            <a:r>
              <a:rPr lang="uk-UA" sz="2000" b="1" dirty="0" err="1" smtClean="0"/>
              <a:t>Імунодефіцитне</a:t>
            </a:r>
            <a:endParaRPr lang="uk-UA" sz="2000" b="1" dirty="0" smtClean="0"/>
          </a:p>
          <a:p>
            <a:r>
              <a:rPr lang="uk-UA" sz="2000" b="1" dirty="0" err="1" smtClean="0"/>
              <a:t>Ацидозне</a:t>
            </a:r>
            <a:endParaRPr lang="uk-UA" sz="2000" b="1" dirty="0" smtClean="0"/>
          </a:p>
          <a:p>
            <a:endParaRPr lang="ru-RU" sz="2000" dirty="0" smtClean="0"/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382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AutoShape 8" descr="Белый мрамор"/>
          <p:cNvSpPr>
            <a:spLocks noChangeArrowheads="1"/>
          </p:cNvSpPr>
          <p:nvPr/>
        </p:nvSpPr>
        <p:spPr bwMode="auto">
          <a:xfrm>
            <a:off x="236538" y="790586"/>
            <a:ext cx="8591550" cy="835025"/>
          </a:xfrm>
          <a:prstGeom prst="downArrowCallout">
            <a:avLst>
              <a:gd name="adj1" fmla="val 213545"/>
              <a:gd name="adj2" fmla="val 177675"/>
              <a:gd name="adj3" fmla="val 37676"/>
              <a:gd name="adj4" fmla="val 50949"/>
            </a:avLst>
          </a:prstGeom>
          <a:solidFill>
            <a:srgbClr val="EE00DD">
              <a:alpha val="72940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реабілітаційного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діагнозу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1037475" y="1639733"/>
            <a:ext cx="2363165" cy="1045828"/>
          </a:xfrm>
          <a:prstGeom prst="downArrow">
            <a:avLst>
              <a:gd name="adj1" fmla="val 85840"/>
              <a:gd name="adj2" fmla="val 57908"/>
            </a:avLst>
          </a:prstGeom>
          <a:solidFill>
            <a:schemeClr val="accent1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Синдроми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нарушенняо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гомеостазу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 useBgFill="1">
        <p:nvSpPr>
          <p:cNvPr id="50188" name="Rectangle 3"/>
          <p:cNvSpPr>
            <a:spLocks noChangeArrowheads="1"/>
          </p:cNvSpPr>
          <p:nvPr/>
        </p:nvSpPr>
        <p:spPr bwMode="auto">
          <a:xfrm>
            <a:off x="386589" y="4797152"/>
            <a:ext cx="8589078" cy="1605880"/>
          </a:xfrm>
          <a:prstGeom prst="rect">
            <a:avLst/>
          </a:prstGeom>
          <a:ln w="22225" cmpd="sng">
            <a:noFill/>
            <a:miter lim="800000"/>
            <a:headEnd/>
            <a:tailEnd/>
          </a:ln>
        </p:spPr>
        <p:txBody>
          <a:bodyPr/>
          <a:lstStyle/>
          <a:p>
            <a:pPr marL="354013" indent="-354013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b="1" dirty="0" smtClean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Приклад </a:t>
            </a:r>
            <a:r>
              <a:rPr lang="ru-RU" b="1" dirty="0" err="1" smtClean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реабілітаційного</a:t>
            </a:r>
            <a:r>
              <a:rPr lang="ru-RU" b="1" dirty="0" smtClean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діагнозу</a:t>
            </a:r>
            <a:r>
              <a:rPr lang="ru-RU" b="1" dirty="0" smtClean="0">
                <a:ln w="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n w="0"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lnSpc>
                <a:spcPct val="90000"/>
              </a:lnSpc>
              <a:spcBef>
                <a:spcPct val="20000"/>
              </a:spcBef>
              <a:defRPr/>
            </a:pPr>
            <a:endParaRPr lang="ru-RU" sz="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Ваготонія</a:t>
            </a:r>
            <a:r>
              <a:rPr lang="ru-RU" sz="1600" b="1" dirty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Алергічна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пульмонопатія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-дефіцитна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коморбидність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остеопороз. ПФ</a:t>
            </a:r>
            <a:r>
              <a:rPr lang="ru-RU" sz="1600" b="1" baseline="-25000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Схильність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серотоніндефіцитних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тривожно-депрессивних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соматогеній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n w="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ru-RU" sz="800" b="1" dirty="0">
              <a:ln w="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54013" indent="-354013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Симпатотонія</a:t>
            </a:r>
            <a:r>
              <a:rPr lang="ru-RU" sz="1600" b="1" dirty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Імунгдефіцитна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пульмонопатія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-надлишкова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коморбідність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(атеросклероз). НФ</a:t>
            </a:r>
            <a:r>
              <a:rPr lang="ru-RU" sz="1600" b="1" baseline="-25000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Схильність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серотонін-залежних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маніакально-паніко-фобічних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соматогеній</a:t>
            </a:r>
            <a:r>
              <a:rPr lang="ru-RU" sz="1600" b="1" dirty="0" smtClean="0">
                <a:ln w="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n w="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6"/>
          <p:cNvSpPr>
            <a:spLocks noChangeArrowheads="1"/>
          </p:cNvSpPr>
          <p:nvPr/>
        </p:nvSpPr>
        <p:spPr bwMode="auto">
          <a:xfrm>
            <a:off x="7320591" y="1610133"/>
            <a:ext cx="1872207" cy="1008110"/>
          </a:xfrm>
          <a:prstGeom prst="downArrow">
            <a:avLst>
              <a:gd name="adj1" fmla="val 74397"/>
              <a:gd name="adj2" fmla="val 57211"/>
            </a:avLst>
          </a:prstGeom>
          <a:solidFill>
            <a:schemeClr val="accent1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Соматогенії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gray">
          <a:xfrm>
            <a:off x="2372062" y="79332"/>
            <a:ext cx="4432186" cy="609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Реабілітаційний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діагноз</a:t>
            </a:r>
            <a:endParaRPr lang="ru-RU" sz="2400" b="1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gray">
          <a:xfrm>
            <a:off x="2475743" y="1758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gray">
          <a:xfrm flipH="1">
            <a:off x="6411279" y="217359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182" name="Стрелка вниз 6"/>
          <p:cNvSpPr>
            <a:spLocks noChangeArrowheads="1"/>
          </p:cNvSpPr>
          <p:nvPr/>
        </p:nvSpPr>
        <p:spPr bwMode="auto">
          <a:xfrm>
            <a:off x="-108521" y="1625611"/>
            <a:ext cx="1872207" cy="1008110"/>
          </a:xfrm>
          <a:prstGeom prst="downArrow">
            <a:avLst>
              <a:gd name="adj1" fmla="val 83484"/>
              <a:gd name="adj2" fmla="val 57211"/>
            </a:avLst>
          </a:prstGeom>
          <a:solidFill>
            <a:schemeClr val="accent1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Вегетативний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паспорт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2753259"/>
            <a:ext cx="1331639" cy="825446"/>
          </a:xfrm>
          <a:prstGeom prst="rect">
            <a:avLst/>
          </a:prstGeom>
          <a:solidFill>
            <a:schemeClr val="tx2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</a:rPr>
              <a:t>Ваготонія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Симпатотонія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</a:pPr>
            <a:endParaRPr lang="ru-RU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259632" y="2744705"/>
            <a:ext cx="1872208" cy="1836423"/>
          </a:xfrm>
          <a:prstGeom prst="rect">
            <a:avLst/>
          </a:prstGeom>
          <a:solidFill>
            <a:schemeClr val="tx2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Дисневротичний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marL="180975" indent="-180975"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Дисциркуляторний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marL="180975" indent="-180975"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Дисгормональний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marL="180975" indent="-180975"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Дисімунний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Дисметаболічний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070871" y="2751488"/>
            <a:ext cx="1512503" cy="2045664"/>
          </a:xfrm>
          <a:prstGeom prst="rect">
            <a:avLst/>
          </a:prstGeom>
          <a:solidFill>
            <a:schemeClr val="tx2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Гострий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респіраторний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</a:rPr>
              <a:t> синдром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Кардіопатія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Енцефалопатія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Міопатія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Дермопатія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</a:rPr>
              <a:t>Нефропатія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</a:rPr>
              <a:t>і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</a:rPr>
              <a:t>т.д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</a:pPr>
            <a:endParaRPr lang="ru-RU" sz="13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452320" y="2734142"/>
            <a:ext cx="1375768" cy="2207026"/>
          </a:xfrm>
          <a:prstGeom prst="rect">
            <a:avLst/>
          </a:prstGeom>
          <a:solidFill>
            <a:schemeClr val="tx2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</a:rPr>
              <a:t>Серотонін-дефіцитні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</a:rPr>
              <a:t>тривожно-депресивні</a:t>
            </a:r>
            <a:endParaRPr lang="ru-RU" sz="1400" b="1" dirty="0">
              <a:solidFill>
                <a:srgbClr val="0000EE"/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Серотонін-залежні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 –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маніакально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паніко-фобічні</a:t>
            </a:r>
            <a:endParaRPr lang="ru-RU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4651530" y="2738884"/>
            <a:ext cx="1504646" cy="468264"/>
          </a:xfrm>
          <a:prstGeom prst="rect">
            <a:avLst/>
          </a:prstGeom>
          <a:solidFill>
            <a:schemeClr val="tx2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200" b="1" dirty="0" smtClean="0">
                <a:solidFill>
                  <a:srgbClr val="0000EE"/>
                </a:solidFill>
                <a:latin typeface="Times New Roman" pitchFamily="18" charset="0"/>
              </a:rPr>
              <a:t>Са</a:t>
            </a:r>
            <a:r>
              <a:rPr lang="ru-RU" sz="1200" b="1" i="1" baseline="30000" dirty="0" smtClean="0">
                <a:solidFill>
                  <a:srgbClr val="0000EE"/>
                </a:solidFill>
                <a:latin typeface="Times New Roman" pitchFamily="18" charset="0"/>
              </a:rPr>
              <a:t>2+</a:t>
            </a:r>
            <a:r>
              <a:rPr lang="ru-RU" sz="1200" b="1" dirty="0" smtClean="0">
                <a:solidFill>
                  <a:srgbClr val="0000EE"/>
                </a:solidFill>
                <a:latin typeface="Times New Roman" pitchFamily="18" charset="0"/>
              </a:rPr>
              <a:t>-</a:t>
            </a:r>
            <a:r>
              <a:rPr lang="ru-RU" sz="1200" b="1" dirty="0" err="1" smtClean="0">
                <a:solidFill>
                  <a:srgbClr val="0000EE"/>
                </a:solidFill>
                <a:latin typeface="Times New Roman" pitchFamily="18" charset="0"/>
              </a:rPr>
              <a:t>дефіцитна</a:t>
            </a:r>
            <a:endParaRPr lang="ru-RU" sz="1200" b="1" dirty="0" smtClean="0">
              <a:solidFill>
                <a:srgbClr val="0000EE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200" b="1" dirty="0" err="1" smtClean="0">
                <a:solidFill>
                  <a:srgbClr val="FF0000"/>
                </a:solidFill>
                <a:latin typeface="Times New Roman" pitchFamily="18" charset="0"/>
              </a:rPr>
              <a:t>Са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1200" b="1" i="1" baseline="30000" dirty="0" smtClean="0">
                <a:solidFill>
                  <a:srgbClr val="FF0000"/>
                </a:solidFill>
                <a:latin typeface="Times New Roman" pitchFamily="18" charset="0"/>
              </a:rPr>
              <a:t>2+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</a:rPr>
              <a:t> -</a:t>
            </a:r>
            <a:r>
              <a:rPr lang="ru-RU" sz="1200" b="1" dirty="0" err="1" smtClean="0">
                <a:solidFill>
                  <a:srgbClr val="FF0000"/>
                </a:solidFill>
                <a:latin typeface="Times New Roman" pitchFamily="18" charset="0"/>
              </a:rPr>
              <a:t>надлишкова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7" name="Стрелка вниз 25"/>
          <p:cNvSpPr>
            <a:spLocks noChangeArrowheads="1"/>
          </p:cNvSpPr>
          <p:nvPr/>
        </p:nvSpPr>
        <p:spPr bwMode="auto">
          <a:xfrm>
            <a:off x="5632987" y="1625611"/>
            <a:ext cx="2122487" cy="1008110"/>
          </a:xfrm>
          <a:prstGeom prst="downArrow">
            <a:avLst>
              <a:gd name="adj1" fmla="val 85843"/>
              <a:gd name="adj2" fmla="val 59394"/>
            </a:avLst>
          </a:prstGeom>
          <a:solidFill>
            <a:schemeClr val="accent1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Функціональна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недостатність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236465" y="2730403"/>
            <a:ext cx="1080120" cy="470707"/>
          </a:xfrm>
          <a:prstGeom prst="rect">
            <a:avLst/>
          </a:prstGeom>
          <a:solidFill>
            <a:schemeClr val="tx2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 dirty="0" smtClean="0">
                <a:solidFill>
                  <a:srgbClr val="0000EE"/>
                </a:solidFill>
                <a:latin typeface="Times New Roman" pitchFamily="18" charset="0"/>
              </a:rPr>
              <a:t>НФ </a:t>
            </a:r>
            <a:r>
              <a:rPr lang="ru-RU" sz="1600" b="1" baseline="-30000" dirty="0" smtClean="0">
                <a:solidFill>
                  <a:srgbClr val="0000EE"/>
                </a:solidFill>
                <a:latin typeface="Times New Roman" pitchFamily="18" charset="0"/>
              </a:rPr>
              <a:t>0-4</a:t>
            </a:r>
            <a:endParaRPr lang="ru-RU" sz="1600" b="1" baseline="-30000" dirty="0">
              <a:solidFill>
                <a:srgbClr val="0000EE"/>
              </a:solidFill>
              <a:latin typeface="Times New Roman" pitchFamily="18" charset="0"/>
            </a:endParaRPr>
          </a:p>
        </p:txBody>
      </p:sp>
      <p:sp>
        <p:nvSpPr>
          <p:cNvPr id="50186" name="Стрелка вниз 24"/>
          <p:cNvSpPr>
            <a:spLocks noChangeArrowheads="1"/>
          </p:cNvSpPr>
          <p:nvPr/>
        </p:nvSpPr>
        <p:spPr bwMode="auto">
          <a:xfrm>
            <a:off x="2662179" y="1610133"/>
            <a:ext cx="2011842" cy="1008110"/>
          </a:xfrm>
          <a:prstGeom prst="downArrow">
            <a:avLst>
              <a:gd name="adj1" fmla="val 71227"/>
              <a:gd name="adj2" fmla="val 55812"/>
            </a:avLst>
          </a:prstGeom>
          <a:solidFill>
            <a:schemeClr val="accent1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Органопатії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" name="Стрелка вниз 24"/>
          <p:cNvSpPr>
            <a:spLocks noChangeArrowheads="1"/>
          </p:cNvSpPr>
          <p:nvPr/>
        </p:nvSpPr>
        <p:spPr bwMode="auto">
          <a:xfrm>
            <a:off x="3908319" y="1625611"/>
            <a:ext cx="2247857" cy="1008110"/>
          </a:xfrm>
          <a:prstGeom prst="downArrow">
            <a:avLst>
              <a:gd name="adj1" fmla="val 71227"/>
              <a:gd name="adj2" fmla="val 55812"/>
            </a:avLst>
          </a:prstGeom>
          <a:solidFill>
            <a:schemeClr val="accent1"/>
          </a:solidFill>
          <a:ln w="38100">
            <a:gradFill>
              <a:gsLst>
                <a:gs pos="0">
                  <a:srgbClr val="FF0000"/>
                </a:gs>
                <a:gs pos="100000">
                  <a:srgbClr val="0000EE"/>
                </a:gs>
              </a:gsLst>
              <a:lin ang="5400000" scaled="0"/>
            </a:gradFill>
            <a:miter lim="800000"/>
            <a:headEnd/>
            <a:tailEnd/>
          </a:ln>
          <a:effectLst>
            <a:glow rad="63500">
              <a:schemeClr val="bg1"/>
            </a:glo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</a:rPr>
              <a:t>Коморбідність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/>
          <p:cNvSpPr>
            <a:spLocks noChangeArrowheads="1"/>
          </p:cNvSpPr>
          <p:nvPr/>
        </p:nvSpPr>
        <p:spPr bwMode="gray">
          <a:xfrm>
            <a:off x="2339752" y="197170"/>
            <a:ext cx="4176463" cy="49552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Коморбідні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стани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gray">
          <a:xfrm>
            <a:off x="2555776" y="197170"/>
            <a:ext cx="284493" cy="493253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gray">
          <a:xfrm flipH="1">
            <a:off x="6084168" y="197170"/>
            <a:ext cx="284493" cy="493252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186396" y="2121459"/>
            <a:ext cx="4092067" cy="4636227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21594000" scaled="0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Са</a:t>
            </a:r>
            <a:r>
              <a:rPr lang="ru-RU" b="1" i="1" u="sng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ru-RU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b="1" u="sng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дефіцитна</a:t>
            </a:r>
            <a:r>
              <a:rPr lang="ru-RU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u="sng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коморбідність</a:t>
            </a:r>
            <a:r>
              <a:rPr lang="ru-RU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Варикозна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хвороба;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Остеопороз;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Гіпертензія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артеріальна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об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’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єм-залежна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Тривожно-депресивні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стани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Волога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»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бронхіальна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астма;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Мікози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Алергія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нсульт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геморагічний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Онкопатологія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Порушення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поступлення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глюкози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 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клітину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ru-RU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</a:t>
            </a:r>
            <a:r>
              <a:rPr lang="ru-RU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Zn</a:t>
            </a:r>
            <a:r>
              <a:rPr lang="ru-RU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).</a:t>
            </a:r>
            <a:endParaRPr lang="ru-RU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Стрелка вниз 6"/>
          <p:cNvSpPr>
            <a:spLocks noChangeArrowheads="1"/>
          </p:cNvSpPr>
          <p:nvPr/>
        </p:nvSpPr>
        <p:spPr bwMode="auto">
          <a:xfrm>
            <a:off x="1678937" y="1700808"/>
            <a:ext cx="660815" cy="404332"/>
          </a:xfrm>
          <a:prstGeom prst="downArrow">
            <a:avLst>
              <a:gd name="adj1" fmla="val 38864"/>
              <a:gd name="adj2" fmla="val 40767"/>
            </a:avLst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" name="Rectangle 3"/>
          <p:cNvSpPr>
            <a:spLocks noChangeArrowheads="1"/>
          </p:cNvSpPr>
          <p:nvPr/>
        </p:nvSpPr>
        <p:spPr bwMode="auto">
          <a:xfrm>
            <a:off x="4788024" y="2121458"/>
            <a:ext cx="4093200" cy="4636227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ru-RU" b="1" i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Са</a:t>
            </a:r>
            <a:r>
              <a:rPr lang="ru-RU" b="1" i="1" u="sng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ru-RU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b="1" u="sng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надлишкова</a:t>
            </a:r>
            <a:r>
              <a:rPr lang="ru-RU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b="1" i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Mg</a:t>
            </a:r>
            <a:r>
              <a:rPr lang="ru-RU" b="1" i="1" u="sng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b="1" u="sng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дефіцитна</a:t>
            </a:r>
            <a:r>
              <a:rPr lang="ru-RU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u="sng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коморбідність</a:t>
            </a:r>
            <a:r>
              <a:rPr lang="ru-RU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Хвороба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Рейно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Облітеруючий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атеросклероз;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ІХС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стенокардія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інфаркт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міокарда</a:t>
            </a:r>
            <a:r>
              <a:rPr lang="ru-RU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Гіпертензія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симпато-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адреналова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Паніко-фобічні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соматогенії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Вірусні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та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бактеріальні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захворювання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Інсульт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ішемічний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Порушення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утилізації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глюкози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у 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клітині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ru-RU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Mg</a:t>
            </a:r>
            <a:r>
              <a:rPr lang="ru-RU" i="1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).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Стрелка вниз 24"/>
          <p:cNvSpPr>
            <a:spLocks noChangeArrowheads="1"/>
          </p:cNvSpPr>
          <p:nvPr/>
        </p:nvSpPr>
        <p:spPr bwMode="auto">
          <a:xfrm>
            <a:off x="6516215" y="1695755"/>
            <a:ext cx="652687" cy="398539"/>
          </a:xfrm>
          <a:prstGeom prst="downArrow">
            <a:avLst>
              <a:gd name="adj1" fmla="val 41469"/>
              <a:gd name="adj2" fmla="val 48501"/>
            </a:avLst>
          </a:prstGeom>
          <a:gradFill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Oval 6" descr="Розовая тисненая бумага"/>
          <p:cNvSpPr>
            <a:spLocks noChangeArrowheads="1"/>
          </p:cNvSpPr>
          <p:nvPr/>
        </p:nvSpPr>
        <p:spPr bwMode="auto">
          <a:xfrm>
            <a:off x="5184024" y="836712"/>
            <a:ext cx="3301200" cy="86409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>
            <a:glow rad="127000">
              <a:srgbClr val="FFA3A3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Домінуюча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симпатотонія</a:t>
            </a:r>
            <a:endParaRPr lang="ru-RU" sz="2400" b="1" dirty="0">
              <a:solidFill>
                <a:srgbClr val="FF0000"/>
              </a:solidFill>
              <a:effectLst>
                <a:glow rad="63500">
                  <a:srgbClr val="FF0000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5" descr="Водяные капли"/>
          <p:cNvSpPr>
            <a:spLocks noChangeArrowheads="1"/>
          </p:cNvSpPr>
          <p:nvPr/>
        </p:nvSpPr>
        <p:spPr bwMode="auto">
          <a:xfrm>
            <a:off x="359354" y="836712"/>
            <a:ext cx="3299979" cy="864096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0CC8F4"/>
              </a:gs>
            </a:gsLst>
            <a:path path="circle">
              <a:fillToRect l="100000" t="100000"/>
            </a:path>
          </a:gradFill>
          <a:ln w="38100">
            <a:solidFill>
              <a:srgbClr val="0000EE"/>
            </a:solidFill>
            <a:round/>
            <a:headEnd/>
            <a:tailEnd/>
          </a:ln>
          <a:effectLst>
            <a:glow rad="127000">
              <a:srgbClr val="9B9BFF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Домінуюча</a:t>
            </a:r>
            <a:r>
              <a:rPr lang="ru-RU" sz="2400" b="1" dirty="0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ваготонія</a:t>
            </a:r>
            <a:endParaRPr lang="ru-RU" sz="2400" b="1" dirty="0">
              <a:solidFill>
                <a:srgbClr val="000090"/>
              </a:solidFill>
              <a:effectLst>
                <a:glow rad="63500">
                  <a:srgbClr val="0000EE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/>
          <p:cNvSpPr>
            <a:spLocks noChangeArrowheads="1"/>
          </p:cNvSpPr>
          <p:nvPr/>
        </p:nvSpPr>
        <p:spPr bwMode="gray">
          <a:xfrm>
            <a:off x="2123728" y="183522"/>
            <a:ext cx="4248472" cy="55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Коморбідні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елементози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gray">
          <a:xfrm>
            <a:off x="2209240" y="183522"/>
            <a:ext cx="284493" cy="493253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gray">
          <a:xfrm flipH="1">
            <a:off x="5940152" y="213220"/>
            <a:ext cx="284493" cy="493252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261844" y="1556792"/>
            <a:ext cx="4128405" cy="5184576"/>
          </a:xfrm>
          <a:prstGeom prst="rect">
            <a:avLst/>
          </a:prstGeom>
          <a:gradFill rotWithShape="1">
            <a:gsLst>
              <a:gs pos="0">
                <a:srgbClr val="A7EBFB"/>
              </a:gs>
              <a:gs pos="100000">
                <a:srgbClr val="FFFFFF"/>
              </a:gs>
            </a:gsLst>
            <a:lin ang="21594000" scaled="0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Депресії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Вугревий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сип;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Розлади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сну;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Алергічні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реакції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Гіпофункція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щитоподібної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залози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АГ 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’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емзалежна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Сечокам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’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яна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хвороба(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урати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Бронхіальна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астма «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волога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»;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Ревматичні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хвороби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Цукровий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діабет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з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порушенням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поступлення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глюкози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клітину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інсулін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-не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активний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Zn</a:t>
            </a:r>
            <a:r>
              <a:rPr lang="ru-RU" sz="1600" b="1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Діарея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Поганий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апетит</a:t>
            </a:r>
            <a:r>
              <a:rPr lang="ru-RU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Надлишкова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вага; 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Порушення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гостроти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зору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Дисбактеріоз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кишечника;</a:t>
            </a:r>
            <a:endParaRPr lang="ru-RU" sz="16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Мікози</a:t>
            </a:r>
            <a:r>
              <a:rPr lang="ru-RU" sz="1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766588" y="1773826"/>
            <a:ext cx="4128405" cy="4750507"/>
          </a:xfrm>
          <a:prstGeom prst="rect">
            <a:avLst/>
          </a:prstGeom>
          <a:gradFill rotWithShape="1">
            <a:gsLst>
              <a:gs pos="0">
                <a:srgbClr val="FFB7B7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Фобії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Алопеція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Безсоння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порушення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засипання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); 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Зниження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імунитету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Гіперфункція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щитоподібної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залози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АГ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симпатоадреналова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Сечокам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’</a:t>
            </a:r>
            <a:r>
              <a:rPr lang="uk-UA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яна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хвороба, 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оксалати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Бронхіальна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астма «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суха»;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Псевдоподагра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Цукровий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діабет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 нарушением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утилізації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глюкози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внутрішньоклітинно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Mg</a:t>
            </a:r>
            <a:r>
              <a:rPr lang="en-US" sz="1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16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);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Атонічні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закрепи;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Астенія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Вітіліго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Бактеріози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1844" y="807136"/>
            <a:ext cx="4128405" cy="754095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5400000" scaled="0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Ваготонічна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sz="2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Са</a:t>
            </a:r>
            <a:r>
              <a:rPr lang="ru-RU" sz="2000" b="1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ru-RU" sz="2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2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</a:t>
            </a:r>
            <a:r>
              <a:rPr lang="ru-RU" sz="2000" b="1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sz="2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US" sz="2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Zn</a:t>
            </a:r>
            <a:r>
              <a:rPr lang="ru-RU" sz="2000" b="1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sz="20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-Fe</a:t>
            </a:r>
            <a:r>
              <a:rPr lang="ru-RU" sz="2000" b="1" i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sz="2000" b="1" baseline="30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–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дефіцитна</a:t>
            </a:r>
            <a:r>
              <a:rPr lang="ru-RU" sz="20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коморбідність</a:t>
            </a:r>
            <a:endParaRPr lang="ru-RU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6588" y="831493"/>
            <a:ext cx="4128405" cy="745546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54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Симпатотонічна</a:t>
            </a: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Mg</a:t>
            </a:r>
            <a:r>
              <a:rPr lang="ru-RU" sz="2000" b="1" i="1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2+</a:t>
            </a:r>
            <a:r>
              <a:rPr lang="en-US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-Na</a:t>
            </a:r>
            <a:r>
              <a:rPr lang="ru-RU" sz="2000" b="1" i="1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</a:t>
            </a:r>
            <a:r>
              <a:rPr lang="en-US" sz="2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-Cu</a:t>
            </a:r>
            <a:r>
              <a:rPr lang="en-US" sz="2000" b="1" i="1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ru-RU" sz="2000" b="1" i="1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ru-RU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дефіцитна</a:t>
            </a: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коморбідність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7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7307" y="2711118"/>
            <a:ext cx="366995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i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400" b="1" i="1" baseline="50000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b="1" i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-Na</a:t>
            </a:r>
            <a:r>
              <a:rPr lang="en-US" sz="1400" b="1" i="1" baseline="50000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насоса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354" y="3897157"/>
            <a:ext cx="3678419" cy="458762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Схильність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олігурії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надлишок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5483" y="3508885"/>
            <a:ext cx="3701776" cy="486993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Схильність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внутрішньоклітинного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алкалозу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370" y="4321214"/>
            <a:ext cx="3692977" cy="459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Дефіцит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1400" b="1" i="1" baseline="30000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ru-RU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Zn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Cr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Li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Co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Fe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, Si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4+</a:t>
            </a:r>
            <a:endParaRPr lang="ru-RU" sz="1400" b="1" i="1" baseline="3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1354" y="5844954"/>
            <a:ext cx="3638126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ночі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370" y="4832445"/>
            <a:ext cx="370169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Знижене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згортання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927" y="5213495"/>
            <a:ext cx="3692979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Гіперволемія</a:t>
            </a:r>
            <a:endParaRPr lang="ru-RU" sz="1400" b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97499" y="2724804"/>
            <a:ext cx="366995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400" b="1" i="1" baseline="5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насоса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00667" y="3995879"/>
            <a:ext cx="3678419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Схильність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поліурії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дефіцит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рідини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88053" y="3573527"/>
            <a:ext cx="3701776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Схильність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внутрішньоклітинного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ацидозу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77642" y="4435138"/>
            <a:ext cx="3692977" cy="50603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Дефіцит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Na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Mg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Mo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Ni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P,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endParaRPr lang="ru-RU" sz="1400" b="1" i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97499" y="5858640"/>
            <a:ext cx="3638126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вдень 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81629" y="4941168"/>
            <a:ext cx="370169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Підвищене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згортання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крові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81629" y="5304624"/>
            <a:ext cx="3692979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Гіповолемія</a:t>
            </a:r>
            <a:endParaRPr lang="ru-RU" sz="1400" b="1" baseline="5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10800000" flipV="1">
            <a:off x="6396277" y="2333850"/>
            <a:ext cx="747864" cy="350778"/>
          </a:xfrm>
          <a:prstGeom prst="downArrow">
            <a:avLst/>
          </a:prstGeom>
          <a:solidFill>
            <a:srgbClr val="FFD9D9"/>
          </a:solidFill>
          <a:ln>
            <a:solidFill>
              <a:srgbClr val="FF0000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 anchorCtr="1"/>
          <a:lstStyle/>
          <a:p>
            <a:pPr algn="ctr">
              <a:defRPr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0800000" flipV="1">
            <a:off x="1703483" y="2333850"/>
            <a:ext cx="1008000" cy="350779"/>
          </a:xfrm>
          <a:prstGeom prst="downArrow">
            <a:avLst/>
          </a:prstGeom>
          <a:solidFill>
            <a:srgbClr val="C9C9FF"/>
          </a:solidFill>
          <a:ln>
            <a:solidFill>
              <a:srgbClr val="0000EE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6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5" descr="Водяные капли"/>
          <p:cNvSpPr>
            <a:spLocks noChangeArrowheads="1"/>
          </p:cNvSpPr>
          <p:nvPr/>
        </p:nvSpPr>
        <p:spPr bwMode="auto">
          <a:xfrm>
            <a:off x="540573" y="1358187"/>
            <a:ext cx="3299979" cy="97284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EE"/>
            </a:solidFill>
            <a:round/>
            <a:headEnd/>
            <a:tailEnd/>
          </a:ln>
          <a:effectLst>
            <a:glow rad="127000">
              <a:srgbClr val="9B9BFF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Домінуюча</a:t>
            </a:r>
            <a:r>
              <a:rPr lang="ru-RU" sz="2400" b="1" dirty="0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ваготонія</a:t>
            </a:r>
            <a:endParaRPr lang="ru-RU" sz="2400" b="1" dirty="0">
              <a:solidFill>
                <a:srgbClr val="000090"/>
              </a:solidFill>
              <a:effectLst>
                <a:glow rad="63500">
                  <a:srgbClr val="0000EE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6" descr="Розовая тисненая бумага"/>
          <p:cNvSpPr>
            <a:spLocks noChangeArrowheads="1"/>
          </p:cNvSpPr>
          <p:nvPr/>
        </p:nvSpPr>
        <p:spPr bwMode="auto">
          <a:xfrm>
            <a:off x="5053440" y="1359029"/>
            <a:ext cx="3301200" cy="9720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>
            <a:glow rad="127000">
              <a:srgbClr val="FFA3A3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Доминуюча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симпатотонія</a:t>
            </a:r>
            <a:endParaRPr lang="ru-RU" sz="2400" b="1" dirty="0">
              <a:solidFill>
                <a:srgbClr val="FF0000"/>
              </a:solidFill>
              <a:effectLst>
                <a:glow rad="63500">
                  <a:srgbClr val="FF0000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1395" y="3133081"/>
            <a:ext cx="3669952" cy="375805"/>
          </a:xfrm>
          <a:prstGeom prst="rect">
            <a:avLst/>
          </a:prstGeom>
          <a:solidFill>
            <a:schemeClr val="tx1"/>
          </a:solidFill>
          <a:ln w="25400">
            <a:solidFill>
              <a:srgbClr val="0000EE"/>
            </a:solidFill>
          </a:ln>
          <a:effectLst>
            <a:glow rad="127000">
              <a:srgbClr val="9B9B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клітині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низький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1400" b="1" i="1" baseline="3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 і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високий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1400" b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400" b="1" i="1" baseline="500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1400" b="1" i="1" baseline="50000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00667" y="3183552"/>
            <a:ext cx="3669952" cy="36004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  <a:effectLst>
            <a:glow rad="127000">
              <a:srgbClr val="FFA3A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клітині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високий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1400" b="1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1400" b="1" i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gray">
          <a:xfrm>
            <a:off x="1763688" y="188640"/>
            <a:ext cx="5760640" cy="51629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вегетативної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нервової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системи</a:t>
            </a:r>
            <a:endParaRPr lang="ru-RU" sz="2000" b="1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11"/>
          <p:cNvSpPr>
            <a:spLocks noChangeArrowheads="1"/>
          </p:cNvSpPr>
          <p:nvPr/>
        </p:nvSpPr>
        <p:spPr bwMode="gray">
          <a:xfrm flipH="1">
            <a:off x="7164288" y="28194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AutoShape 12"/>
          <p:cNvSpPr>
            <a:spLocks noChangeArrowheads="1"/>
          </p:cNvSpPr>
          <p:nvPr/>
        </p:nvSpPr>
        <p:spPr bwMode="gray">
          <a:xfrm>
            <a:off x="1835696" y="260120"/>
            <a:ext cx="274259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2151" y="792067"/>
            <a:ext cx="801029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Водно-</a:t>
            </a:r>
            <a:r>
              <a:rPr lang="ru-RU" sz="2400" b="1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електролітна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рівновага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3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Rectangle 3"/>
          <p:cNvSpPr>
            <a:spLocks noChangeArrowheads="1"/>
          </p:cNvSpPr>
          <p:nvPr/>
        </p:nvSpPr>
        <p:spPr bwMode="auto">
          <a:xfrm>
            <a:off x="203624" y="3356992"/>
            <a:ext cx="4092067" cy="3096343"/>
          </a:xfrm>
          <a:prstGeom prst="rect">
            <a:avLst/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21594000" scaled="0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Збуджуючі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амінокислоти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глютамат</a:t>
            </a: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аспартат</a:t>
            </a: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цистеїнова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кислота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);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Холестерина;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Жирних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кислот;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Серотоніна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Вільних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радикалів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Стрес-індукуючих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гормонів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Глюкози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  </a:t>
            </a:r>
            <a:r>
              <a:rPr lang="ru-RU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клітині</a:t>
            </a:r>
            <a:r>
              <a:rPr lang="ru-RU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ru-RU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9815" name="Стрелка вниз 6"/>
          <p:cNvSpPr>
            <a:spLocks noChangeArrowheads="1"/>
          </p:cNvSpPr>
          <p:nvPr/>
        </p:nvSpPr>
        <p:spPr bwMode="auto">
          <a:xfrm>
            <a:off x="1145985" y="2714208"/>
            <a:ext cx="2207343" cy="612155"/>
          </a:xfrm>
          <a:prstGeom prst="downArrow">
            <a:avLst>
              <a:gd name="adj1" fmla="val 67826"/>
              <a:gd name="adj2" fmla="val 52925"/>
            </a:avLst>
          </a:prstGeom>
          <a:gradFill rotWithShape="1">
            <a:gsLst>
              <a:gs pos="0">
                <a:srgbClr val="95E7FF"/>
              </a:gs>
              <a:gs pos="100000">
                <a:srgbClr val="FFFFFF"/>
              </a:gs>
            </a:gsLst>
            <a:lin ang="0" scaled="1"/>
          </a:gra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400" b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</a:t>
            </a:r>
            <a:endParaRPr lang="ru-RU" sz="24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9816" name="Rectangle 3"/>
          <p:cNvSpPr>
            <a:spLocks noChangeArrowheads="1"/>
          </p:cNvSpPr>
          <p:nvPr/>
        </p:nvSpPr>
        <p:spPr bwMode="auto">
          <a:xfrm>
            <a:off x="4788024" y="3352575"/>
            <a:ext cx="4093200" cy="3100761"/>
          </a:xfrm>
          <a:prstGeom prst="rect">
            <a:avLst/>
          </a:prstGeom>
          <a:gradFill rotWithShape="1"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Тормозних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амінокислот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гліцин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таурин,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бета-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аланін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гама-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аміномасляна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кислота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);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Білків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Гістаміна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Антиоксидантів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Стрес-лімітуючих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гормонів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</a:pP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Підвищенаня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концентрації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неактивного 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інсуліну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</a:t>
            </a:r>
            <a:r>
              <a:rPr lang="ru-RU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клітині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9817" name="Стрелка вниз 24"/>
          <p:cNvSpPr>
            <a:spLocks noChangeArrowheads="1"/>
          </p:cNvSpPr>
          <p:nvPr/>
        </p:nvSpPr>
        <p:spPr bwMode="auto">
          <a:xfrm>
            <a:off x="5758084" y="2694447"/>
            <a:ext cx="2206800" cy="612000"/>
          </a:xfrm>
          <a:prstGeom prst="downArrow">
            <a:avLst>
              <a:gd name="adj1" fmla="val 67534"/>
              <a:gd name="adj2" fmla="val 48501"/>
            </a:avLst>
          </a:prstGeom>
          <a:gradFill>
            <a:gsLst>
              <a:gs pos="0">
                <a:srgbClr val="FFAEB4"/>
              </a:gs>
              <a:gs pos="100000">
                <a:srgbClr val="FFFFFF"/>
              </a:gs>
            </a:gsLst>
            <a:lin ang="10800000" scaled="0"/>
          </a:gra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Дефіцит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Oval 5" descr="Водяные капли"/>
          <p:cNvSpPr>
            <a:spLocks noChangeArrowheads="1"/>
          </p:cNvSpPr>
          <p:nvPr/>
        </p:nvSpPr>
        <p:spPr bwMode="auto">
          <a:xfrm>
            <a:off x="599668" y="1990877"/>
            <a:ext cx="3299979" cy="64891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EE"/>
            </a:solidFill>
            <a:round/>
            <a:headEnd/>
            <a:tailEnd/>
          </a:ln>
          <a:effectLst>
            <a:glow rad="127000">
              <a:srgbClr val="9B9BFF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000090"/>
                </a:solidFill>
                <a:effectLst>
                  <a:glow rad="63500">
                    <a:srgbClr val="0000EE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Ваготонічна</a:t>
            </a:r>
            <a:endParaRPr lang="ru-RU" sz="2400" b="1" dirty="0">
              <a:solidFill>
                <a:srgbClr val="000090"/>
              </a:solidFill>
              <a:effectLst>
                <a:glow rad="63500">
                  <a:srgbClr val="0000EE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6" descr="Розовая тисненая бумага"/>
          <p:cNvSpPr>
            <a:spLocks noChangeArrowheads="1"/>
          </p:cNvSpPr>
          <p:nvPr/>
        </p:nvSpPr>
        <p:spPr bwMode="auto">
          <a:xfrm>
            <a:off x="5210884" y="1991720"/>
            <a:ext cx="3301200" cy="64807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  <a:round/>
            <a:headEnd/>
            <a:tailEnd/>
          </a:ln>
          <a:effectLst>
            <a:glow rad="127000">
              <a:srgbClr val="FFA3A3"/>
            </a:glo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63500">
                    <a:srgbClr val="FF0000">
                      <a:alpha val="2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Симпатотонічна</a:t>
            </a:r>
            <a:endParaRPr lang="ru-RU" sz="2400" b="1" dirty="0">
              <a:solidFill>
                <a:srgbClr val="FF0000"/>
              </a:solidFill>
              <a:effectLst>
                <a:glow rad="63500">
                  <a:srgbClr val="FF0000">
                    <a:alpha val="2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gray">
          <a:xfrm flipH="1">
            <a:off x="6925924" y="319373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gray">
          <a:xfrm>
            <a:off x="1597332" y="297547"/>
            <a:ext cx="274259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18764" y="908720"/>
            <a:ext cx="6182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Амінокислотний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БАЗ </a:t>
            </a:r>
            <a:r>
              <a:rPr lang="ru-RU" sz="2400" b="1" dirty="0" err="1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зсув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2400" b="1" dirty="0" err="1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соматогеніях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gray">
          <a:xfrm>
            <a:off x="1763688" y="188640"/>
            <a:ext cx="5760640" cy="51629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вегетативної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нервової</a:t>
            </a:r>
            <a:r>
              <a:rPr lang="ru-RU" sz="20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системи</a:t>
            </a:r>
            <a:endParaRPr lang="ru-RU" sz="2000" b="1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915479" y="766085"/>
            <a:ext cx="7385050" cy="1752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ru-RU" sz="2800" b="1" kern="0" dirty="0" err="1" smtClean="0">
                <a:solidFill>
                  <a:schemeClr val="tx1"/>
                </a:solidFill>
              </a:rPr>
              <a:t>Інтегрована</a:t>
            </a:r>
            <a:r>
              <a:rPr lang="ru-RU" sz="2800" b="1" kern="0" dirty="0" smtClean="0">
                <a:solidFill>
                  <a:schemeClr val="tx1"/>
                </a:solidFill>
              </a:rPr>
              <a:t> </a:t>
            </a:r>
            <a:r>
              <a:rPr lang="ru-RU" sz="2800" b="1" kern="0" dirty="0" err="1" smtClean="0">
                <a:solidFill>
                  <a:schemeClr val="tx1"/>
                </a:solidFill>
              </a:rPr>
              <a:t>біопсихосоціальна</a:t>
            </a:r>
            <a:r>
              <a:rPr lang="ru-RU" sz="2800" b="1" kern="0" dirty="0" smtClean="0">
                <a:solidFill>
                  <a:schemeClr val="tx1"/>
                </a:solidFill>
              </a:rPr>
              <a:t> модель</a:t>
            </a:r>
            <a:r>
              <a:rPr lang="en-US" sz="2800" b="1" kern="0" dirty="0" smtClean="0">
                <a:solidFill>
                  <a:schemeClr val="tx1"/>
                </a:solidFill>
              </a:rPr>
              <a:t> </a:t>
            </a:r>
            <a:r>
              <a:rPr lang="uk-UA" sz="2800" b="1" kern="0" dirty="0" smtClean="0">
                <a:solidFill>
                  <a:schemeClr val="tx1"/>
                </a:solidFill>
              </a:rPr>
              <a:t>функціонування та обмеження життєдіяльності</a:t>
            </a:r>
            <a:endParaRPr lang="de-CH" sz="2800" b="1" kern="0" dirty="0">
              <a:solidFill>
                <a:schemeClr val="tx1"/>
              </a:solidFill>
            </a:endParaRPr>
          </a:p>
        </p:txBody>
      </p:sp>
      <p:grpSp>
        <p:nvGrpSpPr>
          <p:cNvPr id="84995" name="Группа 27"/>
          <p:cNvGrpSpPr>
            <a:grpSpLocks/>
          </p:cNvGrpSpPr>
          <p:nvPr/>
        </p:nvGrpSpPr>
        <p:grpSpPr bwMode="auto">
          <a:xfrm>
            <a:off x="253583" y="2518685"/>
            <a:ext cx="7675980" cy="2621531"/>
            <a:chOff x="253565" y="2518685"/>
            <a:chExt cx="7675998" cy="2621531"/>
          </a:xfrm>
        </p:grpSpPr>
        <p:sp>
          <p:nvSpPr>
            <p:cNvPr id="84997" name="Text Box 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664569" y="2518685"/>
              <a:ext cx="21186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uk-UA" altLang="en-US" b="1" dirty="0">
                  <a:latin typeface="Arial" pitchFamily="34" charset="0"/>
                </a:rPr>
                <a:t>Стан здоров’я</a:t>
              </a:r>
              <a:endParaRPr lang="en-US" altLang="en-US" b="1" dirty="0">
                <a:latin typeface="Arial" pitchFamily="34" charset="0"/>
              </a:endParaRPr>
            </a:p>
          </p:txBody>
        </p:sp>
        <p:sp>
          <p:nvSpPr>
            <p:cNvPr id="84998" name="Line 12"/>
            <p:cNvSpPr>
              <a:spLocks noChangeShapeType="1"/>
            </p:cNvSpPr>
            <p:nvPr/>
          </p:nvSpPr>
          <p:spPr bwMode="auto">
            <a:xfrm>
              <a:off x="2000272" y="4157225"/>
              <a:ext cx="521197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4999" name="Line 17"/>
            <p:cNvSpPr>
              <a:spLocks noChangeShapeType="1"/>
            </p:cNvSpPr>
            <p:nvPr/>
          </p:nvSpPr>
          <p:spPr bwMode="auto">
            <a:xfrm flipV="1">
              <a:off x="2000272" y="3040827"/>
              <a:ext cx="521197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266" name="Text Box 24"/>
            <p:cNvSpPr txBox="1">
              <a:spLocks noChangeArrowheads="1"/>
            </p:cNvSpPr>
            <p:nvPr/>
          </p:nvSpPr>
          <p:spPr bwMode="auto">
            <a:xfrm>
              <a:off x="253565" y="3169840"/>
              <a:ext cx="2158182" cy="794064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95000"/>
                </a:lnSpc>
                <a:defRPr/>
              </a:pPr>
              <a:r>
                <a:rPr lang="uk-UA" altLang="en-US" sz="1600" b="1" dirty="0">
                  <a:solidFill>
                    <a:schemeClr val="bg2"/>
                  </a:solidFill>
                  <a:latin typeface="Arial" pitchFamily="34" charset="0"/>
                </a:rPr>
                <a:t>Функції організму</a:t>
              </a:r>
              <a:r>
                <a:rPr lang="en-US" altLang="en-US" sz="1600" b="1" dirty="0">
                  <a:solidFill>
                    <a:schemeClr val="bg2"/>
                  </a:solidFill>
                  <a:latin typeface="Arial" pitchFamily="34" charset="0"/>
                </a:rPr>
                <a:t>/ </a:t>
              </a:r>
              <a:r>
                <a:rPr lang="uk-UA" altLang="en-US" sz="1600" b="1" dirty="0">
                  <a:solidFill>
                    <a:schemeClr val="bg2"/>
                  </a:solidFill>
                  <a:latin typeface="Arial" pitchFamily="34" charset="0"/>
                </a:rPr>
                <a:t>Структури організму</a:t>
              </a:r>
              <a:endParaRPr lang="en-US" altLang="en-US" sz="1600" b="1" dirty="0">
                <a:solidFill>
                  <a:schemeClr val="bg2"/>
                </a:solidFill>
                <a:latin typeface="Arial" pitchFamily="34" charset="0"/>
              </a:endParaRPr>
            </a:p>
          </p:txBody>
        </p:sp>
        <p:sp>
          <p:nvSpPr>
            <p:cNvPr id="85001" name="Text Box 3"/>
            <p:cNvSpPr txBox="1">
              <a:spLocks noChangeArrowheads="1"/>
            </p:cNvSpPr>
            <p:nvPr/>
          </p:nvSpPr>
          <p:spPr bwMode="auto">
            <a:xfrm>
              <a:off x="2143147" y="4544395"/>
              <a:ext cx="211862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uk-UA" altLang="en-US" sz="1600" b="1" dirty="0">
                  <a:solidFill>
                    <a:srgbClr val="FFFF00"/>
                  </a:solidFill>
                  <a:latin typeface="Arial" pitchFamily="34" charset="0"/>
                </a:rPr>
                <a:t>Фактори </a:t>
              </a:r>
              <a:r>
                <a:rPr lang="uk-UA" altLang="en-US" sz="1600" b="1" dirty="0" smtClean="0">
                  <a:solidFill>
                    <a:srgbClr val="FFFF00"/>
                  </a:solidFill>
                  <a:latin typeface="Arial" pitchFamily="34" charset="0"/>
                </a:rPr>
                <a:t>середови</a:t>
              </a:r>
              <a:r>
                <a:rPr lang="uk-UA" altLang="en-US" sz="1400" b="1" dirty="0" smtClean="0">
                  <a:solidFill>
                    <a:srgbClr val="FFFF00"/>
                  </a:solidFill>
                  <a:latin typeface="Arial" pitchFamily="34" charset="0"/>
                </a:rPr>
                <a:t>ща</a:t>
              </a:r>
              <a:endParaRPr lang="en-US" altLang="en-US" sz="14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85002" name="Text Box 4"/>
            <p:cNvSpPr txBox="1">
              <a:spLocks noChangeArrowheads="1"/>
            </p:cNvSpPr>
            <p:nvPr/>
          </p:nvSpPr>
          <p:spPr bwMode="auto">
            <a:xfrm>
              <a:off x="4712315" y="4555441"/>
              <a:ext cx="200499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uk-UA" altLang="en-US" sz="1600" b="1" dirty="0">
                  <a:solidFill>
                    <a:srgbClr val="FFFF00"/>
                  </a:solidFill>
                  <a:latin typeface="Arial" pitchFamily="34" charset="0"/>
                </a:rPr>
                <a:t>Особистісні фактори</a:t>
              </a:r>
              <a:endParaRPr lang="en-US" altLang="en-US" sz="16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85003" name="Line 7"/>
            <p:cNvSpPr>
              <a:spLocks noChangeShapeType="1"/>
            </p:cNvSpPr>
            <p:nvPr/>
          </p:nvSpPr>
          <p:spPr bwMode="auto">
            <a:xfrm>
              <a:off x="5714812" y="4329933"/>
              <a:ext cx="0" cy="16899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04" name="Line 9"/>
            <p:cNvSpPr>
              <a:spLocks noChangeShapeType="1"/>
            </p:cNvSpPr>
            <p:nvPr/>
          </p:nvSpPr>
          <p:spPr bwMode="auto">
            <a:xfrm>
              <a:off x="3214884" y="4329933"/>
              <a:ext cx="0" cy="16837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05" name="Line 10"/>
            <p:cNvSpPr>
              <a:spLocks noChangeShapeType="1"/>
            </p:cNvSpPr>
            <p:nvPr/>
          </p:nvSpPr>
          <p:spPr bwMode="auto">
            <a:xfrm flipV="1">
              <a:off x="3214884" y="4329933"/>
              <a:ext cx="2499928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06" name="Line 11"/>
            <p:cNvSpPr>
              <a:spLocks noChangeShapeType="1"/>
            </p:cNvSpPr>
            <p:nvPr/>
          </p:nvSpPr>
          <p:spPr bwMode="auto">
            <a:xfrm flipV="1">
              <a:off x="4520402" y="3876187"/>
              <a:ext cx="0" cy="4494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07" name="Line 13"/>
            <p:cNvSpPr>
              <a:spLocks noChangeShapeType="1"/>
            </p:cNvSpPr>
            <p:nvPr/>
          </p:nvSpPr>
          <p:spPr bwMode="auto">
            <a:xfrm flipV="1">
              <a:off x="2000272" y="3876187"/>
              <a:ext cx="0" cy="28103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08" name="Line 14"/>
            <p:cNvSpPr>
              <a:spLocks noChangeShapeType="1"/>
            </p:cNvSpPr>
            <p:nvPr/>
          </p:nvSpPr>
          <p:spPr bwMode="auto">
            <a:xfrm flipV="1">
              <a:off x="7212244" y="3876187"/>
              <a:ext cx="0" cy="28103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09" name="Line 16"/>
            <p:cNvSpPr>
              <a:spLocks noChangeShapeType="1"/>
            </p:cNvSpPr>
            <p:nvPr/>
          </p:nvSpPr>
          <p:spPr bwMode="auto">
            <a:xfrm>
              <a:off x="4520402" y="2865376"/>
              <a:ext cx="0" cy="39488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10" name="Line 18"/>
            <p:cNvSpPr>
              <a:spLocks noChangeShapeType="1"/>
            </p:cNvSpPr>
            <p:nvPr/>
          </p:nvSpPr>
          <p:spPr bwMode="auto">
            <a:xfrm>
              <a:off x="2000272" y="3040827"/>
              <a:ext cx="0" cy="21943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11" name="Line 19"/>
            <p:cNvSpPr>
              <a:spLocks noChangeShapeType="1"/>
            </p:cNvSpPr>
            <p:nvPr/>
          </p:nvSpPr>
          <p:spPr bwMode="auto">
            <a:xfrm>
              <a:off x="7212244" y="3040827"/>
              <a:ext cx="0" cy="21943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12" name="Text Box 25"/>
            <p:cNvSpPr txBox="1">
              <a:spLocks noChangeArrowheads="1"/>
            </p:cNvSpPr>
            <p:nvPr/>
          </p:nvSpPr>
          <p:spPr bwMode="auto">
            <a:xfrm>
              <a:off x="3779902" y="3435787"/>
              <a:ext cx="1656188" cy="35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95000"/>
                </a:lnSpc>
              </a:pPr>
              <a:r>
                <a:rPr lang="uk-UA" altLang="en-US" sz="1800" b="1" u="sng" dirty="0" smtClean="0">
                  <a:solidFill>
                    <a:srgbClr val="FF0000"/>
                  </a:solidFill>
                  <a:latin typeface="Arial" pitchFamily="34" charset="0"/>
                </a:rPr>
                <a:t>Діяльність</a:t>
              </a:r>
              <a:endParaRPr lang="en-US" altLang="en-US" sz="1800" b="1" u="sng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85013" name="Text Box 26"/>
            <p:cNvSpPr txBox="1">
              <a:spLocks noChangeArrowheads="1"/>
            </p:cNvSpPr>
            <p:nvPr/>
          </p:nvSpPr>
          <p:spPr bwMode="auto">
            <a:xfrm>
              <a:off x="6554603" y="3449014"/>
              <a:ext cx="1374960" cy="35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5000"/>
                </a:lnSpc>
              </a:pPr>
              <a:r>
                <a:rPr lang="uk-UA" altLang="en-US" sz="1800" b="1" u="sng" dirty="0">
                  <a:solidFill>
                    <a:srgbClr val="FF0000"/>
                  </a:solidFill>
                  <a:latin typeface="Arial" pitchFamily="34" charset="0"/>
                </a:rPr>
                <a:t>Участь</a:t>
              </a:r>
              <a:endParaRPr lang="en-US" altLang="en-US" sz="1800" b="1" u="sng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85014" name="Line 27"/>
            <p:cNvSpPr>
              <a:spLocks noChangeShapeType="1"/>
            </p:cNvSpPr>
            <p:nvPr/>
          </p:nvSpPr>
          <p:spPr bwMode="auto">
            <a:xfrm flipV="1">
              <a:off x="2786082" y="3615270"/>
              <a:ext cx="1214433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015" name="Line 28"/>
            <p:cNvSpPr>
              <a:spLocks noChangeShapeType="1"/>
            </p:cNvSpPr>
            <p:nvPr/>
          </p:nvSpPr>
          <p:spPr bwMode="auto">
            <a:xfrm>
              <a:off x="5214952" y="3598028"/>
              <a:ext cx="1576386" cy="1724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85750" y="5300663"/>
            <a:ext cx="857250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uk-UA" sz="2800" b="1" kern="0" dirty="0">
                <a:latin typeface="Verdana"/>
              </a:rPr>
              <a:t>СУТНІСТЬ ПОНЯТЬ</a:t>
            </a:r>
            <a:r>
              <a:rPr lang="de-CH" sz="2800" b="1" kern="0" dirty="0">
                <a:latin typeface="Verdana"/>
              </a:rPr>
              <a:t> </a:t>
            </a:r>
            <a:r>
              <a:rPr lang="uk-UA" sz="2800" b="1" kern="0" dirty="0"/>
              <a:t>функціонування та обмеження життєдіяльності</a:t>
            </a:r>
            <a:endParaRPr lang="de-CH" sz="2800" b="1" kern="0" dirty="0">
              <a:latin typeface="Verdana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gray">
          <a:xfrm>
            <a:off x="1665651" y="149791"/>
            <a:ext cx="5904656" cy="51629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ДІАГНОЗ ЗА МКФ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2F33-180D-4825-ACC5-BA1625F1222B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664223"/>
              </p:ext>
            </p:extLst>
          </p:nvPr>
        </p:nvGraphicFramePr>
        <p:xfrm>
          <a:off x="179512" y="260647"/>
          <a:ext cx="8784977" cy="63052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2682"/>
                <a:gridCol w="2417877"/>
                <a:gridCol w="2225809"/>
                <a:gridCol w="1938609"/>
              </a:tblGrid>
              <a:tr h="249027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Функціональний діагноз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055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Однорівнева</a:t>
                      </a: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Міжнародна класифікація функціонування, обмеження життєдіяльності та здоров’я, МКФ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70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Функції організму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Структури організму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Активність та участь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Фактори навколишнього середовища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 anchor="ctr"/>
                </a:tc>
              </a:tr>
              <a:tr h="4482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Розумові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Сенсорні та біль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Голосу та розмови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</a:t>
                      </a:r>
                      <a:r>
                        <a:rPr lang="uk-UA" sz="1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Серцево-судинної, крові, імунної, дихальної </a:t>
                      </a:r>
                      <a:r>
                        <a:rPr lang="uk-UA" sz="1400" b="1" u="sng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систем-</a:t>
                      </a:r>
                      <a:endParaRPr lang="ru-RU" sz="1400" b="1" u="sng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Травлення, ендокринної системи та метаболізму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Сечостатевої та репродуктивної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7 -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Нейром’язові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скелетні та пов’язані з рухами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Шкіри та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пов’язанних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 нею структур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Нервової системи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Око, вухо та пов'язані з ним структури.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труктури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що беруть участь в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голосоутворенні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розмові.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</a:t>
                      </a:r>
                      <a:r>
                        <a:rPr lang="uk-UA" sz="1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Серцево-судинної, крові, імунної дихальної систем</a:t>
                      </a:r>
                      <a:endParaRPr lang="ru-RU" sz="1400" b="1" u="sng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Пов'язані з системою травлення, метаболізму та ендокринною системою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Пов'язані з сечостатевою та репродуктивною системами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7 - Пов’язані з рухами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8 - Шкіра та пов’язані з нею структури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 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 та застосування знань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Загальні задачі та вимоги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Спілкування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Мобільність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Самообслуговування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Побутове життя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7 - Міжособистісні взаємодії та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відно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8 -  Головні сфери життя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Життя в спільнотах, суспільне та громадське життя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Вироби та технології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Природне оточення та зміни навколишнього середовища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Підтримка та взаємовідносини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Настанови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Служби, адміністративні системи та політика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35" marR="56658" marT="0" marB="0"/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7050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667" y="1060519"/>
            <a:ext cx="7848872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 ОЦІНКИ ПОРУШЕННЯ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9667" y="1700808"/>
            <a:ext cx="7854971" cy="4462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 оцінювати функції, структури організму, активність та участь, фактори навколишнього середовища.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за допомогою єдиної шкали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4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немає проблем (немає або незначні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5-24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легкі (незначні або легкі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24-49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помірні (середні  або значні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50-95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тяжкі (значні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96-100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абсолютні (повні)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gray">
          <a:xfrm>
            <a:off x="2633883" y="188640"/>
            <a:ext cx="4320480" cy="5326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/>
              </a:gs>
              <a:gs pos="50000">
                <a:schemeClr val="accent2">
                  <a:lumMod val="7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Функціональний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rgbClr val="FFFFFF"/>
                  </a:glow>
                </a:effectLst>
                <a:latin typeface="Times New Roman" pitchFamily="18" charset="0"/>
                <a:cs typeface="Times New Roman" pitchFamily="18" charset="0"/>
              </a:rPr>
              <a:t>діагноз</a:t>
            </a:r>
            <a:endParaRPr lang="ru-RU" sz="2400" b="1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7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gray">
          <a:xfrm>
            <a:off x="1665651" y="149791"/>
            <a:ext cx="5904656" cy="51629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ДІАГНОЗ ЗА МКХ-10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96752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Коронавірусна</a:t>
            </a:r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хвороба (COVID-19);</a:t>
            </a:r>
          </a:p>
          <a:p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шифр за МКХ-10: </a:t>
            </a:r>
          </a:p>
          <a:p>
            <a:endParaRPr lang="uk-UA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U07.1 2019-nCoV гостра респіраторна хвороба, що підтверджена лабораторним тестуванням незалежно від тяжкості клінічних ознак або симптомів (вірус ідентифікований); </a:t>
            </a:r>
          </a:p>
          <a:p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07.2 -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інфекція COVID-19, що діагностується клінічно або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епідеміологічно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лабораторні обстеження непереконливі чи недоступні (вірус не ідентифікований) [тимчасова назва].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5690A4-CAD7-4295-9577-042F77FC1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69233"/>
            <a:ext cx="8568951" cy="570773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Institute for 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Care Excellence(NICE)</a:t>
            </a:r>
          </a:p>
          <a:p>
            <a:pPr marL="0" indent="0">
              <a:buNone/>
            </a:pPr>
            <a:endParaRPr lang="fr-FR" sz="2400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000" b="1" dirty="0"/>
              <a:t>        в </a:t>
            </a:r>
            <a:r>
              <a:rPr lang="ru-RU" sz="2000" b="1" dirty="0" err="1" smtClean="0"/>
              <a:t>угоді</a:t>
            </a:r>
            <a:r>
              <a:rPr lang="ru-RU" sz="2000" b="1" dirty="0" smtClean="0"/>
              <a:t>  з </a:t>
            </a:r>
            <a:r>
              <a:rPr lang="fr-FR" sz="2000" b="1" dirty="0" smtClean="0"/>
              <a:t>Scottish Intercollegiate Guidelines Network </a:t>
            </a:r>
            <a:r>
              <a:rPr lang="ru-RU" sz="2000" b="1" dirty="0" smtClean="0"/>
              <a:t>и </a:t>
            </a:r>
            <a:r>
              <a:rPr lang="fr-FR" sz="2000" b="1" dirty="0" smtClean="0"/>
              <a:t>The Royal College of General </a:t>
            </a:r>
            <a:r>
              <a:rPr lang="fr-FR" sz="2000" b="1" dirty="0"/>
              <a:t>Practitioners </a:t>
            </a:r>
            <a:r>
              <a:rPr lang="ru-RU" sz="2000" b="1" dirty="0" smtClean="0"/>
              <a:t>у </a:t>
            </a:r>
            <a:r>
              <a:rPr lang="ru-RU" sz="2000" b="1" dirty="0" err="1" smtClean="0"/>
              <a:t>своїх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рекомендаціях</a:t>
            </a:r>
            <a:r>
              <a:rPr lang="ru-RU" sz="2000" b="1" dirty="0" smtClean="0"/>
              <a:t> </a:t>
            </a:r>
            <a:r>
              <a:rPr lang="ru-RU" sz="2000" b="1" dirty="0"/>
              <a:t>30 </a:t>
            </a:r>
            <a:r>
              <a:rPr lang="ru-RU" sz="2000" b="1" dirty="0" err="1" smtClean="0"/>
              <a:t>жовтня</a:t>
            </a:r>
            <a:r>
              <a:rPr lang="fr-FR" sz="2000" b="1" dirty="0" smtClean="0"/>
              <a:t> </a:t>
            </a:r>
            <a:r>
              <a:rPr lang="ru-RU" sz="2000" b="1" dirty="0"/>
              <a:t>2020 </a:t>
            </a:r>
            <a:r>
              <a:rPr lang="ru-RU" sz="2000" b="1" dirty="0" smtClean="0"/>
              <a:t>року </a:t>
            </a:r>
            <a:r>
              <a:rPr lang="ru-RU" sz="2000" b="1" dirty="0" err="1" smtClean="0"/>
              <a:t>вперше</a:t>
            </a:r>
            <a:r>
              <a:rPr lang="ru-RU" sz="2000" b="1" dirty="0" smtClean="0"/>
              <a:t> описав </a:t>
            </a:r>
            <a:r>
              <a:rPr lang="ru-RU" sz="2000" b="1" dirty="0" err="1" smtClean="0"/>
              <a:t>слідуючі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форми</a:t>
            </a:r>
            <a:r>
              <a:rPr lang="ru-RU" sz="2000" b="1" dirty="0" smtClean="0"/>
              <a:t> </a:t>
            </a:r>
            <a:r>
              <a:rPr lang="fr-FR" sz="2000" b="1" dirty="0"/>
              <a:t>COVID 19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                </a:t>
            </a:r>
            <a:r>
              <a:rPr lang="ru-RU" sz="2000" b="1" u="sng" dirty="0">
                <a:solidFill>
                  <a:srgbClr val="FFFF00"/>
                </a:solidFill>
              </a:rPr>
              <a:t> </a:t>
            </a:r>
            <a:r>
              <a:rPr lang="fr-FR" sz="2000" b="1" u="sng" dirty="0">
                <a:solidFill>
                  <a:srgbClr val="FFFF00"/>
                </a:solidFill>
              </a:rPr>
              <a:t>1 </a:t>
            </a:r>
            <a:r>
              <a:rPr lang="uk-UA" sz="2000" b="1" u="sng" dirty="0" smtClean="0">
                <a:solidFill>
                  <a:srgbClr val="FFFF00"/>
                </a:solidFill>
              </a:rPr>
              <a:t>г</a:t>
            </a:r>
            <a:r>
              <a:rPr lang="ru-RU" sz="2000" b="1" u="sng" dirty="0" err="1" smtClean="0">
                <a:solidFill>
                  <a:srgbClr val="FFFF00"/>
                </a:solidFill>
              </a:rPr>
              <a:t>острий</a:t>
            </a:r>
            <a:r>
              <a:rPr lang="ru-RU" sz="2000" b="1" u="sng" dirty="0" smtClean="0">
                <a:solidFill>
                  <a:srgbClr val="FFFF00"/>
                </a:solidFill>
              </a:rPr>
              <a:t> </a:t>
            </a:r>
            <a:r>
              <a:rPr lang="fr-FR" sz="2000" b="1" u="sng" dirty="0">
                <a:solidFill>
                  <a:srgbClr val="FFFF00"/>
                </a:solidFill>
              </a:rPr>
              <a:t>COVID 19   </a:t>
            </a:r>
            <a:r>
              <a:rPr lang="ru-RU" sz="2000" b="1" dirty="0" err="1" smtClean="0"/>
              <a:t>жалоби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симптоми</a:t>
            </a:r>
            <a:r>
              <a:rPr lang="fr-FR" sz="2000" b="1" dirty="0" smtClean="0"/>
              <a:t> </a:t>
            </a:r>
            <a:r>
              <a:rPr lang="fr-FR" sz="2000" b="1" dirty="0"/>
              <a:t>COVID 19 </a:t>
            </a:r>
            <a:r>
              <a:rPr lang="ru-RU" sz="2000" b="1" dirty="0" smtClean="0"/>
              <a:t>на </a:t>
            </a:r>
            <a:r>
              <a:rPr lang="ru-RU" sz="2000" b="1" dirty="0" err="1" smtClean="0"/>
              <a:t>протязі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до </a:t>
            </a:r>
            <a:r>
              <a:rPr lang="ru-RU" sz="2000" b="1" dirty="0">
                <a:solidFill>
                  <a:srgbClr val="FF0000"/>
                </a:solidFill>
              </a:rPr>
              <a:t>4 </a:t>
            </a:r>
            <a:r>
              <a:rPr lang="ru-RU" sz="2000" b="1" dirty="0" err="1" smtClean="0">
                <a:solidFill>
                  <a:srgbClr val="FF0000"/>
                </a:solidFill>
              </a:rPr>
              <a:t>тижнів</a:t>
            </a:r>
            <a:endParaRPr lang="fr-F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              </a:t>
            </a:r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u="sng" dirty="0">
                <a:solidFill>
                  <a:srgbClr val="FFFF00"/>
                </a:solidFill>
              </a:rPr>
              <a:t>2</a:t>
            </a:r>
            <a:r>
              <a:rPr lang="fr-FR" sz="2000" b="1" u="sng" dirty="0">
                <a:solidFill>
                  <a:srgbClr val="FFFF00"/>
                </a:solidFill>
              </a:rPr>
              <a:t> </a:t>
            </a:r>
            <a:r>
              <a:rPr lang="ru-RU" sz="2000" b="1" u="sng" dirty="0" err="1" smtClean="0">
                <a:solidFill>
                  <a:srgbClr val="FFFF00"/>
                </a:solidFill>
              </a:rPr>
              <a:t>подовжений</a:t>
            </a:r>
            <a:r>
              <a:rPr lang="ru-RU" sz="2000" b="1" u="sng" dirty="0" smtClean="0">
                <a:solidFill>
                  <a:srgbClr val="FFFF00"/>
                </a:solidFill>
              </a:rPr>
              <a:t> </a:t>
            </a:r>
            <a:r>
              <a:rPr lang="ru-RU" sz="2000" b="1" u="sng" dirty="0" err="1" smtClean="0">
                <a:solidFill>
                  <a:srgbClr val="FFFF00"/>
                </a:solidFill>
              </a:rPr>
              <a:t>симптоматичний</a:t>
            </a:r>
            <a:r>
              <a:rPr lang="ru-RU" sz="2000" b="1" u="sng" dirty="0" smtClean="0">
                <a:solidFill>
                  <a:srgbClr val="FFFF00"/>
                </a:solidFill>
              </a:rPr>
              <a:t> </a:t>
            </a:r>
            <a:r>
              <a:rPr lang="fr-FR" sz="2000" b="1" u="sng" dirty="0">
                <a:solidFill>
                  <a:srgbClr val="FFFF00"/>
                </a:solidFill>
              </a:rPr>
              <a:t>COVID 19 </a:t>
            </a:r>
            <a:r>
              <a:rPr lang="fr-FR" sz="2000" b="1" dirty="0"/>
              <a:t>ongoing  symptomatique COVID 19 ) </a:t>
            </a:r>
            <a:r>
              <a:rPr lang="ru-RU" sz="2000" b="1" dirty="0" err="1" smtClean="0"/>
              <a:t>жалоби</a:t>
            </a:r>
            <a:r>
              <a:rPr lang="ru-RU" sz="2000" b="1" dirty="0" smtClean="0"/>
              <a:t> і      </a:t>
            </a:r>
            <a:r>
              <a:rPr lang="ru-RU" sz="2000" b="1" dirty="0" err="1" smtClean="0"/>
              <a:t>симптоми</a:t>
            </a:r>
            <a:r>
              <a:rPr lang="ru-RU" sz="2000" b="1" dirty="0" smtClean="0"/>
              <a:t> </a:t>
            </a:r>
            <a:r>
              <a:rPr lang="fr-FR" sz="2000" b="1" dirty="0"/>
              <a:t>COVID  19 </a:t>
            </a:r>
            <a:r>
              <a:rPr lang="ru-RU" sz="2000" b="1" dirty="0" err="1" smtClean="0"/>
              <a:t>протягом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4 до 12 </a:t>
            </a:r>
            <a:r>
              <a:rPr lang="ru-RU" sz="2000" b="1" dirty="0" err="1" smtClean="0">
                <a:solidFill>
                  <a:srgbClr val="FF0000"/>
                </a:solidFill>
              </a:rPr>
              <a:t>тижнів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              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            </a:t>
            </a:r>
            <a:r>
              <a:rPr lang="ru-RU" sz="2000" b="1" u="sng" dirty="0" smtClean="0">
                <a:solidFill>
                  <a:srgbClr val="FFFF00"/>
                </a:solidFill>
              </a:rPr>
              <a:t> </a:t>
            </a:r>
            <a:r>
              <a:rPr lang="ru-RU" sz="2000" b="1" u="sng" dirty="0">
                <a:solidFill>
                  <a:srgbClr val="FFFF00"/>
                </a:solidFill>
              </a:rPr>
              <a:t>3 </a:t>
            </a:r>
            <a:r>
              <a:rPr lang="ru-RU" sz="2000" b="1" u="sng" dirty="0" err="1" smtClean="0">
                <a:solidFill>
                  <a:srgbClr val="FFFF00"/>
                </a:solidFill>
              </a:rPr>
              <a:t>постковідний</a:t>
            </a:r>
            <a:r>
              <a:rPr lang="ru-RU" sz="2000" b="1" u="sng" dirty="0" smtClean="0">
                <a:solidFill>
                  <a:srgbClr val="FFFF00"/>
                </a:solidFill>
              </a:rPr>
              <a:t> </a:t>
            </a:r>
            <a:r>
              <a:rPr lang="ru-RU" sz="2000" b="1" u="sng" dirty="0">
                <a:solidFill>
                  <a:srgbClr val="FFFF00"/>
                </a:solidFill>
              </a:rPr>
              <a:t>синдром </a:t>
            </a:r>
            <a:r>
              <a:rPr lang="fr-FR" sz="2000" b="1" u="sng" dirty="0">
                <a:solidFill>
                  <a:srgbClr val="FFFF00"/>
                </a:solidFill>
              </a:rPr>
              <a:t>post COVID 19 syndrome </a:t>
            </a:r>
            <a:r>
              <a:rPr lang="fr-FR" sz="2000" b="1" u="sng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ru-RU" sz="2000" b="1" dirty="0" err="1" smtClean="0"/>
              <a:t>жалоби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симптоми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розвиваються</a:t>
            </a:r>
            <a:r>
              <a:rPr lang="ru-RU" sz="2000" b="1" dirty="0" smtClean="0"/>
              <a:t>   </a:t>
            </a:r>
            <a:r>
              <a:rPr lang="ru-RU" sz="2000" b="1" dirty="0" err="1" smtClean="0"/>
              <a:t>під</a:t>
            </a:r>
            <a:r>
              <a:rPr lang="ru-RU" sz="2000" b="1" dirty="0" smtClean="0"/>
              <a:t> час </a:t>
            </a:r>
            <a:r>
              <a:rPr lang="ru-RU" sz="2000" b="1" dirty="0" err="1" smtClean="0"/>
              <a:t>або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після</a:t>
            </a:r>
            <a:r>
              <a:rPr lang="ru-RU" sz="2000" b="1" dirty="0" smtClean="0"/>
              <a:t> </a:t>
            </a:r>
            <a:r>
              <a:rPr lang="fr-FR" sz="2000" b="1" dirty="0" smtClean="0"/>
              <a:t> </a:t>
            </a:r>
            <a:r>
              <a:rPr lang="fr-FR" sz="2000" b="1" dirty="0"/>
              <a:t>COVID 19 </a:t>
            </a:r>
            <a:r>
              <a:rPr lang="ru-RU" sz="2000" b="1" dirty="0" smtClean="0"/>
              <a:t>і </a:t>
            </a:r>
            <a:r>
              <a:rPr lang="ru-RU" sz="2000" b="1" dirty="0" err="1" smtClean="0">
                <a:solidFill>
                  <a:srgbClr val="FF0000"/>
                </a:solidFill>
              </a:rPr>
              <a:t>продовжуються</a:t>
            </a:r>
            <a:r>
              <a:rPr lang="ru-RU" sz="2000" b="1" dirty="0" smtClean="0">
                <a:solidFill>
                  <a:srgbClr val="FF0000"/>
                </a:solidFill>
              </a:rPr>
              <a:t>  </a:t>
            </a:r>
            <a:r>
              <a:rPr lang="ru-RU" sz="2000" b="1" dirty="0">
                <a:solidFill>
                  <a:srgbClr val="FF0000"/>
                </a:solidFill>
              </a:rPr>
              <a:t>&gt; 12 </a:t>
            </a:r>
            <a:r>
              <a:rPr lang="ru-RU" sz="2000" b="1" dirty="0" err="1" smtClean="0">
                <a:solidFill>
                  <a:srgbClr val="FF0000"/>
                </a:solidFill>
              </a:rPr>
              <a:t>тижнів</a:t>
            </a:r>
            <a:r>
              <a:rPr lang="ru-RU" sz="2000" b="1" dirty="0" smtClean="0">
                <a:solidFill>
                  <a:srgbClr val="FF0000"/>
                </a:solidFill>
              </a:rPr>
              <a:t> і </a:t>
            </a:r>
            <a:r>
              <a:rPr lang="ru-RU" sz="2000" b="1" dirty="0">
                <a:solidFill>
                  <a:srgbClr val="FF0000"/>
                </a:solidFill>
              </a:rPr>
              <a:t>не </a:t>
            </a:r>
            <a:r>
              <a:rPr lang="ru-RU" sz="2000" b="1" dirty="0" smtClean="0">
                <a:solidFill>
                  <a:srgbClr val="FF0000"/>
                </a:solidFill>
              </a:rPr>
              <a:t>є </a:t>
            </a:r>
            <a:r>
              <a:rPr lang="ru-RU" sz="2000" b="1" dirty="0">
                <a:solidFill>
                  <a:srgbClr val="FF0000"/>
                </a:solidFill>
              </a:rPr>
              <a:t>результатом </a:t>
            </a:r>
            <a:r>
              <a:rPr lang="ru-RU" sz="2000" b="1" dirty="0" err="1" smtClean="0">
                <a:solidFill>
                  <a:srgbClr val="FF0000"/>
                </a:solidFill>
              </a:rPr>
              <a:t>іншого</a:t>
            </a:r>
            <a:r>
              <a:rPr lang="ru-RU" sz="2000" b="1" dirty="0" smtClean="0">
                <a:solidFill>
                  <a:srgbClr val="FF0000"/>
                </a:solidFill>
              </a:rPr>
              <a:t> диагнозу.</a:t>
            </a:r>
            <a:endParaRPr lang="fr-F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dirty="0"/>
              <a:t>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9486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Реабілітаційна допомога надається  </a:t>
            </a:r>
            <a:r>
              <a:rPr lang="uk-UA" sz="2400" b="1" dirty="0"/>
              <a:t>в гострому, </a:t>
            </a:r>
            <a:r>
              <a:rPr lang="uk-UA" sz="2400" b="1" dirty="0" err="1"/>
              <a:t>післягострому</a:t>
            </a:r>
            <a:r>
              <a:rPr lang="uk-UA" sz="2400" b="1" dirty="0"/>
              <a:t> та довготривалому періодах </a:t>
            </a:r>
            <a:r>
              <a:rPr lang="uk-UA" sz="2400" b="1" dirty="0" smtClean="0"/>
              <a:t>реабілітації.</a:t>
            </a:r>
          </a:p>
          <a:p>
            <a:pPr algn="ctr"/>
            <a:endParaRPr lang="uk-UA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Реабілітаційні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 у важких випадках COVID-19 пов'язані з </a:t>
            </a:r>
            <a:r>
              <a:rPr lang="uk-UA" sz="2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наслідками вентиляційної підтримки та тривалої іммобілізації, а також загостренням основного стану здоров’я</a:t>
            </a:r>
            <a:r>
              <a:rPr lang="uk-UA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включати: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параметрів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гомеокінезу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функції легень;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толерантності до фізичних навантажень та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м’язову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слабкість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делірій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інші когнітивні порушення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ковтання, голосу та спілкування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 здоров’я та потреби в психосоціальній підтримці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пацієнтів з COVID-19 щодо реабілітації відрізняються в залежності від періоду реабілітації, особливостей перебігу захворювання,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коморбідної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патологі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 smtClean="0"/>
              <a:t>Гострий </a:t>
            </a:r>
            <a:r>
              <a:rPr lang="uk-UA" sz="2800" b="1" u="sng" dirty="0"/>
              <a:t>та </a:t>
            </a:r>
            <a:r>
              <a:rPr lang="uk-UA" sz="2800" b="1" u="sng" dirty="0" err="1"/>
              <a:t>післягострий</a:t>
            </a:r>
            <a:r>
              <a:rPr lang="uk-UA" sz="2800" b="1" u="sng" dirty="0"/>
              <a:t> </a:t>
            </a:r>
            <a:r>
              <a:rPr lang="uk-UA" sz="2800" b="1" u="sng" dirty="0" smtClean="0"/>
              <a:t>період реабілітації</a:t>
            </a:r>
          </a:p>
          <a:p>
            <a:pPr algn="ctr"/>
            <a:endParaRPr lang="uk-UA" sz="2800" b="1" u="sng" dirty="0" smtClean="0"/>
          </a:p>
          <a:p>
            <a:r>
              <a:rPr lang="uk-UA" sz="2000" b="1" dirty="0" smtClean="0"/>
              <a:t>Реабілітація </a:t>
            </a:r>
            <a:r>
              <a:rPr lang="uk-UA" sz="2000" b="1" dirty="0"/>
              <a:t>госпіталізованих пацієнтів з COVID-19 повинна розпочинатись на/біля ліжка відділення/палати інтенсивної терапії, і тривати до прийняття рішення про безпечність виписки додому</a:t>
            </a:r>
            <a:r>
              <a:rPr lang="uk-UA" sz="2000" b="1" dirty="0" smtClean="0"/>
              <a:t>.</a:t>
            </a:r>
          </a:p>
          <a:p>
            <a:endParaRPr lang="uk-UA" dirty="0" smtClean="0"/>
          </a:p>
          <a:p>
            <a:pPr marL="285750" indent="-285750">
              <a:buFont typeface="Arial" charset="0"/>
              <a:buChar char="•"/>
            </a:pPr>
            <a:r>
              <a:rPr lang="uk-UA" b="1" dirty="0" smtClean="0"/>
              <a:t>Необхідно </a:t>
            </a:r>
            <a:r>
              <a:rPr lang="uk-UA" b="1" dirty="0"/>
              <a:t>оцінити потребу в кисні в стані спокою та при фізичних навантаженнях </a:t>
            </a:r>
            <a:r>
              <a:rPr lang="uk-UA" b="1" dirty="0" smtClean="0"/>
              <a:t>перед </a:t>
            </a:r>
            <a:r>
              <a:rPr lang="uk-UA" b="1" dirty="0"/>
              <a:t>випискою з лікарні. </a:t>
            </a:r>
            <a:endParaRPr lang="uk-UA" b="1" dirty="0" smtClean="0"/>
          </a:p>
          <a:p>
            <a:pPr marL="285750" indent="-285750">
              <a:buFont typeface="Arial" charset="0"/>
              <a:buChar char="•"/>
            </a:pPr>
            <a:r>
              <a:rPr lang="uk-UA" b="1" dirty="0" smtClean="0"/>
              <a:t>Оцінити потребу </a:t>
            </a:r>
            <a:r>
              <a:rPr lang="uk-UA" b="1" dirty="0"/>
              <a:t>в амбулаторній (під час фізичних вправ та </a:t>
            </a:r>
            <a:r>
              <a:rPr lang="uk-UA" b="1" dirty="0" smtClean="0"/>
              <a:t>повсякденній </a:t>
            </a:r>
            <a:r>
              <a:rPr lang="uk-UA" b="1" dirty="0"/>
              <a:t>діяльності), короткотривалій (використання оксигенотерапії короткими періодами 10-20 хв/раз при </a:t>
            </a:r>
            <a:r>
              <a:rPr lang="uk-UA" b="1" dirty="0" err="1"/>
              <a:t>транзиторній</a:t>
            </a:r>
            <a:r>
              <a:rPr lang="uk-UA" b="1" dirty="0"/>
              <a:t> </a:t>
            </a:r>
            <a:r>
              <a:rPr lang="uk-UA" b="1" dirty="0" err="1"/>
              <a:t>гіпоксемії</a:t>
            </a:r>
            <a:r>
              <a:rPr lang="uk-UA" b="1" dirty="0"/>
              <a:t> або виникненні симптомів) або довготривалій оксигенотерапії (більше 15 годин на день у пацієнтів з хронічною </a:t>
            </a:r>
            <a:r>
              <a:rPr lang="uk-UA" b="1" dirty="0" err="1"/>
              <a:t>гіпоксемією</a:t>
            </a:r>
            <a:r>
              <a:rPr lang="uk-UA" b="1" dirty="0"/>
              <a:t>) в домашніх </a:t>
            </a:r>
            <a:r>
              <a:rPr lang="uk-UA" b="1" dirty="0" smtClean="0"/>
              <a:t>умовах;</a:t>
            </a:r>
          </a:p>
          <a:p>
            <a:pPr marL="285750" indent="-285750">
              <a:buFont typeface="Arial" charset="0"/>
              <a:buChar char="•"/>
            </a:pPr>
            <a:r>
              <a:rPr lang="uk-UA" b="1" dirty="0" smtClean="0"/>
              <a:t>Визначити </a:t>
            </a:r>
            <a:r>
              <a:rPr lang="uk-UA" b="1" dirty="0"/>
              <a:t>дату наступного оцінювання потреби в кисні</a:t>
            </a:r>
            <a:r>
              <a:rPr lang="uk-UA" b="1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endParaRPr lang="uk-UA" b="1" dirty="0" smtClean="0"/>
          </a:p>
          <a:p>
            <a:r>
              <a:rPr lang="uk-UA" b="1" dirty="0" smtClean="0"/>
              <a:t> </a:t>
            </a:r>
            <a:r>
              <a:rPr lang="uk-UA" b="1" dirty="0"/>
              <a:t>Вищевказані призначення мають бути відображені в індивідуальному реабілітаційному плані.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9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6672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u="sng" dirty="0"/>
              <a:t>Гострий та </a:t>
            </a:r>
            <a:r>
              <a:rPr lang="uk-UA" sz="2800" b="1" u="sng" dirty="0" err="1"/>
              <a:t>післягострий</a:t>
            </a:r>
            <a:r>
              <a:rPr lang="uk-UA" sz="2800" b="1" u="sng" dirty="0"/>
              <a:t> період </a:t>
            </a:r>
            <a:r>
              <a:rPr lang="uk-UA" sz="2800" b="1" u="sng" dirty="0" smtClean="0"/>
              <a:t>реабілітації</a:t>
            </a:r>
          </a:p>
          <a:p>
            <a:pPr algn="ctr"/>
            <a:endParaRPr lang="uk-UA" sz="2800" b="1" u="sng" dirty="0"/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Пацієнтів </a:t>
            </a:r>
            <a:r>
              <a:rPr lang="uk-UA" sz="2200" dirty="0"/>
              <a:t>з COVID-19 слід заохочувати робити </a:t>
            </a:r>
            <a:r>
              <a:rPr lang="uk-UA" sz="2200" b="1" dirty="0">
                <a:solidFill>
                  <a:srgbClr val="FFC000"/>
                </a:solidFill>
              </a:rPr>
              <a:t>фізичні вправи низької та помірної інтенсивності </a:t>
            </a:r>
            <a:r>
              <a:rPr lang="uk-UA" sz="2200" dirty="0"/>
              <a:t>вдома (фізичні вправи високої інтенсивності не рекомендуються) в перші 6–8 тижнів після виписки з </a:t>
            </a:r>
            <a:r>
              <a:rPr lang="uk-UA" sz="2200" dirty="0" smtClean="0"/>
              <a:t>лікарні</a:t>
            </a:r>
          </a:p>
          <a:p>
            <a:pPr marL="342900" indent="-342900">
              <a:buFont typeface="Arial" charset="0"/>
              <a:buChar char="•"/>
            </a:pPr>
            <a:endParaRPr lang="uk-UA" sz="2200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dirty="0"/>
              <a:t>Пацієнти з COVID-19 повинні пройти </a:t>
            </a:r>
            <a:r>
              <a:rPr lang="uk-UA" sz="2200" b="1" dirty="0">
                <a:solidFill>
                  <a:srgbClr val="FFC000"/>
                </a:solidFill>
              </a:rPr>
              <a:t>оцінювання фізичного та емоційного функціонування</a:t>
            </a:r>
            <a:r>
              <a:rPr lang="uk-UA" sz="2200" dirty="0"/>
              <a:t> через 6–8 тижнів після виписки, щоб визначити додаткові потреби у реабілітації</a:t>
            </a:r>
            <a:r>
              <a:rPr lang="uk-UA" sz="22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endParaRPr lang="ru-RU" sz="2200" dirty="0"/>
          </a:p>
          <a:p>
            <a:pPr marL="342900" indent="-342900">
              <a:buFont typeface="Arial" charset="0"/>
              <a:buChar char="•"/>
            </a:pPr>
            <a:r>
              <a:rPr lang="uk-UA" sz="2200" dirty="0"/>
              <a:t>Особи, що перенесли COVID-19 із симптомами психологічного </a:t>
            </a:r>
            <a:r>
              <a:rPr lang="uk-UA" sz="2200" dirty="0" err="1"/>
              <a:t>дистресу</a:t>
            </a:r>
            <a:r>
              <a:rPr lang="uk-UA" sz="2200" dirty="0"/>
              <a:t> (встановлено за допомогою анкет) через 6–8 тижнів після виписки з лікарні повинні пройти </a:t>
            </a:r>
            <a:r>
              <a:rPr lang="uk-UA" sz="2200" b="1" dirty="0">
                <a:solidFill>
                  <a:srgbClr val="FFC000"/>
                </a:solidFill>
              </a:rPr>
              <a:t>психологічну оцінку.</a:t>
            </a:r>
            <a:endParaRPr lang="ru-RU" sz="2200" b="1" dirty="0">
              <a:solidFill>
                <a:srgbClr val="FFC000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uk-UA" sz="2200" dirty="0" smtClean="0"/>
          </a:p>
          <a:p>
            <a:pPr marL="342900" indent="-342900">
              <a:buFont typeface="Arial" charset="0"/>
              <a:buChar char="•"/>
            </a:pPr>
            <a:endParaRPr lang="uk-UA" sz="2200" b="1" u="sng" dirty="0"/>
          </a:p>
        </p:txBody>
      </p:sp>
    </p:spTree>
    <p:extLst>
      <p:ext uri="{BB962C8B-B14F-4D97-AF65-F5344CB8AC3E}">
        <p14:creationId xmlns:p14="http://schemas.microsoft.com/office/powerpoint/2010/main" val="25769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9208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uk-UA" sz="2200" b="1" dirty="0" smtClean="0"/>
              <a:t>Особи </a:t>
            </a:r>
            <a:r>
              <a:rPr lang="uk-UA" sz="2200" b="1" dirty="0"/>
              <a:t>які перехворіли </a:t>
            </a:r>
            <a:r>
              <a:rPr lang="uk-UA" sz="2200" b="1" dirty="0" smtClean="0"/>
              <a:t>на COVID-19 </a:t>
            </a:r>
            <a:r>
              <a:rPr lang="uk-UA" sz="2200" b="1" dirty="0"/>
              <a:t>із наявними/тривалими порушеннями функції легень через 6–8 тижнів після виписки з лікарні повинні пройти </a:t>
            </a:r>
            <a:r>
              <a:rPr lang="uk-UA" sz="2200" b="1" dirty="0">
                <a:solidFill>
                  <a:srgbClr val="FFC000"/>
                </a:solidFill>
              </a:rPr>
              <a:t>комплексну програму легеневої реабілітації</a:t>
            </a:r>
            <a:r>
              <a:rPr lang="uk-UA" sz="2200" b="1" dirty="0"/>
              <a:t>, що відповідає встановленим міжнародним </a:t>
            </a:r>
            <a:r>
              <a:rPr lang="uk-UA" sz="2200" b="1" dirty="0" smtClean="0"/>
              <a:t>стандартам. </a:t>
            </a:r>
          </a:p>
          <a:p>
            <a:pPr marL="285750" indent="-285750">
              <a:buFont typeface="Arial" charset="0"/>
              <a:buChar char="•"/>
            </a:pPr>
            <a:endParaRPr lang="uk-UA" sz="2200" b="1" dirty="0" smtClean="0"/>
          </a:p>
          <a:p>
            <a:r>
              <a:rPr lang="uk-UA" sz="2200" b="1" dirty="0">
                <a:solidFill>
                  <a:srgbClr val="FFC000"/>
                </a:solidFill>
              </a:rPr>
              <a:t>Програма легеневої </a:t>
            </a:r>
            <a:r>
              <a:rPr lang="uk-UA" sz="2200" b="1" dirty="0" smtClean="0">
                <a:solidFill>
                  <a:srgbClr val="FFC000"/>
                </a:solidFill>
              </a:rPr>
              <a:t>реабілітації </a:t>
            </a:r>
            <a:r>
              <a:rPr lang="uk-UA" sz="2200" b="1" dirty="0">
                <a:solidFill>
                  <a:srgbClr val="FFC000"/>
                </a:solidFill>
              </a:rPr>
              <a:t>має </a:t>
            </a:r>
            <a:r>
              <a:rPr lang="uk-UA" sz="2200" b="1" dirty="0" smtClean="0">
                <a:solidFill>
                  <a:srgbClr val="FFC000"/>
                </a:solidFill>
              </a:rPr>
              <a:t>включати:</a:t>
            </a:r>
            <a:r>
              <a:rPr lang="uk-UA" sz="2200" b="1" dirty="0" smtClean="0"/>
              <a:t> </a:t>
            </a:r>
          </a:p>
          <a:p>
            <a:r>
              <a:rPr lang="uk-UA" sz="2200" b="1" dirty="0" smtClean="0"/>
              <a:t>- оцінювання </a:t>
            </a:r>
            <a:r>
              <a:rPr lang="uk-UA" sz="2200" b="1" dirty="0"/>
              <a:t>пацієнта</a:t>
            </a:r>
            <a:r>
              <a:rPr lang="uk-UA" sz="2200" b="1" dirty="0" smtClean="0"/>
              <a:t>,</a:t>
            </a:r>
          </a:p>
          <a:p>
            <a:pPr marL="342900" indent="-342900">
              <a:buFontTx/>
              <a:buChar char="-"/>
            </a:pPr>
            <a:r>
              <a:rPr lang="uk-UA" sz="2200" b="1" dirty="0" smtClean="0"/>
              <a:t>індивідуалізовану </a:t>
            </a:r>
            <a:r>
              <a:rPr lang="uk-UA" sz="2200" b="1" dirty="0"/>
              <a:t>програму реабілітації, що містить, але не обмежується фізичними вправами, освітою та поведінковими втручаннями, має за мету поліпшити фізичний та психічний стан людей з хронічними респіраторними захворюваннями, сприяти прихильності до лікування та рекомендацій з модифікації факторів ризику</a:t>
            </a:r>
            <a:r>
              <a:rPr lang="uk-UA" sz="2200" b="1" dirty="0" smtClean="0"/>
              <a:t>.</a:t>
            </a:r>
          </a:p>
          <a:p>
            <a:pPr marL="342900" indent="-342900">
              <a:buFontTx/>
              <a:buChar char="-"/>
            </a:pP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1219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Пацієнти з COVID-19 із </a:t>
            </a:r>
            <a:r>
              <a:rPr lang="uk-UA" sz="2400" b="1" dirty="0">
                <a:solidFill>
                  <a:srgbClr val="FFC000"/>
                </a:solidFill>
              </a:rPr>
              <a:t>втратою маси та/або функції м’язів нижньої кінцівки</a:t>
            </a:r>
            <a:r>
              <a:rPr lang="uk-UA" sz="2400" b="1" dirty="0"/>
              <a:t> через 6–8 тижнів після виписки з лікарні повинні бути направлені для участі в програмах реабілітації, спрямованих на </a:t>
            </a:r>
            <a:r>
              <a:rPr lang="uk-UA" sz="2400" b="1" dirty="0">
                <a:solidFill>
                  <a:srgbClr val="FFC000"/>
                </a:solidFill>
              </a:rPr>
              <a:t>збільшення сили м’язів</a:t>
            </a:r>
            <a:r>
              <a:rPr lang="uk-UA" sz="2400" b="1" dirty="0"/>
              <a:t>. Вид вправ, особливості тренувань та тривалість програми фізичної терапії визначається потребами пацієнта</a:t>
            </a:r>
            <a:r>
              <a:rPr lang="uk-UA" sz="2400" b="1" dirty="0" smtClean="0"/>
              <a:t>.</a:t>
            </a:r>
          </a:p>
          <a:p>
            <a:endParaRPr lang="ru-RU" sz="2400" b="1" dirty="0"/>
          </a:p>
          <a:p>
            <a:r>
              <a:rPr lang="uk-UA" sz="2400" b="1" dirty="0"/>
              <a:t>Пацієнти з COVID-19 із </a:t>
            </a:r>
            <a:r>
              <a:rPr lang="uk-UA" sz="2400" b="1" dirty="0">
                <a:solidFill>
                  <a:srgbClr val="FFC000"/>
                </a:solidFill>
              </a:rPr>
              <a:t>втратою м'язової маси нижніх кінцівок</a:t>
            </a:r>
            <a:r>
              <a:rPr lang="uk-UA" sz="2400" b="1" dirty="0"/>
              <a:t> через 6–8 тижнів після виписки з лікарні повинні </a:t>
            </a:r>
            <a:r>
              <a:rPr lang="uk-UA" sz="2400" b="1" dirty="0">
                <a:solidFill>
                  <a:srgbClr val="FFC000"/>
                </a:solidFill>
              </a:rPr>
              <a:t>отримувати </a:t>
            </a:r>
            <a:r>
              <a:rPr lang="uk-UA" sz="2400" b="1" u="sng" dirty="0">
                <a:solidFill>
                  <a:srgbClr val="FFC000"/>
                </a:solidFill>
              </a:rPr>
              <a:t>харчову підтримку</a:t>
            </a:r>
            <a:r>
              <a:rPr lang="uk-UA" sz="2400" b="1" dirty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314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347" y="332656"/>
            <a:ext cx="7704856" cy="5940088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200" b="1" dirty="0"/>
              <a:t>Оцінювання потреб пацієнта у реабілітації потрібно проводити у формі самозвіту за шкалою </a:t>
            </a:r>
            <a:r>
              <a:rPr lang="uk-UA" sz="2200" b="1" u="sng" dirty="0">
                <a:solidFill>
                  <a:srgbClr val="FFC000"/>
                </a:solidFill>
              </a:rPr>
              <a:t>Post-COVID-19 </a:t>
            </a:r>
            <a:r>
              <a:rPr lang="uk-UA" sz="2200" b="1" u="sng" dirty="0" err="1">
                <a:solidFill>
                  <a:srgbClr val="FFC000"/>
                </a:solidFill>
              </a:rPr>
              <a:t>Functional</a:t>
            </a:r>
            <a:r>
              <a:rPr lang="uk-UA" sz="2200" b="1" u="sng" dirty="0">
                <a:solidFill>
                  <a:srgbClr val="FFC000"/>
                </a:solidFill>
              </a:rPr>
              <a:t> </a:t>
            </a:r>
            <a:r>
              <a:rPr lang="uk-UA" sz="2200" b="1" u="sng" dirty="0" err="1">
                <a:solidFill>
                  <a:srgbClr val="FFC000"/>
                </a:solidFill>
              </a:rPr>
              <a:t>Status</a:t>
            </a:r>
            <a:r>
              <a:rPr lang="uk-UA" sz="2200" b="1" u="sng" dirty="0">
                <a:solidFill>
                  <a:srgbClr val="FFC000"/>
                </a:solidFill>
              </a:rPr>
              <a:t> (PCFS</a:t>
            </a:r>
            <a:r>
              <a:rPr lang="uk-UA" sz="2200" b="1" u="sng" dirty="0" smtClean="0">
                <a:solidFill>
                  <a:srgbClr val="FFC000"/>
                </a:solidFill>
              </a:rPr>
              <a:t>)</a:t>
            </a:r>
            <a:r>
              <a:rPr lang="uk-UA" sz="2200" b="1" dirty="0" smtClean="0"/>
              <a:t>, </a:t>
            </a:r>
            <a:r>
              <a:rPr lang="uk-UA" sz="2200" b="1" dirty="0"/>
              <a:t>як частини первинної консультації, щоб допомогти виявити усі симптоми. </a:t>
            </a:r>
            <a:endParaRPr lang="uk-UA" sz="2200" b="1" dirty="0" smtClean="0"/>
          </a:p>
          <a:p>
            <a:endParaRPr lang="uk-UA" sz="2200" b="1" dirty="0"/>
          </a:p>
          <a:p>
            <a:r>
              <a:rPr lang="uk-UA" sz="2200" b="1" dirty="0" smtClean="0"/>
              <a:t>Самозвіт </a:t>
            </a:r>
            <a:r>
              <a:rPr lang="uk-UA" sz="2200" b="1" dirty="0"/>
              <a:t>слід застосовувати лише разом із клінічною оцінкою</a:t>
            </a:r>
            <a:r>
              <a:rPr lang="uk-UA" sz="2200" dirty="0" smtClean="0"/>
              <a:t>.</a:t>
            </a:r>
          </a:p>
          <a:p>
            <a:endParaRPr lang="uk-UA" sz="2200" dirty="0" smtClean="0"/>
          </a:p>
          <a:p>
            <a:r>
              <a:rPr lang="uk-UA" sz="2200" b="1" u="sng" dirty="0">
                <a:solidFill>
                  <a:srgbClr val="FFC000"/>
                </a:solidFill>
              </a:rPr>
              <a:t>Терміни проведення оцінки за шкалою PCFS </a:t>
            </a:r>
            <a:r>
              <a:rPr lang="uk-UA" sz="2200" b="1" dirty="0"/>
              <a:t>визначаються категоріями пацієнтів, що підлягають реабілітації та є такими:</a:t>
            </a:r>
          </a:p>
          <a:p>
            <a:endParaRPr lang="ru-RU" sz="2200" b="1" dirty="0"/>
          </a:p>
          <a:p>
            <a:r>
              <a:rPr lang="uk-UA" sz="2200" b="1" dirty="0" smtClean="0"/>
              <a:t>- на </a:t>
            </a:r>
            <a:r>
              <a:rPr lang="uk-UA" sz="2200" b="1" dirty="0"/>
              <a:t>першому прийомі в клініці після COVID;</a:t>
            </a:r>
          </a:p>
          <a:p>
            <a:r>
              <a:rPr lang="uk-UA" sz="2200" b="1" dirty="0"/>
              <a:t>- через 4-8 тижнів після першого прийому в клініці;</a:t>
            </a:r>
          </a:p>
          <a:p>
            <a:r>
              <a:rPr lang="uk-UA" sz="2200" b="1" dirty="0" smtClean="0"/>
              <a:t>- </a:t>
            </a:r>
            <a:r>
              <a:rPr lang="uk-UA" sz="2200" b="1" dirty="0"/>
              <a:t>через 6 місяців після першого прийому в клініці</a:t>
            </a:r>
            <a:r>
              <a:rPr lang="uk-UA" sz="2200" b="1" dirty="0" smtClean="0"/>
              <a:t>.</a:t>
            </a:r>
            <a:endParaRPr lang="ru-RU" sz="2200" b="1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27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200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самозвіту пацієнта за шкалою PCFS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1.jpeg" descr="https://health-ua.com/multimedia/userfiles/images/2021/Nevro_1_2021/Nevro_1_2021_tabl_1_str_3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13690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 descr="https://health-ua.com/multimedia/userfiles/images/2021/Nevro_1_2021/Nevro_1_2021_ris_1_str_3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8064895" cy="5400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588382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для самозвіту пацієнта за шкалою функціонального стану Post-COVID-19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2493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 err="1" smtClean="0">
                <a:solidFill>
                  <a:srgbClr val="FFC000"/>
                </a:solidFill>
              </a:rPr>
              <a:t>Мультидисциплінарна</a:t>
            </a:r>
            <a:r>
              <a:rPr lang="uk-UA" sz="2400" b="1" u="sng" dirty="0" smtClean="0">
                <a:solidFill>
                  <a:srgbClr val="FFC000"/>
                </a:solidFill>
              </a:rPr>
              <a:t> реабілітаційна команда</a:t>
            </a:r>
            <a:endParaRPr lang="uk-UA" sz="2400" b="1" dirty="0" smtClean="0"/>
          </a:p>
          <a:p>
            <a:r>
              <a:rPr lang="uk-UA" sz="2000" b="1" dirty="0" smtClean="0"/>
              <a:t>Реабілітаційна </a:t>
            </a:r>
            <a:r>
              <a:rPr lang="uk-UA" sz="2000" b="1" dirty="0"/>
              <a:t>допомога пацієнтам з COVID-19 та </a:t>
            </a:r>
            <a:r>
              <a:rPr lang="uk-UA" sz="2000" b="1" dirty="0" err="1"/>
              <a:t>реконвалесцентам</a:t>
            </a:r>
            <a:r>
              <a:rPr lang="uk-UA" sz="2000" b="1" dirty="0"/>
              <a:t> </a:t>
            </a:r>
            <a:r>
              <a:rPr lang="uk-UA" sz="2000" b="1" dirty="0" smtClean="0"/>
              <a:t> надається </a:t>
            </a:r>
            <a:r>
              <a:rPr lang="uk-UA" sz="2000" b="1" dirty="0"/>
              <a:t>фахівцями з реабілітації, які входять до складу </a:t>
            </a:r>
            <a:r>
              <a:rPr lang="uk-UA" sz="2000" b="1" dirty="0" err="1"/>
              <a:t>мультидисциплінарної</a:t>
            </a:r>
            <a:r>
              <a:rPr lang="uk-UA" sz="2000" b="1" dirty="0"/>
              <a:t> реабілітаційної команди, в стаціонарних та амбулаторних закладах у гострому, </a:t>
            </a:r>
            <a:r>
              <a:rPr lang="uk-UA" sz="2000" b="1" dirty="0" err="1"/>
              <a:t>післягострому</a:t>
            </a:r>
            <a:r>
              <a:rPr lang="uk-UA" sz="2000" b="1" dirty="0"/>
              <a:t> та довготривалому реабілітаційних періодах.</a:t>
            </a:r>
            <a:endParaRPr lang="ru-RU" sz="2000" b="1" dirty="0"/>
          </a:p>
          <a:p>
            <a:r>
              <a:rPr lang="uk-UA" sz="2000" b="1" dirty="0"/>
              <a:t> </a:t>
            </a:r>
            <a:endParaRPr lang="uk-UA" sz="2000" b="1" dirty="0" smtClean="0"/>
          </a:p>
          <a:p>
            <a:r>
              <a:rPr lang="uk-UA" sz="2400" b="1" i="1" u="sng" dirty="0" err="1">
                <a:solidFill>
                  <a:srgbClr val="FFC000"/>
                </a:solidFill>
              </a:rPr>
              <a:t>Мультидисциплінарну</a:t>
            </a:r>
            <a:r>
              <a:rPr lang="uk-UA" sz="2400" b="1" i="1" u="sng" dirty="0">
                <a:solidFill>
                  <a:srgbClr val="FFC000"/>
                </a:solidFill>
              </a:rPr>
              <a:t> реабілітаційну команду </a:t>
            </a:r>
            <a:r>
              <a:rPr lang="uk-UA" sz="2000" b="1" dirty="0"/>
              <a:t>очолює лікар фізичної та реабілітаційної медицини, який відповідає за організацію роботи команди, виконання індивідуального реабілітаційного плану та інших завдань, покладених на </a:t>
            </a:r>
            <a:r>
              <a:rPr lang="uk-UA" sz="2000" b="1" dirty="0" smtClean="0"/>
              <a:t>команду:</a:t>
            </a:r>
          </a:p>
          <a:p>
            <a:r>
              <a:rPr lang="uk-UA" sz="2000" b="1" dirty="0" smtClean="0"/>
              <a:t>- лікарі </a:t>
            </a:r>
            <a:r>
              <a:rPr lang="uk-UA" sz="2000" b="1" dirty="0"/>
              <a:t>фізичної та реабілітаційної медицини; </a:t>
            </a:r>
            <a:endParaRPr lang="uk-UA" sz="2000" b="1" dirty="0" smtClean="0"/>
          </a:p>
          <a:p>
            <a:r>
              <a:rPr lang="uk-UA" sz="2000" b="1" dirty="0" smtClean="0"/>
              <a:t>- фізичні </a:t>
            </a:r>
            <a:r>
              <a:rPr lang="uk-UA" sz="2000" b="1" dirty="0"/>
              <a:t>терапевти;</a:t>
            </a:r>
            <a:endParaRPr lang="ru-RU" sz="2000" b="1" dirty="0"/>
          </a:p>
          <a:p>
            <a:r>
              <a:rPr lang="uk-UA" sz="2000" b="1" dirty="0" smtClean="0"/>
              <a:t>- </a:t>
            </a:r>
            <a:r>
              <a:rPr lang="uk-UA" sz="2000" b="1" dirty="0" err="1" smtClean="0"/>
              <a:t>ерготерапевти</a:t>
            </a:r>
            <a:r>
              <a:rPr lang="uk-UA" sz="2000" b="1" dirty="0"/>
              <a:t>;</a:t>
            </a:r>
            <a:endParaRPr lang="ru-RU" sz="2000" b="1" dirty="0"/>
          </a:p>
          <a:p>
            <a:r>
              <a:rPr lang="uk-UA" sz="2000" b="1" dirty="0" smtClean="0"/>
              <a:t>- терапевти </a:t>
            </a:r>
            <a:r>
              <a:rPr lang="uk-UA" sz="2000" b="1" dirty="0"/>
              <a:t>мови і мовлення; </a:t>
            </a:r>
            <a:endParaRPr lang="uk-UA" sz="2000" b="1" dirty="0" smtClean="0"/>
          </a:p>
          <a:p>
            <a:r>
              <a:rPr lang="uk-UA" sz="2000" b="1" dirty="0" smtClean="0"/>
              <a:t>- </a:t>
            </a:r>
            <a:r>
              <a:rPr lang="uk-UA" sz="2000" b="1" dirty="0" err="1" smtClean="0"/>
              <a:t>протезисти-ортезисти</a:t>
            </a:r>
            <a:r>
              <a:rPr lang="uk-UA" sz="2000" b="1" dirty="0"/>
              <a:t>; </a:t>
            </a:r>
            <a:endParaRPr lang="uk-UA" sz="2000" b="1" dirty="0" smtClean="0"/>
          </a:p>
          <a:p>
            <a:r>
              <a:rPr lang="uk-UA" sz="2000" b="1" dirty="0" smtClean="0"/>
              <a:t>- психологи</a:t>
            </a:r>
            <a:r>
              <a:rPr lang="uk-UA" sz="2000" b="1" dirty="0"/>
              <a:t>, психотерапевти</a:t>
            </a:r>
            <a:r>
              <a:rPr lang="uk-UA" sz="2000" b="1" dirty="0" smtClean="0"/>
              <a:t>;</a:t>
            </a:r>
          </a:p>
          <a:p>
            <a:r>
              <a:rPr lang="uk-UA" sz="2000" b="1" dirty="0" smtClean="0"/>
              <a:t>- </a:t>
            </a:r>
            <a:r>
              <a:rPr lang="uk-UA" sz="2000" b="1" dirty="0"/>
              <a:t>сестри медичні з реабілітації;</a:t>
            </a:r>
            <a:endParaRPr lang="ru-RU" sz="2000" b="1" dirty="0"/>
          </a:p>
          <a:p>
            <a:r>
              <a:rPr lang="uk-UA" sz="2000" b="1" dirty="0" smtClean="0"/>
              <a:t>- асистенти </a:t>
            </a:r>
            <a:r>
              <a:rPr lang="uk-UA" sz="2000" b="1" dirty="0"/>
              <a:t>фізичних терапевтів та </a:t>
            </a:r>
            <a:r>
              <a:rPr lang="uk-UA" sz="2000" b="1" dirty="0" err="1"/>
              <a:t>ерготерапевтів</a:t>
            </a:r>
            <a:r>
              <a:rPr lang="uk-UA" sz="2000" b="1" dirty="0"/>
              <a:t>.</a:t>
            </a:r>
            <a:endParaRPr lang="ru-RU" sz="2000" b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947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755" y="400596"/>
            <a:ext cx="7992888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Лікування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пацієнтів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хворих</a:t>
            </a:r>
            <a:r>
              <a:rPr lang="ru-RU" dirty="0">
                <a:solidFill>
                  <a:schemeClr val="bg1"/>
                </a:solidFill>
              </a:rPr>
              <a:t> на COVID-19 та </a:t>
            </a:r>
            <a:r>
              <a:rPr lang="ru-RU" dirty="0" err="1">
                <a:solidFill>
                  <a:schemeClr val="bg1"/>
                </a:solidFill>
              </a:rPr>
              <a:t>моніторинг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результатів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надання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медичної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допомоги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здійснюється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відповідно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до</a:t>
            </a:r>
            <a:r>
              <a:rPr lang="ru-RU" dirty="0" smtClean="0"/>
              <a:t>  </a:t>
            </a:r>
            <a:r>
              <a:rPr lang="ru-RU" dirty="0"/>
              <a:t> 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протоколу «</a:t>
            </a:r>
            <a:r>
              <a:rPr lang="ru-RU" b="1" u="sng" dirty="0" err="1">
                <a:solidFill>
                  <a:srgbClr val="FFFF00"/>
                </a:solidFill>
                <a:hlinkClick r:id="rId2"/>
              </a:rPr>
              <a:t>Надання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 </a:t>
            </a:r>
            <a:r>
              <a:rPr lang="ru-RU" b="1" u="sng" dirty="0" err="1">
                <a:solidFill>
                  <a:srgbClr val="FFFF00"/>
                </a:solidFill>
                <a:hlinkClick r:id="rId2"/>
              </a:rPr>
              <a:t>медичної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 </a:t>
            </a:r>
            <a:r>
              <a:rPr lang="ru-RU" b="1" u="sng" dirty="0" err="1">
                <a:solidFill>
                  <a:srgbClr val="FFFF00"/>
                </a:solidFill>
                <a:hlinkClick r:id="rId2"/>
              </a:rPr>
              <a:t>допомоги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 для </a:t>
            </a:r>
            <a:r>
              <a:rPr lang="ru-RU" b="1" u="sng" dirty="0" err="1">
                <a:solidFill>
                  <a:srgbClr val="FFFF00"/>
                </a:solidFill>
                <a:hlinkClick r:id="rId2"/>
              </a:rPr>
              <a:t>лікування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 </a:t>
            </a:r>
            <a:r>
              <a:rPr lang="ru-RU" b="1" u="sng" dirty="0" err="1">
                <a:solidFill>
                  <a:srgbClr val="FFFF00"/>
                </a:solidFill>
                <a:hlinkClick r:id="rId2"/>
              </a:rPr>
              <a:t>коронавірусної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 </a:t>
            </a:r>
            <a:r>
              <a:rPr lang="ru-RU" b="1" u="sng" dirty="0" err="1">
                <a:solidFill>
                  <a:srgbClr val="FFFF00"/>
                </a:solidFill>
                <a:hlinkClick r:id="rId2"/>
              </a:rPr>
              <a:t>хвороби</a:t>
            </a:r>
            <a:r>
              <a:rPr lang="ru-RU" b="1" u="sng" dirty="0">
                <a:solidFill>
                  <a:srgbClr val="FFFF00"/>
                </a:solidFill>
                <a:hlinkClick r:id="rId2"/>
              </a:rPr>
              <a:t> </a:t>
            </a:r>
            <a:r>
              <a:rPr lang="ru-RU" u="sng" dirty="0">
                <a:solidFill>
                  <a:srgbClr val="FFFF00"/>
                </a:solidFill>
                <a:hlinkClick r:id="rId2"/>
              </a:rPr>
              <a:t>(COVID-19)»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затвердженого</a:t>
            </a:r>
            <a:r>
              <a:rPr lang="ru-RU" dirty="0">
                <a:solidFill>
                  <a:schemeClr val="bg1"/>
                </a:solidFill>
              </a:rPr>
              <a:t> наказом </a:t>
            </a:r>
            <a:r>
              <a:rPr lang="ru-RU" dirty="0" err="1">
                <a:solidFill>
                  <a:schemeClr val="bg1"/>
                </a:solidFill>
              </a:rPr>
              <a:t>Міністерства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охорони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здоров’я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02 </a:t>
            </a:r>
            <a:r>
              <a:rPr lang="ru-RU" dirty="0" err="1">
                <a:solidFill>
                  <a:schemeClr val="bg1"/>
                </a:solidFill>
              </a:rPr>
              <a:t>квітня</a:t>
            </a:r>
            <a:r>
              <a:rPr lang="ru-RU" dirty="0">
                <a:solidFill>
                  <a:schemeClr val="bg1"/>
                </a:solidFill>
              </a:rPr>
              <a:t> 2020 року № 762 (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змінами</a:t>
            </a:r>
            <a:r>
              <a:rPr lang="ru-RU" dirty="0">
                <a:solidFill>
                  <a:schemeClr val="bg1"/>
                </a:solidFill>
              </a:rPr>
              <a:t>) (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 - Протокол</a:t>
            </a:r>
            <a:r>
              <a:rPr lang="ru-RU" dirty="0" smtClean="0">
                <a:solidFill>
                  <a:schemeClr val="bg1"/>
                </a:solidFill>
              </a:rPr>
              <a:t>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8455" y="2120642"/>
            <a:ext cx="7992888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СТАНДАРТИ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 err="1">
                <a:solidFill>
                  <a:schemeClr val="bg1"/>
                </a:solidFill>
              </a:rPr>
              <a:t>медичної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допомоги</a:t>
            </a:r>
            <a:r>
              <a:rPr lang="ru-RU" b="1" dirty="0">
                <a:solidFill>
                  <a:schemeClr val="bg1"/>
                </a:solidFill>
              </a:rPr>
              <a:t> "</a:t>
            </a:r>
            <a:r>
              <a:rPr lang="ru-RU" b="1" dirty="0" err="1">
                <a:solidFill>
                  <a:schemeClr val="bg1"/>
                </a:solidFill>
              </a:rPr>
              <a:t>Коронавірусна</a:t>
            </a:r>
            <a:r>
              <a:rPr lang="ru-RU" b="1" dirty="0">
                <a:solidFill>
                  <a:schemeClr val="bg1"/>
                </a:solidFill>
              </a:rPr>
              <a:t> хвороба (COVID-19</a:t>
            </a:r>
            <a:r>
              <a:rPr lang="ru-RU" b="1" dirty="0" smtClean="0">
                <a:solidFill>
                  <a:schemeClr val="bg1"/>
                </a:solidFill>
              </a:rPr>
              <a:t>)«</a:t>
            </a:r>
          </a:p>
          <a:p>
            <a:r>
              <a:rPr lang="ru-RU" dirty="0">
                <a:solidFill>
                  <a:schemeClr val="bg1"/>
                </a:solidFill>
              </a:rPr>
              <a:t>ЗАТВЕРДЖЕНО Наказ </a:t>
            </a:r>
            <a:r>
              <a:rPr lang="ru-RU" dirty="0" err="1">
                <a:solidFill>
                  <a:schemeClr val="bg1"/>
                </a:solidFill>
              </a:rPr>
              <a:t>Міністерства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охорони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здоров'я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 28 </a:t>
            </a:r>
            <a:r>
              <a:rPr lang="ru-RU" dirty="0" err="1">
                <a:solidFill>
                  <a:schemeClr val="bg1"/>
                </a:solidFill>
              </a:rPr>
              <a:t>березня</a:t>
            </a:r>
            <a:r>
              <a:rPr lang="ru-RU" dirty="0">
                <a:solidFill>
                  <a:schemeClr val="bg1"/>
                </a:solidFill>
              </a:rPr>
              <a:t> 2020 року N 722 (у </a:t>
            </a:r>
            <a:r>
              <a:rPr lang="ru-RU" dirty="0" err="1">
                <a:solidFill>
                  <a:schemeClr val="bg1"/>
                </a:solidFill>
              </a:rPr>
              <a:t>редакції</a:t>
            </a:r>
            <a:r>
              <a:rPr lang="ru-RU" dirty="0">
                <a:solidFill>
                  <a:schemeClr val="bg1"/>
                </a:solidFill>
              </a:rPr>
              <a:t> наказу </a:t>
            </a:r>
            <a:r>
              <a:rPr lang="ru-RU" dirty="0" err="1">
                <a:solidFill>
                  <a:schemeClr val="bg1"/>
                </a:solidFill>
              </a:rPr>
              <a:t>Міністерства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охорони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здоров'я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17 </a:t>
            </a:r>
            <a:r>
              <a:rPr lang="ru-RU" dirty="0" err="1">
                <a:solidFill>
                  <a:schemeClr val="bg1"/>
                </a:solidFill>
              </a:rPr>
              <a:t>вересня</a:t>
            </a:r>
            <a:r>
              <a:rPr lang="ru-RU" dirty="0">
                <a:solidFill>
                  <a:schemeClr val="bg1"/>
                </a:solidFill>
              </a:rPr>
              <a:t> 2020 року N 2122)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3463" y="5122352"/>
            <a:ext cx="7964288" cy="147732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НАДАННЯ РЕАБІЛІТАЦІЙНОЇ ДОПОМОГИ    ПАЦІЄНТАМ З КОРОНАВІРУСНОЮ    ХВОРОБОЮ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(COVID-19) ТА РЕКОНВАЛЕСЦЕНТАМ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ЗАТВЕРДЖЕНО: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20.04.2021 №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771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8455" y="3645024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b="1" dirty="0" smtClean="0"/>
          </a:p>
          <a:p>
            <a:pPr fontAlgn="base"/>
            <a:r>
              <a:rPr lang="ru-RU" b="1" dirty="0" smtClean="0"/>
              <a:t>Наказ </a:t>
            </a:r>
            <a:r>
              <a:rPr lang="ru-RU" b="1" dirty="0"/>
              <a:t>МОЗ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11.11.2021 № 2495 "Про </a:t>
            </a:r>
            <a:r>
              <a:rPr lang="ru-RU" b="1" dirty="0" err="1"/>
              <a:t>внесення</a:t>
            </a:r>
            <a:r>
              <a:rPr lang="ru-RU" b="1" dirty="0"/>
              <a:t> </a:t>
            </a:r>
            <a:r>
              <a:rPr lang="ru-RU" b="1" dirty="0" err="1"/>
              <a:t>змін</a:t>
            </a:r>
            <a:r>
              <a:rPr lang="ru-RU" b="1" dirty="0"/>
              <a:t> до протоколу «</a:t>
            </a:r>
            <a:r>
              <a:rPr lang="ru-RU" b="1" dirty="0" err="1"/>
              <a:t>Надання</a:t>
            </a:r>
            <a:r>
              <a:rPr lang="ru-RU" b="1" dirty="0"/>
              <a:t> </a:t>
            </a:r>
            <a:r>
              <a:rPr lang="ru-RU" b="1" dirty="0" err="1"/>
              <a:t>медичної</a:t>
            </a:r>
            <a:r>
              <a:rPr lang="ru-RU" b="1" dirty="0"/>
              <a:t> </a:t>
            </a:r>
            <a:r>
              <a:rPr lang="ru-RU" b="1" dirty="0" err="1"/>
              <a:t>допомоги</a:t>
            </a:r>
            <a:r>
              <a:rPr lang="ru-RU" b="1" dirty="0"/>
              <a:t> для </a:t>
            </a:r>
            <a:r>
              <a:rPr lang="ru-RU" b="1" dirty="0" err="1"/>
              <a:t>лікування</a:t>
            </a:r>
            <a:r>
              <a:rPr lang="ru-RU" b="1" dirty="0"/>
              <a:t> </a:t>
            </a:r>
            <a:r>
              <a:rPr lang="ru-RU" b="1" dirty="0" err="1"/>
              <a:t>коронавірусної</a:t>
            </a:r>
            <a:r>
              <a:rPr lang="ru-RU" b="1" dirty="0"/>
              <a:t> </a:t>
            </a:r>
            <a:r>
              <a:rPr lang="ru-RU" b="1" dirty="0" err="1"/>
              <a:t>хвороби</a:t>
            </a:r>
            <a:r>
              <a:rPr lang="ru-RU" b="1" dirty="0"/>
              <a:t> (COVID-19)»"</a:t>
            </a:r>
          </a:p>
          <a:p>
            <a:r>
              <a:rPr lang="ru-RU" dirty="0"/>
              <a:t>11 листопада 2021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2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83568" y="179171"/>
            <a:ext cx="7488832" cy="490066"/>
          </a:xfrm>
          <a:solidFill>
            <a:schemeClr val="tx1"/>
          </a:solidFill>
        </p:spPr>
        <p:txBody>
          <a:bodyPr/>
          <a:lstStyle/>
          <a:p>
            <a:r>
              <a:rPr lang="uk-UA" sz="2400" b="1" kern="1200" dirty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Служба </a:t>
            </a:r>
            <a:r>
              <a:rPr lang="uk-UA" sz="2400" b="1" kern="1200" dirty="0" smtClean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реабілітаційної медицини</a:t>
            </a:r>
            <a:endParaRPr lang="ru-RU" sz="2400" b="1" dirty="0">
              <a:ln w="9525">
                <a:solidFill>
                  <a:schemeClr val="bg1"/>
                </a:solidFill>
              </a:ln>
              <a:solidFill>
                <a:srgbClr val="FF0000"/>
              </a:solidFill>
              <a:effectLst>
                <a:glow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8790"/>
            <a:ext cx="7848872" cy="57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9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u="sng" dirty="0"/>
              <a:t>Основна команда </a:t>
            </a:r>
            <a:r>
              <a:rPr lang="uk-UA" sz="2800" dirty="0"/>
              <a:t>може включати, але не обмежується фахівцями наступних напрямків</a:t>
            </a:r>
            <a:r>
              <a:rPr lang="uk-UA" sz="2800" dirty="0" smtClean="0"/>
              <a:t>:</a:t>
            </a:r>
          </a:p>
          <a:p>
            <a:endParaRPr lang="ru-RU" sz="2800" dirty="0"/>
          </a:p>
          <a:p>
            <a:pPr marL="457200" indent="-457200">
              <a:buFont typeface="Arial" charset="0"/>
              <a:buChar char="•"/>
            </a:pPr>
            <a:r>
              <a:rPr lang="uk-UA" sz="2800" dirty="0" smtClean="0"/>
              <a:t>реабілітаційна </a:t>
            </a:r>
            <a:r>
              <a:rPr lang="uk-UA" sz="2800" dirty="0"/>
              <a:t>медицина; </a:t>
            </a:r>
            <a:endParaRPr lang="uk-UA" sz="2800" dirty="0" smtClean="0"/>
          </a:p>
          <a:p>
            <a:pPr marL="457200" indent="-457200">
              <a:buFont typeface="Arial" charset="0"/>
              <a:buChar char="•"/>
            </a:pPr>
            <a:r>
              <a:rPr lang="uk-UA" sz="2800" dirty="0" smtClean="0"/>
              <a:t>фізична </a:t>
            </a:r>
            <a:r>
              <a:rPr lang="uk-UA" sz="2800" dirty="0"/>
              <a:t>терапія</a:t>
            </a:r>
            <a:r>
              <a:rPr lang="uk-UA" sz="2800" dirty="0" smtClean="0"/>
              <a:t>;</a:t>
            </a:r>
          </a:p>
          <a:p>
            <a:pPr marL="457200" indent="-457200">
              <a:buFont typeface="Arial" charset="0"/>
              <a:buChar char="•"/>
            </a:pPr>
            <a:r>
              <a:rPr lang="uk-UA" sz="2800" dirty="0" err="1" smtClean="0"/>
              <a:t>ерготерапія</a:t>
            </a:r>
            <a:r>
              <a:rPr lang="uk-UA" sz="2800" dirty="0" smtClean="0"/>
              <a:t>;</a:t>
            </a:r>
          </a:p>
          <a:p>
            <a:pPr marL="457200" indent="-457200">
              <a:buFont typeface="Arial" charset="0"/>
              <a:buChar char="•"/>
            </a:pPr>
            <a:r>
              <a:rPr lang="uk-UA" sz="2800" dirty="0" smtClean="0"/>
              <a:t>терапія </a:t>
            </a:r>
            <a:r>
              <a:rPr lang="uk-UA" sz="2800" dirty="0"/>
              <a:t>мови і мовлення</a:t>
            </a:r>
            <a:r>
              <a:rPr lang="uk-UA" sz="2800" dirty="0" smtClean="0"/>
              <a:t>;</a:t>
            </a:r>
          </a:p>
          <a:p>
            <a:pPr marL="457200" indent="-457200">
              <a:buFont typeface="Arial" charset="0"/>
              <a:buChar char="•"/>
            </a:pPr>
            <a:r>
              <a:rPr lang="uk-UA" sz="2800" dirty="0" smtClean="0"/>
              <a:t>клінічна </a:t>
            </a:r>
            <a:r>
              <a:rPr lang="uk-UA" sz="2800" dirty="0"/>
              <a:t>психологія та психіатрія</a:t>
            </a:r>
            <a:r>
              <a:rPr lang="uk-UA" sz="2800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endParaRPr lang="uk-UA" sz="2800" dirty="0"/>
          </a:p>
          <a:p>
            <a:pPr marL="457200" indent="-457200">
              <a:buFont typeface="Arial" charset="0"/>
              <a:buChar char="•"/>
            </a:pPr>
            <a:r>
              <a:rPr lang="uk-UA" sz="2800" b="1" dirty="0"/>
              <a:t>Лікар ФРМ за потреби залучає лікарів інших спеціальностей до роботи </a:t>
            </a:r>
            <a:r>
              <a:rPr lang="uk-UA" sz="2800" b="1" dirty="0" err="1"/>
              <a:t>мультидисциплінарної</a:t>
            </a:r>
            <a:r>
              <a:rPr lang="uk-UA" sz="2800" b="1" dirty="0"/>
              <a:t> реабілітаційної команди</a:t>
            </a:r>
            <a:r>
              <a:rPr lang="uk-UA" sz="2800" b="1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188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B60CD-DFDA-4EB2-9592-9C347A5DD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60648"/>
            <a:ext cx="8136904" cy="6271793"/>
          </a:xfr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spc="-50" dirty="0" err="1"/>
              <a:t>Основними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напрямками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реабілітації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пацієнтів</a:t>
            </a:r>
            <a:r>
              <a:rPr lang="ru-RU" sz="2400" b="1" i="1" spc="-50" dirty="0"/>
              <a:t> </a:t>
            </a:r>
            <a:endParaRPr lang="ru-RU" sz="2400" b="1" i="1" spc="-50" dirty="0" smtClean="0"/>
          </a:p>
          <a:p>
            <a:pPr marL="0" indent="0" algn="ctr">
              <a:buNone/>
            </a:pPr>
            <a:r>
              <a:rPr lang="ru-RU" sz="2400" b="1" i="1" spc="-50" dirty="0" smtClean="0"/>
              <a:t>з </a:t>
            </a:r>
            <a:r>
              <a:rPr lang="en-GB" sz="2400" b="1" i="1" spc="-50" dirty="0"/>
              <a:t>COVID 19 </a:t>
            </a:r>
            <a:r>
              <a:rPr lang="ru-RU" sz="2400" b="1" i="1" spc="-50" dirty="0" smtClean="0"/>
              <a:t>є:</a:t>
            </a:r>
          </a:p>
          <a:p>
            <a:pPr marL="0" indent="0" algn="ctr">
              <a:buNone/>
            </a:pPr>
            <a:endParaRPr lang="ru-RU" sz="2400" b="1" i="1" spc="-50" dirty="0" smtClean="0"/>
          </a:p>
          <a:p>
            <a:pPr marL="0" indent="0">
              <a:buNone/>
            </a:pPr>
            <a:r>
              <a:rPr lang="ru-RU" sz="2400" b="1" i="1" spc="-50" dirty="0" smtClean="0"/>
              <a:t>      </a:t>
            </a:r>
            <a:r>
              <a:rPr lang="ru-RU" sz="2400" b="1" i="1" spc="-50" dirty="0"/>
              <a:t>•</a:t>
            </a:r>
            <a:r>
              <a:rPr lang="ru-RU" sz="2400" b="1" i="1" spc="-50" dirty="0" err="1"/>
              <a:t>Реабілітація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респіраторної</a:t>
            </a:r>
            <a:r>
              <a:rPr lang="ru-RU" sz="2400" b="1" i="1" spc="-50" dirty="0" smtClean="0"/>
              <a:t>  </a:t>
            </a:r>
            <a:r>
              <a:rPr lang="ru-RU" sz="2400" b="1" i="1" spc="-50" dirty="0" err="1" smtClean="0"/>
              <a:t>функції</a:t>
            </a:r>
            <a:r>
              <a:rPr lang="ru-RU" sz="2400" b="1" i="1" spc="-50" dirty="0"/>
              <a:t>;</a:t>
            </a:r>
          </a:p>
          <a:p>
            <a:pPr marL="0" indent="0">
              <a:buNone/>
            </a:pPr>
            <a:r>
              <a:rPr lang="ru-RU" sz="2400" b="1" i="1" spc="-50" dirty="0"/>
              <a:t>      •</a:t>
            </a:r>
            <a:r>
              <a:rPr lang="ru-RU" sz="2400" b="1" i="1" spc="-50" dirty="0" err="1"/>
              <a:t>Реабілітація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м'язової</a:t>
            </a:r>
            <a:r>
              <a:rPr lang="ru-RU" sz="2400" b="1" i="1" spc="-50" dirty="0" smtClean="0"/>
              <a:t>  </a:t>
            </a:r>
            <a:r>
              <a:rPr lang="ru-RU" sz="2400" b="1" i="1" spc="-50" dirty="0" err="1" smtClean="0"/>
              <a:t>функції</a:t>
            </a:r>
            <a:r>
              <a:rPr lang="ru-RU" sz="2400" b="1" i="1" spc="-50" dirty="0"/>
              <a:t>;</a:t>
            </a:r>
          </a:p>
          <a:p>
            <a:pPr marL="0" indent="0">
              <a:buNone/>
            </a:pPr>
            <a:r>
              <a:rPr lang="ru-RU" sz="2400" b="1" i="1" spc="-50" dirty="0"/>
              <a:t>      •</a:t>
            </a:r>
            <a:r>
              <a:rPr lang="ru-RU" sz="2400" b="1" i="1" spc="-50" dirty="0" err="1"/>
              <a:t>Реабілітація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неврологічних</a:t>
            </a:r>
            <a:r>
              <a:rPr lang="ru-RU" sz="2400" b="1" i="1" spc="-50" dirty="0"/>
              <a:t>, </a:t>
            </a:r>
            <a:r>
              <a:rPr lang="ru-RU" sz="2400" b="1" i="1" spc="-50" dirty="0" err="1"/>
              <a:t>психологічних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та       </a:t>
            </a:r>
            <a:r>
              <a:rPr lang="ru-RU" sz="2400" b="1" i="1" spc="-50" dirty="0" err="1" smtClean="0"/>
              <a:t>когнітивних</a:t>
            </a:r>
            <a:r>
              <a:rPr lang="ru-RU" sz="2400" b="1" i="1" spc="-50" dirty="0" smtClean="0"/>
              <a:t>  </a:t>
            </a:r>
            <a:r>
              <a:rPr lang="ru-RU" sz="2400" b="1" i="1" spc="-50" dirty="0" err="1" smtClean="0"/>
              <a:t>функцій</a:t>
            </a:r>
            <a:r>
              <a:rPr lang="ru-RU" sz="2400" b="1" i="1" spc="-50" dirty="0"/>
              <a:t>;</a:t>
            </a:r>
          </a:p>
          <a:p>
            <a:pPr marL="0" indent="0">
              <a:buNone/>
            </a:pPr>
            <a:r>
              <a:rPr lang="ru-RU" sz="2400" b="1" i="1" spc="-50" dirty="0"/>
              <a:t>      • </a:t>
            </a:r>
            <a:r>
              <a:rPr lang="ru-RU" sz="2400" b="1" i="1" spc="-50" dirty="0" err="1"/>
              <a:t>Нутритивна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реабілітація</a:t>
            </a:r>
            <a:r>
              <a:rPr lang="ru-RU" sz="2400" b="1" i="1" spc="-50" dirty="0"/>
              <a:t>;</a:t>
            </a:r>
          </a:p>
          <a:p>
            <a:pPr marL="0" indent="0">
              <a:buNone/>
            </a:pPr>
            <a:r>
              <a:rPr lang="ru-RU" sz="2400" b="1" i="1" spc="-50" dirty="0"/>
              <a:t>      •</a:t>
            </a:r>
            <a:r>
              <a:rPr lang="ru-RU" sz="2400" b="1" i="1" spc="-50" dirty="0" err="1"/>
              <a:t>Реабілітація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коморбідних</a:t>
            </a:r>
            <a:r>
              <a:rPr lang="ru-RU" sz="2400" b="1" i="1" spc="-50" dirty="0" smtClean="0"/>
              <a:t>  </a:t>
            </a:r>
            <a:r>
              <a:rPr lang="ru-RU" sz="2400" b="1" i="1" spc="-50" dirty="0" err="1" smtClean="0"/>
              <a:t>розладів</a:t>
            </a:r>
            <a:r>
              <a:rPr lang="ru-RU" sz="2400" b="1" i="1" spc="-50" dirty="0"/>
              <a:t>;</a:t>
            </a:r>
          </a:p>
          <a:p>
            <a:pPr marL="0" indent="0">
              <a:buNone/>
            </a:pPr>
            <a:r>
              <a:rPr lang="ru-RU" sz="2400" b="1" i="1" spc="-50" dirty="0"/>
              <a:t>      </a:t>
            </a:r>
            <a:r>
              <a:rPr lang="ru-RU" sz="2400" b="1" i="1" spc="-50" dirty="0" smtClean="0"/>
              <a:t>• </a:t>
            </a:r>
            <a:r>
              <a:rPr lang="ru-RU" sz="2400" b="1" i="1" spc="-50" dirty="0" err="1" smtClean="0"/>
              <a:t>Медикаментозна</a:t>
            </a:r>
            <a:r>
              <a:rPr lang="ru-RU" sz="2400" b="1" i="1" spc="-50" dirty="0" smtClean="0"/>
              <a:t>  </a:t>
            </a:r>
            <a:r>
              <a:rPr lang="ru-RU" sz="2400" b="1" i="1" spc="-50" dirty="0" err="1"/>
              <a:t>реабілітація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(</a:t>
            </a:r>
            <a:r>
              <a:rPr lang="ru-RU" sz="2400" b="1" i="1" spc="-50" dirty="0" err="1"/>
              <a:t>профілактика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пізніх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тромбозів</a:t>
            </a:r>
            <a:r>
              <a:rPr lang="ru-RU" sz="2400" b="1" i="1" spc="-50" dirty="0"/>
              <a:t> та </a:t>
            </a:r>
            <a:r>
              <a:rPr lang="ru-RU" sz="2400" b="1" i="1" spc="-50" dirty="0" err="1"/>
              <a:t>тромбоемболій</a:t>
            </a:r>
            <a:r>
              <a:rPr lang="ru-RU" sz="2400" b="1" i="1" spc="-50" dirty="0"/>
              <a:t>, </a:t>
            </a:r>
            <a:r>
              <a:rPr lang="ru-RU" sz="2400" b="1" i="1" spc="-50" dirty="0" err="1"/>
              <a:t>прискорення</a:t>
            </a:r>
            <a:r>
              <a:rPr lang="ru-RU" sz="2400" b="1" i="1" spc="-50" dirty="0"/>
              <a:t> </a:t>
            </a:r>
            <a:r>
              <a:rPr lang="ru-RU" sz="2400" b="1" i="1" spc="-50" dirty="0" err="1" smtClean="0"/>
              <a:t>розсмоктування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/>
              <a:t>консолідатів</a:t>
            </a:r>
            <a:r>
              <a:rPr lang="ru-RU" sz="2400" b="1" i="1" spc="-50" dirty="0"/>
              <a:t> у </a:t>
            </a:r>
            <a:r>
              <a:rPr lang="ru-RU" sz="2400" b="1" i="1" spc="-50" dirty="0" err="1"/>
              <a:t>легенях</a:t>
            </a:r>
            <a:r>
              <a:rPr lang="ru-RU" sz="2400" b="1" i="1" spc="-50" dirty="0"/>
              <a:t>). </a:t>
            </a:r>
            <a:r>
              <a:rPr lang="ru-RU" sz="2400" b="1" i="1" spc="-50" dirty="0" err="1"/>
              <a:t>Корекція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порушень</a:t>
            </a:r>
            <a:r>
              <a:rPr lang="ru-RU" sz="2400" b="1" i="1" spc="-50" dirty="0" smtClean="0"/>
              <a:t> </a:t>
            </a:r>
            <a:r>
              <a:rPr lang="ru-RU" sz="2400" b="1" i="1" spc="-50" dirty="0"/>
              <a:t>сну. </a:t>
            </a:r>
            <a:r>
              <a:rPr lang="ru-RU" sz="2400" b="1" i="1" spc="-50" dirty="0" err="1"/>
              <a:t>Подолання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стресу</a:t>
            </a:r>
            <a:r>
              <a:rPr lang="ru-RU" sz="2400" b="1" i="1" spc="-50" dirty="0"/>
              <a:t>, </a:t>
            </a:r>
            <a:r>
              <a:rPr lang="ru-RU" sz="2400" b="1" i="1" spc="-50" dirty="0" err="1"/>
              <a:t>занепокоєння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 </a:t>
            </a:r>
            <a:r>
              <a:rPr lang="ru-RU" sz="2400" b="1" i="1" spc="-50" dirty="0" err="1" smtClean="0"/>
              <a:t>чи</a:t>
            </a:r>
            <a:r>
              <a:rPr lang="ru-RU" sz="2400" b="1" i="1" spc="-50" dirty="0" smtClean="0"/>
              <a:t>  </a:t>
            </a:r>
            <a:r>
              <a:rPr lang="ru-RU" sz="2400" b="1" i="1" spc="-50" dirty="0" err="1" smtClean="0"/>
              <a:t>депресії</a:t>
            </a:r>
            <a:r>
              <a:rPr lang="ru-RU" sz="2400" b="1" i="1" spc="-50" dirty="0" smtClean="0"/>
              <a:t>.</a:t>
            </a:r>
            <a:endParaRPr lang="ru-RU" sz="2400" b="1" i="1" spc="-50" dirty="0"/>
          </a:p>
        </p:txBody>
      </p:sp>
    </p:spTree>
    <p:extLst>
      <p:ext uri="{BB962C8B-B14F-4D97-AF65-F5344CB8AC3E}">
        <p14:creationId xmlns:p14="http://schemas.microsoft.com/office/powerpoint/2010/main" val="5634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Передбачувані	реабілітаційні	потреби	у	пацієнтів	COVID-19	та </a:t>
            </a:r>
            <a:r>
              <a:rPr lang="uk-UA" sz="2400" b="1" dirty="0" err="1" smtClean="0"/>
              <a:t>реконвалесцентів</a:t>
            </a:r>
            <a:endParaRPr lang="uk-UA" sz="2400" b="1" dirty="0" smtClean="0"/>
          </a:p>
          <a:p>
            <a:endParaRPr lang="uk-UA" sz="2400" b="1" dirty="0"/>
          </a:p>
          <a:p>
            <a:r>
              <a:rPr lang="uk-UA" sz="2400" b="1" dirty="0">
                <a:solidFill>
                  <a:srgbClr val="FFC000"/>
                </a:solidFill>
              </a:rPr>
              <a:t>Пацієнти з випадками легкої та середньої важкості</a:t>
            </a:r>
            <a:r>
              <a:rPr lang="uk-UA" sz="2400" b="1" dirty="0"/>
              <a:t>.</a:t>
            </a:r>
            <a:endParaRPr lang="ru-RU" sz="2400" b="1" dirty="0"/>
          </a:p>
          <a:p>
            <a:r>
              <a:rPr lang="uk-UA" sz="2400" dirty="0"/>
              <a:t>У цих пацієнтів може спостерігатися період </a:t>
            </a:r>
            <a:r>
              <a:rPr lang="uk-UA" sz="2400" dirty="0" err="1"/>
              <a:t>післяінфекційної</a:t>
            </a:r>
            <a:r>
              <a:rPr lang="uk-UA" sz="2400" dirty="0"/>
              <a:t> втоми, який, як правило, самостійно проходить з часом та поступовим поверненням до повсякденної діяльності. </a:t>
            </a:r>
          </a:p>
          <a:p>
            <a:endParaRPr lang="uk-UA" sz="2400" b="1" dirty="0"/>
          </a:p>
          <a:p>
            <a:r>
              <a:rPr lang="uk-UA" sz="2400" b="1" dirty="0">
                <a:solidFill>
                  <a:srgbClr val="FFC000"/>
                </a:solidFill>
              </a:rPr>
              <a:t>Пацієнти з важким перебігом захворювання</a:t>
            </a:r>
            <a:r>
              <a:rPr lang="uk-UA" sz="2400" b="1" dirty="0"/>
              <a:t>.</a:t>
            </a:r>
            <a:endParaRPr lang="ru-RU" sz="2400" b="1" dirty="0"/>
          </a:p>
          <a:p>
            <a:r>
              <a:rPr lang="uk-UA" sz="2400" dirty="0"/>
              <a:t>Можуть мати такі ускладнення, як </a:t>
            </a:r>
            <a:r>
              <a:rPr lang="uk-UA" sz="2400" dirty="0" err="1"/>
              <a:t>декубітальні</a:t>
            </a:r>
            <a:r>
              <a:rPr lang="uk-UA" sz="2400" dirty="0"/>
              <a:t> виразки, нетримання, </a:t>
            </a:r>
            <a:r>
              <a:rPr lang="uk-UA" sz="2400" dirty="0" err="1"/>
              <a:t>полінейропатію</a:t>
            </a:r>
            <a:r>
              <a:rPr lang="uk-UA" sz="2400" dirty="0"/>
              <a:t>, в також інші порушення з боку периферичної нервової системи, які обумовлюють потребу в реабілітаційних втручаннях.</a:t>
            </a:r>
            <a:endParaRPr lang="ru-RU" sz="2400" dirty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054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C000"/>
                </a:solidFill>
              </a:rPr>
              <a:t>Пацієнти </a:t>
            </a:r>
            <a:r>
              <a:rPr lang="uk-UA" sz="2400" b="1" u="sng" dirty="0">
                <a:solidFill>
                  <a:srgbClr val="FFC000"/>
                </a:solidFill>
              </a:rPr>
              <a:t>з важкими критичними випадками</a:t>
            </a:r>
            <a:r>
              <a:rPr lang="uk-UA" sz="2400" b="1" dirty="0">
                <a:solidFill>
                  <a:srgbClr val="FFC000"/>
                </a:solidFill>
              </a:rPr>
              <a:t>, особливо ті, які потребують </a:t>
            </a:r>
            <a:r>
              <a:rPr lang="uk-UA" sz="2400" b="1" dirty="0" err="1" smtClean="0">
                <a:solidFill>
                  <a:srgbClr val="FFC000"/>
                </a:solidFill>
              </a:rPr>
              <a:t>седатації</a:t>
            </a:r>
            <a:r>
              <a:rPr lang="uk-UA" sz="2400" b="1" dirty="0" smtClean="0">
                <a:solidFill>
                  <a:srgbClr val="FFC000"/>
                </a:solidFill>
              </a:rPr>
              <a:t> </a:t>
            </a:r>
            <a:r>
              <a:rPr lang="uk-UA" sz="2400" b="1" dirty="0">
                <a:solidFill>
                  <a:srgbClr val="FFC000"/>
                </a:solidFill>
              </a:rPr>
              <a:t>та вентиляційної підтримки</a:t>
            </a:r>
            <a:r>
              <a:rPr lang="uk-UA" sz="2400" b="1" dirty="0" smtClean="0">
                <a:solidFill>
                  <a:srgbClr val="FFC000"/>
                </a:solidFill>
              </a:rPr>
              <a:t>. Р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еабілітаційні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 у важких випадках COVID-19 пов'язані з наслідками вентиляційної підтримки та тривалої іммобілізації, а також загостренням основного стану здоров’я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включати: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 легень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толерантності до фізичних навантажень та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м’язову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слабкість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делірій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інші когнітивні порушення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ковтання, голосу та спілкування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Arial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розлади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 здоров’я та потреби в психосоціальній підтримці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пацієнтів з COVID-19 щодо реабілітації відрізняються в залежності від періоду реабілітації, особливостей перебігу захворювання,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коморбідної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патологі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128CE-91DD-4E09-94DB-1AC1D848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4222"/>
            <a:ext cx="7543800" cy="1371600"/>
          </a:xfrm>
        </p:spPr>
        <p:txBody>
          <a:bodyPr/>
          <a:lstStyle/>
          <a:p>
            <a:pPr algn="ctr"/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Ознаки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постковідного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синдрома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B3A001-B273-4D4E-B675-90FCF173B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92696"/>
            <a:ext cx="8496944" cy="5544616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Постковідний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виникнути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в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перебігав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прихованої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тяжкої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постковідного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синдрому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поділити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Напади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слабкості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Слабкість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вираженою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тижнів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змушена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ліжкового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режиму;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Різке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толерантності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повного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виснаження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сил;</a:t>
            </a: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ритмів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безсоння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сонливість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інверсія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сну (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неспання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вночі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сон вдень);</a:t>
            </a:r>
          </a:p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Болі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м'язах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коронавірусній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інфекції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білкової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негативно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C2B3C-4786-4B23-AA9F-06D3E9EF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9342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Психоемоційні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проблеми</a:t>
            </a:r>
            <a:r>
              <a:rPr lang="ru-RU" sz="4400" b="1" dirty="0"/>
              <a:t/>
            </a:r>
            <a:br>
              <a:rPr lang="ru-RU" sz="4400" b="1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74BA6D-6F38-47C0-8BCE-44740B69A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764704"/>
            <a:ext cx="8424936" cy="576064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негативно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психоемоційне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При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постковідному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спостерігатися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депресивний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засмучення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пригніченість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меланхолія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депресивний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суїцидальних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думок;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нестійкий</a:t>
            </a:r>
            <a:r>
              <a:rPr lang="ru-RU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різкими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перепадами настрою,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самоконтролем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панічні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атаки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* </a:t>
            </a:r>
            <a:r>
              <a:rPr lang="ru-RU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напади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тяжкої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тривоги</a:t>
            </a:r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артеріальним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задухою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нудотою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запамороченням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тяжке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психоемоційного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коронавірусу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закінчувалося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суїцидом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/>
              <a:t>Фізична терапія </a:t>
            </a:r>
            <a:r>
              <a:rPr lang="uk-UA" sz="2400" b="1" dirty="0"/>
              <a:t>у пацієнтів з COVID-19 та </a:t>
            </a:r>
            <a:r>
              <a:rPr lang="uk-UA" sz="2400" b="1" dirty="0" err="1" smtClean="0"/>
              <a:t>реконвалесцентів</a:t>
            </a:r>
            <a:endParaRPr lang="uk-UA" sz="2400" b="1" dirty="0" smtClean="0"/>
          </a:p>
          <a:p>
            <a:pPr algn="ctr"/>
            <a:endParaRPr lang="uk-UA" sz="2400" b="1" dirty="0"/>
          </a:p>
          <a:p>
            <a:pPr algn="ctr"/>
            <a:r>
              <a:rPr lang="uk-UA" sz="2400" b="1" dirty="0" smtClean="0">
                <a:solidFill>
                  <a:srgbClr val="FFC000"/>
                </a:solidFill>
              </a:rPr>
              <a:t>Фізичні </a:t>
            </a:r>
            <a:r>
              <a:rPr lang="uk-UA" sz="2400" b="1" dirty="0">
                <a:solidFill>
                  <a:srgbClr val="FFC000"/>
                </a:solidFill>
              </a:rPr>
              <a:t>терапевти</a:t>
            </a:r>
            <a:r>
              <a:rPr lang="uk-UA" sz="2400" dirty="0"/>
              <a:t> залучаються до реабілітації пацієнтів у гострому, </a:t>
            </a:r>
            <a:r>
              <a:rPr lang="uk-UA" sz="2400" dirty="0" err="1"/>
              <a:t>післягострому</a:t>
            </a:r>
            <a:r>
              <a:rPr lang="uk-UA" sz="2400" dirty="0"/>
              <a:t> та довготривалому періодах </a:t>
            </a:r>
            <a:r>
              <a:rPr lang="uk-UA" sz="2400" dirty="0" smtClean="0"/>
              <a:t> реабілітації.</a:t>
            </a:r>
          </a:p>
          <a:p>
            <a:endParaRPr lang="uk-UA" sz="2400" dirty="0" smtClean="0"/>
          </a:p>
          <a:p>
            <a:r>
              <a:rPr lang="uk-UA" sz="2400" b="1" dirty="0" smtClean="0">
                <a:solidFill>
                  <a:schemeClr val="accent5"/>
                </a:solidFill>
              </a:rPr>
              <a:t>Респіраторна </a:t>
            </a:r>
            <a:r>
              <a:rPr lang="uk-UA" sz="2400" b="1" dirty="0">
                <a:solidFill>
                  <a:schemeClr val="accent5"/>
                </a:solidFill>
              </a:rPr>
              <a:t>фізична терапія </a:t>
            </a:r>
            <a:r>
              <a:rPr lang="uk-UA" sz="2400" dirty="0"/>
              <a:t>у відділеннях лікарні або відділеннях інтенсивної терапії </a:t>
            </a:r>
            <a:r>
              <a:rPr lang="uk-UA" sz="2400" dirty="0" smtClean="0"/>
              <a:t>може </a:t>
            </a:r>
            <a:r>
              <a:rPr lang="uk-UA" sz="2400" dirty="0"/>
              <a:t>бути </a:t>
            </a:r>
            <a:r>
              <a:rPr lang="uk-UA" sz="2400" dirty="0" smtClean="0"/>
              <a:t>призначена </a:t>
            </a:r>
            <a:r>
              <a:rPr lang="uk-UA" sz="2400" dirty="0"/>
              <a:t>пацієнтам із </a:t>
            </a:r>
            <a:r>
              <a:rPr lang="uk-UA" sz="2400" dirty="0" smtClean="0"/>
              <a:t>COVID-19 </a:t>
            </a:r>
            <a:r>
              <a:rPr lang="uk-UA" sz="2400" b="1" dirty="0" smtClean="0">
                <a:solidFill>
                  <a:srgbClr val="FF0000"/>
                </a:solidFill>
              </a:rPr>
              <a:t>(гострий період реабілітації):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400" dirty="0" smtClean="0"/>
              <a:t> </a:t>
            </a:r>
            <a:r>
              <a:rPr lang="uk-UA" sz="2400" b="1" dirty="0"/>
              <a:t>у яких </a:t>
            </a:r>
            <a:r>
              <a:rPr lang="uk-UA" sz="2400" b="1" dirty="0">
                <a:solidFill>
                  <a:srgbClr val="FFFF00"/>
                </a:solidFill>
              </a:rPr>
              <a:t>є ексудативна консолідація та/або гіперсекреція слизової та/або труднощі з очищенням від мокротиння (секрету</a:t>
            </a:r>
            <a:r>
              <a:rPr lang="uk-UA" sz="2400" dirty="0" smtClean="0"/>
              <a:t>).</a:t>
            </a:r>
          </a:p>
          <a:p>
            <a:pPr marL="342900" indent="-342900">
              <a:buFont typeface="Arial" charset="0"/>
              <a:buChar char="•"/>
            </a:pPr>
            <a:endParaRPr lang="uk-UA" sz="2400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400" dirty="0" smtClean="0"/>
              <a:t>у </a:t>
            </a:r>
            <a:r>
              <a:rPr lang="uk-UA" sz="2400" dirty="0"/>
              <a:t>пацієнтів із </a:t>
            </a:r>
            <a:r>
              <a:rPr lang="uk-UA" sz="2400" b="1" dirty="0">
                <a:solidFill>
                  <a:srgbClr val="FFFF00"/>
                </a:solidFill>
              </a:rPr>
              <a:t>супутніми захворюваннями</a:t>
            </a:r>
            <a:r>
              <a:rPr lang="uk-UA" sz="2400" dirty="0"/>
              <a:t>, що спричиняють значне зниження функціональних можливостей та/або слабкістю набутою в реанімації</a:t>
            </a:r>
            <a:r>
              <a:rPr lang="uk-UA" sz="2400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518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238" y="620688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ПРОН- ПОЗИЦІЯ</a:t>
            </a:r>
          </a:p>
          <a:p>
            <a:pPr algn="ctr"/>
            <a:endParaRPr lang="ru-RU" sz="2400" b="1" dirty="0" smtClean="0"/>
          </a:p>
          <a:p>
            <a:r>
              <a:rPr lang="ru-RU" sz="2400" b="1" dirty="0" smtClean="0"/>
              <a:t>У </a:t>
            </a:r>
            <a:r>
              <a:rPr lang="ru-RU" sz="2400" b="1" dirty="0" err="1"/>
              <a:t>пацієнтів</a:t>
            </a:r>
            <a:r>
              <a:rPr lang="ru-RU" sz="2400" b="1" dirty="0"/>
              <a:t> з COVID-19,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потребують</a:t>
            </a:r>
            <a:r>
              <a:rPr lang="ru-RU" sz="2400" b="1" dirty="0"/>
              <a:t> </a:t>
            </a:r>
            <a:r>
              <a:rPr lang="ru-RU" sz="2400" b="1" dirty="0" err="1"/>
              <a:t>додаткового</a:t>
            </a:r>
            <a:r>
              <a:rPr lang="ru-RU" sz="2400" b="1" dirty="0"/>
              <a:t> </a:t>
            </a:r>
            <a:r>
              <a:rPr lang="ru-RU" sz="2400" b="1" dirty="0" err="1"/>
              <a:t>кисню</a:t>
            </a:r>
            <a:r>
              <a:rPr lang="ru-RU" sz="2400" b="1" dirty="0"/>
              <a:t>, </a:t>
            </a:r>
            <a:r>
              <a:rPr lang="ru-RU" sz="2400" b="1" dirty="0" err="1"/>
              <a:t>рекомендується</a:t>
            </a:r>
            <a:r>
              <a:rPr lang="ru-RU" sz="2400" b="1" dirty="0"/>
              <a:t> </a:t>
            </a:r>
            <a:r>
              <a:rPr lang="ru-RU" sz="2400" b="1" dirty="0" err="1"/>
              <a:t>поєднання</a:t>
            </a:r>
            <a:r>
              <a:rPr lang="ru-RU" sz="2400" b="1" dirty="0"/>
              <a:t> </a:t>
            </a:r>
            <a:r>
              <a:rPr lang="ru-RU" sz="2400" b="1" dirty="0" err="1"/>
              <a:t>оксигенотерапії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smtClean="0"/>
              <a:t> </a:t>
            </a:r>
            <a:r>
              <a:rPr lang="ru-RU" sz="2400" b="1" dirty="0"/>
              <a:t>Ш</a:t>
            </a:r>
            <a:r>
              <a:rPr lang="ru-RU" sz="2400" b="1" dirty="0" smtClean="0"/>
              <a:t>ВЛ </a:t>
            </a:r>
            <a:r>
              <a:rPr lang="ru-RU" sz="2400" b="1" dirty="0"/>
              <a:t>з </a:t>
            </a:r>
            <a:r>
              <a:rPr lang="ru-RU" sz="2400" b="1" dirty="0" err="1" smtClean="0"/>
              <a:t>положенням</a:t>
            </a:r>
            <a:r>
              <a:rPr lang="ru-RU" sz="2400" b="1" dirty="0" smtClean="0"/>
              <a:t>  </a:t>
            </a:r>
            <a:r>
              <a:rPr lang="ru-RU" sz="2400" b="1" dirty="0" err="1"/>
              <a:t>пацієнта</a:t>
            </a:r>
            <a:r>
              <a:rPr lang="ru-RU" sz="2400" b="1" dirty="0"/>
              <a:t>, </a:t>
            </a:r>
            <a:r>
              <a:rPr lang="ru-RU" sz="2400" b="1" dirty="0" err="1"/>
              <a:t>лежачи</a:t>
            </a:r>
            <a:r>
              <a:rPr lang="ru-RU" sz="2400" b="1" dirty="0"/>
              <a:t> на </a:t>
            </a:r>
            <a:r>
              <a:rPr lang="ru-RU" sz="2400" b="1" dirty="0" err="1"/>
              <a:t>животі</a:t>
            </a:r>
            <a:r>
              <a:rPr lang="ru-RU" sz="2400" b="1" dirty="0"/>
              <a:t> для </a:t>
            </a:r>
            <a:r>
              <a:rPr lang="ru-RU" sz="2400" b="1" dirty="0" err="1"/>
              <a:t>поліпшення</a:t>
            </a:r>
            <a:r>
              <a:rPr lang="ru-RU" sz="2400" b="1" dirty="0"/>
              <a:t> </a:t>
            </a:r>
            <a:r>
              <a:rPr lang="ru-RU" sz="2400" b="1" dirty="0" err="1"/>
              <a:t>оксигенації</a:t>
            </a:r>
            <a:r>
              <a:rPr lang="ru-RU" sz="2400" b="1" dirty="0"/>
              <a:t> та </a:t>
            </a:r>
            <a:r>
              <a:rPr lang="ru-RU" sz="2400" b="1" dirty="0" err="1"/>
              <a:t>можливого</a:t>
            </a:r>
            <a:r>
              <a:rPr lang="ru-RU" sz="2400" b="1" dirty="0"/>
              <a:t> </a:t>
            </a:r>
            <a:r>
              <a:rPr lang="ru-RU" sz="2400" b="1" dirty="0" err="1"/>
              <a:t>зниження</a:t>
            </a:r>
            <a:r>
              <a:rPr lang="ru-RU" sz="2400" b="1" dirty="0"/>
              <a:t> </a:t>
            </a:r>
            <a:r>
              <a:rPr lang="ru-RU" sz="2400" b="1" dirty="0" err="1"/>
              <a:t>летальності</a:t>
            </a:r>
            <a:r>
              <a:rPr lang="ru-RU" sz="2400" b="1" dirty="0" smtClean="0"/>
              <a:t>.</a:t>
            </a:r>
          </a:p>
          <a:p>
            <a:endParaRPr lang="uk-UA" sz="2400" b="1" dirty="0"/>
          </a:p>
          <a:p>
            <a:endParaRPr lang="ru-RU" sz="2400" b="1" dirty="0"/>
          </a:p>
          <a:p>
            <a:r>
              <a:rPr lang="ru-RU" sz="2400" b="1" dirty="0" err="1"/>
              <a:t>Основні</a:t>
            </a:r>
            <a:r>
              <a:rPr lang="ru-RU" sz="2400" b="1" dirty="0"/>
              <a:t> </a:t>
            </a:r>
            <a:r>
              <a:rPr lang="ru-RU" sz="2400" b="1" dirty="0" err="1"/>
              <a:t>механізми</a:t>
            </a:r>
            <a:r>
              <a:rPr lang="ru-RU" sz="2400" b="1" dirty="0"/>
              <a:t> </a:t>
            </a:r>
            <a:r>
              <a:rPr lang="ru-RU" sz="2400" b="1" dirty="0" err="1"/>
              <a:t>дії</a:t>
            </a:r>
            <a:r>
              <a:rPr lang="ru-RU" sz="2400" b="1" dirty="0"/>
              <a:t> </a:t>
            </a:r>
            <a:r>
              <a:rPr lang="ru-RU" sz="2400" b="1" dirty="0" err="1"/>
              <a:t>прон-позиції</a:t>
            </a:r>
            <a:r>
              <a:rPr lang="ru-RU" sz="2400" b="1" dirty="0"/>
              <a:t>: </a:t>
            </a:r>
            <a:r>
              <a:rPr lang="ru-RU" sz="2400" b="1" dirty="0" err="1"/>
              <a:t>розправлення</a:t>
            </a:r>
            <a:r>
              <a:rPr lang="ru-RU" sz="2400" b="1" dirty="0"/>
              <a:t> </a:t>
            </a:r>
            <a:r>
              <a:rPr lang="ru-RU" sz="2400" b="1" dirty="0" err="1"/>
              <a:t>гравітаційно-залежних</a:t>
            </a:r>
            <a:r>
              <a:rPr lang="ru-RU" sz="2400" b="1" dirty="0"/>
              <a:t> </a:t>
            </a:r>
            <a:r>
              <a:rPr lang="ru-RU" sz="2400" b="1" dirty="0" err="1"/>
              <a:t>ателектазів</a:t>
            </a:r>
            <a:r>
              <a:rPr lang="ru-RU" sz="2400" b="1" dirty="0"/>
              <a:t>, </a:t>
            </a:r>
            <a:r>
              <a:rPr lang="ru-RU" sz="2400" b="1" dirty="0" err="1"/>
              <a:t>поліпшення</a:t>
            </a:r>
            <a:r>
              <a:rPr lang="ru-RU" sz="2400" b="1" dirty="0"/>
              <a:t> </a:t>
            </a:r>
            <a:r>
              <a:rPr lang="ru-RU" sz="2400" b="1" dirty="0" err="1"/>
              <a:t>вентиляційно-перфузійних</a:t>
            </a:r>
            <a:r>
              <a:rPr lang="ru-RU" sz="2400" b="1" dirty="0"/>
              <a:t> </a:t>
            </a:r>
            <a:r>
              <a:rPr lang="ru-RU" sz="2400" b="1" dirty="0" err="1"/>
              <a:t>співвідношень</a:t>
            </a:r>
            <a:r>
              <a:rPr lang="ru-RU" sz="2400" b="1" dirty="0"/>
              <a:t>, </a:t>
            </a:r>
            <a:r>
              <a:rPr lang="ru-RU" sz="2400" b="1" dirty="0" err="1"/>
              <a:t>підвищення</a:t>
            </a:r>
            <a:r>
              <a:rPr lang="ru-RU" sz="2400" b="1" dirty="0"/>
              <a:t> дренажу секрету </a:t>
            </a:r>
            <a:r>
              <a:rPr lang="ru-RU" sz="2400" b="1" dirty="0" err="1"/>
              <a:t>дихальних</a:t>
            </a:r>
            <a:r>
              <a:rPr lang="ru-RU" sz="2400" b="1" dirty="0"/>
              <a:t> </a:t>
            </a:r>
            <a:r>
              <a:rPr lang="ru-RU" sz="2400" b="1" dirty="0" err="1"/>
              <a:t>шляхів</a:t>
            </a:r>
            <a:r>
              <a:rPr lang="ru-RU" sz="2400" b="1" dirty="0" smtClean="0"/>
              <a:t>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804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594" y="692696"/>
            <a:ext cx="7698837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>
                <a:solidFill>
                  <a:srgbClr val="FFC000"/>
                </a:solidFill>
              </a:rPr>
              <a:t>Протипоказання</a:t>
            </a:r>
            <a:r>
              <a:rPr lang="ru-RU" sz="2400" b="1" u="sng" dirty="0">
                <a:solidFill>
                  <a:srgbClr val="FFC000"/>
                </a:solidFill>
              </a:rPr>
              <a:t> до </a:t>
            </a:r>
            <a:r>
              <a:rPr lang="ru-RU" sz="2400" b="1" u="sng" dirty="0" err="1">
                <a:solidFill>
                  <a:srgbClr val="FFC000"/>
                </a:solidFill>
              </a:rPr>
              <a:t>самостійної</a:t>
            </a:r>
            <a:r>
              <a:rPr lang="ru-RU" sz="2400" b="1" u="sng" dirty="0">
                <a:solidFill>
                  <a:srgbClr val="FFC000"/>
                </a:solidFill>
              </a:rPr>
              <a:t> </a:t>
            </a:r>
            <a:r>
              <a:rPr lang="ru-RU" sz="2400" b="1" u="sng" dirty="0" err="1">
                <a:solidFill>
                  <a:srgbClr val="FFC000"/>
                </a:solidFill>
              </a:rPr>
              <a:t>прон-позиції</a:t>
            </a:r>
            <a:r>
              <a:rPr lang="ru-RU" sz="2400" b="1" u="sng" dirty="0">
                <a:solidFill>
                  <a:srgbClr val="FFC000"/>
                </a:solidFill>
              </a:rPr>
              <a:t>: </a:t>
            </a:r>
            <a:endParaRPr lang="ru-RU" sz="2400" b="1" u="sng" dirty="0" smtClean="0">
              <a:solidFill>
                <a:srgbClr val="FFC000"/>
              </a:solidFill>
            </a:endParaRPr>
          </a:p>
          <a:p>
            <a:endParaRPr lang="ru-RU" b="1" dirty="0"/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порушення</a:t>
            </a:r>
            <a:r>
              <a:rPr lang="ru-RU" sz="2000" b="1" dirty="0" smtClean="0"/>
              <a:t> </a:t>
            </a:r>
            <a:r>
              <a:rPr lang="ru-RU" sz="2000" b="1" dirty="0" err="1"/>
              <a:t>свідомості</a:t>
            </a:r>
            <a:r>
              <a:rPr lang="ru-RU" sz="2000" b="1" dirty="0"/>
              <a:t> (</a:t>
            </a:r>
            <a:r>
              <a:rPr lang="ru-RU" sz="2000" b="1" dirty="0" err="1"/>
              <a:t>пригнічення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ажитація</a:t>
            </a:r>
            <a:r>
              <a:rPr lang="ru-RU" sz="2000" b="1" dirty="0"/>
              <a:t>), </a:t>
            </a:r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гіпотензія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нещодавня</a:t>
            </a:r>
            <a:r>
              <a:rPr lang="ru-RU" sz="2000" b="1" dirty="0" smtClean="0"/>
              <a:t> </a:t>
            </a:r>
            <a:r>
              <a:rPr lang="ru-RU" sz="2000" b="1" dirty="0" err="1"/>
              <a:t>операція</a:t>
            </a:r>
            <a:r>
              <a:rPr lang="ru-RU" sz="2000" b="1" dirty="0"/>
              <a:t> на </a:t>
            </a:r>
            <a:r>
              <a:rPr lang="ru-RU" sz="2000" b="1" dirty="0" err="1"/>
              <a:t>черевній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грудній</a:t>
            </a:r>
            <a:r>
              <a:rPr lang="ru-RU" sz="2000" b="1" dirty="0"/>
              <a:t> </a:t>
            </a:r>
            <a:r>
              <a:rPr lang="ru-RU" sz="2000" b="1" dirty="0" err="1"/>
              <a:t>порожнинах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виражене</a:t>
            </a:r>
            <a:r>
              <a:rPr lang="ru-RU" sz="2000" b="1" dirty="0" smtClean="0"/>
              <a:t> </a:t>
            </a:r>
            <a:r>
              <a:rPr lang="ru-RU" sz="2000" b="1" dirty="0" err="1"/>
              <a:t>ожиріння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масивна</a:t>
            </a:r>
            <a:r>
              <a:rPr lang="ru-RU" sz="2000" b="1" dirty="0" smtClean="0"/>
              <a:t> </a:t>
            </a:r>
            <a:r>
              <a:rPr lang="ru-RU" sz="2000" b="1" dirty="0" err="1"/>
              <a:t>кровотеча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пошкодження</a:t>
            </a:r>
            <a:r>
              <a:rPr lang="ru-RU" sz="2000" b="1" dirty="0" smtClean="0"/>
              <a:t> </a:t>
            </a:r>
            <a:r>
              <a:rPr lang="ru-RU" sz="2000" b="1" dirty="0"/>
              <a:t>спинного </a:t>
            </a:r>
            <a:r>
              <a:rPr lang="ru-RU" sz="2000" b="1" dirty="0" err="1"/>
              <a:t>мозку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r>
              <a:rPr lang="ru-RU" sz="2000" b="1" dirty="0" err="1" smtClean="0"/>
              <a:t>порушення</a:t>
            </a:r>
            <a:r>
              <a:rPr lang="ru-RU" sz="2000" b="1" dirty="0" smtClean="0"/>
              <a:t> </a:t>
            </a:r>
            <a:r>
              <a:rPr lang="ru-RU" sz="2000" b="1" dirty="0"/>
              <a:t>ритму,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вимагати</a:t>
            </a:r>
            <a:r>
              <a:rPr lang="ru-RU" sz="2000" b="1" dirty="0"/>
              <a:t> </a:t>
            </a:r>
            <a:r>
              <a:rPr lang="ru-RU" sz="2000" b="1" dirty="0" err="1"/>
              <a:t>дефібриляції</a:t>
            </a:r>
            <a:r>
              <a:rPr lang="ru-RU" sz="2000" b="1" dirty="0"/>
              <a:t> та/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масаж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endParaRPr lang="ru-RU" sz="2000" b="1" dirty="0"/>
          </a:p>
          <a:p>
            <a:r>
              <a:rPr lang="ru-RU" sz="2000" b="1" dirty="0" smtClean="0"/>
              <a:t>У </a:t>
            </a:r>
            <a:r>
              <a:rPr lang="ru-RU" sz="2000" b="1" dirty="0" err="1"/>
              <a:t>пацієнтів</a:t>
            </a:r>
            <a:r>
              <a:rPr lang="ru-RU" sz="2000" b="1" dirty="0"/>
              <a:t> з </a:t>
            </a:r>
            <a:r>
              <a:rPr lang="ru-RU" sz="2000" b="1" dirty="0" err="1"/>
              <a:t>вираженим</a:t>
            </a:r>
            <a:r>
              <a:rPr lang="ru-RU" sz="2000" b="1" dirty="0"/>
              <a:t> </a:t>
            </a:r>
            <a:r>
              <a:rPr lang="ru-RU" sz="2000" b="1" dirty="0" err="1"/>
              <a:t>ожирінням</a:t>
            </a:r>
            <a:r>
              <a:rPr lang="ru-RU" sz="2000" b="1" dirty="0"/>
              <a:t> </a:t>
            </a:r>
            <a:r>
              <a:rPr lang="ru-RU" sz="2000" b="1" dirty="0" err="1"/>
              <a:t>замість</a:t>
            </a:r>
            <a:r>
              <a:rPr lang="ru-RU" sz="2000" b="1" dirty="0"/>
              <a:t> </a:t>
            </a:r>
            <a:r>
              <a:rPr lang="ru-RU" sz="2000" b="1" dirty="0" err="1"/>
              <a:t>прон-позиції</a:t>
            </a:r>
            <a:r>
              <a:rPr lang="ru-RU" sz="2000" b="1" dirty="0"/>
              <a:t> </a:t>
            </a:r>
            <a:r>
              <a:rPr lang="ru-RU" sz="2000" b="1" dirty="0" err="1"/>
              <a:t>краще</a:t>
            </a:r>
            <a:r>
              <a:rPr lang="ru-RU" sz="2000" b="1" dirty="0"/>
              <a:t> </a:t>
            </a:r>
            <a:r>
              <a:rPr lang="ru-RU" sz="2000" b="1" dirty="0" err="1"/>
              <a:t>використовувати</a:t>
            </a:r>
            <a:r>
              <a:rPr lang="ru-RU" sz="2000" b="1" dirty="0"/>
              <a:t> </a:t>
            </a:r>
            <a:r>
              <a:rPr lang="ru-RU" sz="2000" b="1" dirty="0" err="1"/>
              <a:t>положення</a:t>
            </a:r>
            <a:r>
              <a:rPr lang="ru-RU" sz="2000" b="1" dirty="0"/>
              <a:t> </a:t>
            </a:r>
            <a:r>
              <a:rPr lang="ru-RU" sz="2000" b="1" dirty="0" err="1"/>
              <a:t>лежачи</a:t>
            </a:r>
            <a:r>
              <a:rPr lang="ru-RU" sz="2000" b="1" dirty="0"/>
              <a:t> на </a:t>
            </a:r>
            <a:r>
              <a:rPr lang="ru-RU" sz="2000" b="1" dirty="0" err="1"/>
              <a:t>боці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зміною</a:t>
            </a:r>
            <a:r>
              <a:rPr lang="ru-RU" sz="2000" b="1" dirty="0"/>
              <a:t> боку </a:t>
            </a:r>
            <a:r>
              <a:rPr lang="ru-RU" sz="2000" b="1" dirty="0" err="1"/>
              <a:t>кілька</a:t>
            </a:r>
            <a:r>
              <a:rPr lang="ru-RU" sz="2000" b="1" dirty="0"/>
              <a:t> </a:t>
            </a:r>
            <a:r>
              <a:rPr lang="ru-RU" sz="2000" b="1" dirty="0" err="1"/>
              <a:t>разів</a:t>
            </a:r>
            <a:r>
              <a:rPr lang="ru-RU" sz="2000" b="1" dirty="0"/>
              <a:t> на </a:t>
            </a:r>
            <a:r>
              <a:rPr lang="ru-RU" sz="2000" b="1" dirty="0" err="1"/>
              <a:t>добу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3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46697"/>
            <a:ext cx="80648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C000"/>
                </a:solidFill>
              </a:rPr>
              <a:t>Легкий </a:t>
            </a:r>
            <a:r>
              <a:rPr lang="ru-RU" sz="2000" b="1" u="sng" dirty="0" err="1">
                <a:solidFill>
                  <a:srgbClr val="FFC000"/>
                </a:solidFill>
              </a:rPr>
              <a:t>перебіг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захворювання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характеризуєтьс</a:t>
            </a:r>
            <a:r>
              <a:rPr lang="ru-RU" sz="2000" b="1" dirty="0" err="1">
                <a:solidFill>
                  <a:srgbClr val="FFC000"/>
                </a:solidFill>
              </a:rPr>
              <a:t>я</a:t>
            </a:r>
            <a:r>
              <a:rPr lang="ru-RU" sz="2000" b="1" dirty="0"/>
              <a:t>: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невисокою</a:t>
            </a:r>
            <a:r>
              <a:rPr lang="ru-RU" sz="2000" b="1" dirty="0" smtClean="0"/>
              <a:t> </a:t>
            </a:r>
            <a:r>
              <a:rPr lang="ru-RU" sz="2000" b="1" dirty="0" err="1"/>
              <a:t>гарячкою</a:t>
            </a:r>
            <a:r>
              <a:rPr lang="ru-RU" sz="2000" b="1" dirty="0"/>
              <a:t> (до 38</a:t>
            </a:r>
            <a:r>
              <a:rPr lang="ru-RU" sz="2000" b="1" baseline="30000" dirty="0"/>
              <a:t>°</a:t>
            </a:r>
            <a:r>
              <a:rPr lang="ru-RU" sz="2000" b="1" dirty="0"/>
              <a:t> C);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нежиттю</a:t>
            </a:r>
            <a:r>
              <a:rPr lang="ru-RU" sz="2000" b="1" dirty="0" smtClean="0"/>
              <a:t> </a:t>
            </a:r>
            <a:r>
              <a:rPr lang="ru-RU" sz="2000" b="1" dirty="0"/>
              <a:t>та/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закладеністю</a:t>
            </a:r>
            <a:r>
              <a:rPr lang="ru-RU" sz="2000" b="1" dirty="0"/>
              <a:t> носа;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головним</a:t>
            </a:r>
            <a:r>
              <a:rPr lang="ru-RU" sz="2000" b="1" dirty="0" smtClean="0"/>
              <a:t> </a:t>
            </a:r>
            <a:r>
              <a:rPr lang="ru-RU" sz="2000" b="1" dirty="0" err="1"/>
              <a:t>болем</a:t>
            </a:r>
            <a:r>
              <a:rPr lang="ru-RU" sz="2000" b="1" dirty="0"/>
              <a:t>;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болем</a:t>
            </a:r>
            <a:r>
              <a:rPr lang="ru-RU" sz="2000" b="1" dirty="0" smtClean="0"/>
              <a:t> </a:t>
            </a:r>
            <a:r>
              <a:rPr lang="ru-RU" sz="2000" b="1" dirty="0"/>
              <a:t>у </a:t>
            </a:r>
            <a:r>
              <a:rPr lang="ru-RU" sz="2000" b="1" dirty="0" err="1"/>
              <a:t>горлі</a:t>
            </a:r>
            <a:r>
              <a:rPr lang="ru-RU" sz="2000" b="1" dirty="0"/>
              <a:t>;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міалгією</a:t>
            </a:r>
            <a:r>
              <a:rPr lang="ru-RU" sz="2000" b="1" dirty="0"/>
              <a:t>;</a:t>
            </a:r>
          </a:p>
          <a:p>
            <a:r>
              <a:rPr lang="ru-RU" sz="2000" b="1" dirty="0" smtClean="0"/>
              <a:t>- кашлем </a:t>
            </a:r>
            <a:r>
              <a:rPr lang="ru-RU" sz="2000" b="1" dirty="0"/>
              <a:t>без </a:t>
            </a:r>
            <a:r>
              <a:rPr lang="ru-RU" sz="2000" b="1" dirty="0" err="1"/>
              <a:t>ознак</a:t>
            </a:r>
            <a:r>
              <a:rPr lang="ru-RU" sz="2000" b="1" dirty="0"/>
              <a:t> </a:t>
            </a:r>
            <a:r>
              <a:rPr lang="ru-RU" sz="2000" b="1" dirty="0" err="1"/>
              <a:t>дихальної</a:t>
            </a:r>
            <a:r>
              <a:rPr lang="ru-RU" sz="2000" b="1" dirty="0"/>
              <a:t> </a:t>
            </a:r>
            <a:r>
              <a:rPr lang="ru-RU" sz="2000" b="1" dirty="0" err="1"/>
              <a:t>недостатності</a:t>
            </a:r>
            <a:r>
              <a:rPr lang="ru-RU" sz="2000" b="1" dirty="0"/>
              <a:t> (таких як </a:t>
            </a:r>
            <a:r>
              <a:rPr lang="ru-RU" sz="2000" b="1" dirty="0" smtClean="0"/>
              <a:t>- </a:t>
            </a:r>
            <a:r>
              <a:rPr lang="ru-RU" sz="2000" b="1" dirty="0" err="1" smtClean="0"/>
              <a:t>утруднене</a:t>
            </a:r>
            <a:r>
              <a:rPr lang="ru-RU" sz="2000" b="1" dirty="0" smtClean="0"/>
              <a:t> </a:t>
            </a:r>
            <a:r>
              <a:rPr lang="ru-RU" sz="2000" b="1" dirty="0" err="1"/>
              <a:t>дихання</a:t>
            </a:r>
            <a:r>
              <a:rPr lang="ru-RU" sz="2000" b="1" dirty="0"/>
              <a:t>, </a:t>
            </a:r>
            <a:r>
              <a:rPr lang="ru-RU" sz="2000" b="1" dirty="0" err="1"/>
              <a:t>збільшення</a:t>
            </a:r>
            <a:r>
              <a:rPr lang="ru-RU" sz="2000" b="1" dirty="0"/>
              <a:t> </a:t>
            </a:r>
            <a:r>
              <a:rPr lang="ru-RU" sz="2000" b="1" dirty="0" err="1"/>
              <a:t>частоти</a:t>
            </a:r>
            <a:r>
              <a:rPr lang="ru-RU" sz="2000" b="1" dirty="0"/>
              <a:t> </a:t>
            </a:r>
            <a:r>
              <a:rPr lang="ru-RU" sz="2000" b="1" dirty="0" err="1"/>
              <a:t>дихальних</a:t>
            </a:r>
            <a:r>
              <a:rPr lang="ru-RU" sz="2000" b="1" dirty="0"/>
              <a:t> </a:t>
            </a:r>
            <a:r>
              <a:rPr lang="ru-RU" sz="2000" b="1" dirty="0" err="1"/>
              <a:t>рухів</a:t>
            </a:r>
            <a:r>
              <a:rPr lang="ru-RU" sz="2000" b="1" dirty="0"/>
              <a:t>, </a:t>
            </a:r>
            <a:r>
              <a:rPr lang="ru-RU" sz="2000" b="1" dirty="0" err="1"/>
              <a:t>кровохаркання</a:t>
            </a:r>
            <a:r>
              <a:rPr lang="ru-RU" sz="2000" b="1" dirty="0"/>
              <a:t>);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шлунково-кишковими</a:t>
            </a:r>
            <a:r>
              <a:rPr lang="ru-RU" sz="2000" b="1" dirty="0" smtClean="0"/>
              <a:t> </a:t>
            </a:r>
            <a:r>
              <a:rPr lang="ru-RU" sz="2000" b="1" dirty="0" err="1"/>
              <a:t>проявами</a:t>
            </a:r>
            <a:r>
              <a:rPr lang="ru-RU" sz="2000" b="1" dirty="0"/>
              <a:t> (</a:t>
            </a:r>
            <a:r>
              <a:rPr lang="ru-RU" sz="2000" b="1" dirty="0" err="1"/>
              <a:t>нудота</a:t>
            </a:r>
            <a:r>
              <a:rPr lang="ru-RU" sz="2000" b="1" dirty="0"/>
              <a:t>, </a:t>
            </a:r>
            <a:r>
              <a:rPr lang="ru-RU" sz="2000" b="1" dirty="0" err="1"/>
              <a:t>блювання</a:t>
            </a:r>
            <a:r>
              <a:rPr lang="ru-RU" sz="2000" b="1" dirty="0"/>
              <a:t>, </a:t>
            </a:r>
            <a:r>
              <a:rPr lang="ru-RU" sz="2000" b="1" dirty="0" err="1"/>
              <a:t>діарея</a:t>
            </a:r>
            <a:r>
              <a:rPr lang="ru-RU" sz="2000" b="1" dirty="0"/>
              <a:t>) без </a:t>
            </a:r>
            <a:r>
              <a:rPr lang="ru-RU" sz="2000" b="1" dirty="0" err="1"/>
              <a:t>ознак</a:t>
            </a:r>
            <a:r>
              <a:rPr lang="ru-RU" sz="2000" b="1" dirty="0"/>
              <a:t> </a:t>
            </a:r>
            <a:r>
              <a:rPr lang="ru-RU" sz="2000" b="1" dirty="0" err="1"/>
              <a:t>зневоднення</a:t>
            </a:r>
            <a:r>
              <a:rPr lang="ru-RU" sz="2000" b="1" dirty="0"/>
              <a:t>;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відсутністю</a:t>
            </a:r>
            <a:r>
              <a:rPr lang="ru-RU" sz="2000" b="1" dirty="0" smtClean="0"/>
              <a:t> </a:t>
            </a:r>
            <a:r>
              <a:rPr lang="ru-RU" sz="2000" b="1" dirty="0" err="1"/>
              <a:t>змін</a:t>
            </a:r>
            <a:r>
              <a:rPr lang="ru-RU" sz="2000" b="1" dirty="0"/>
              <a:t> </a:t>
            </a:r>
            <a:r>
              <a:rPr lang="ru-RU" sz="2000" b="1" dirty="0" err="1"/>
              <a:t>психічного</a:t>
            </a:r>
            <a:r>
              <a:rPr lang="ru-RU" sz="2000" b="1" dirty="0"/>
              <a:t> стану (</a:t>
            </a:r>
            <a:r>
              <a:rPr lang="ru-RU" sz="2000" b="1" dirty="0" err="1"/>
              <a:t>порушення</a:t>
            </a:r>
            <a:r>
              <a:rPr lang="ru-RU" sz="2000" b="1" dirty="0"/>
              <a:t> </a:t>
            </a:r>
            <a:r>
              <a:rPr lang="ru-RU" sz="2000" b="1" dirty="0" err="1"/>
              <a:t>свідомості</a:t>
            </a:r>
            <a:r>
              <a:rPr lang="ru-RU" sz="2000" b="1" dirty="0"/>
              <a:t>, </a:t>
            </a:r>
            <a:r>
              <a:rPr lang="ru-RU" sz="2000" b="1" dirty="0" err="1"/>
              <a:t>млявість</a:t>
            </a:r>
            <a:r>
              <a:rPr lang="ru-RU" sz="2000" b="1" dirty="0"/>
              <a:t>).</a:t>
            </a:r>
          </a:p>
          <a:p>
            <a:r>
              <a:rPr lang="ru-RU" sz="2000" b="1" dirty="0" smtClean="0"/>
              <a:t>- </a:t>
            </a:r>
            <a:r>
              <a:rPr lang="ru-RU" sz="2000" b="1" dirty="0" err="1" smtClean="0"/>
              <a:t>спотворенням</a:t>
            </a:r>
            <a:r>
              <a:rPr lang="ru-RU" sz="2000" b="1" dirty="0" smtClean="0"/>
              <a:t> </a:t>
            </a:r>
            <a:r>
              <a:rPr lang="ru-RU" sz="2000" b="1" dirty="0"/>
              <a:t>нюху (</a:t>
            </a:r>
            <a:r>
              <a:rPr lang="ru-RU" sz="2000" b="1" dirty="0" err="1"/>
              <a:t>дизосмія</a:t>
            </a:r>
            <a:r>
              <a:rPr lang="ru-RU" sz="2000" b="1" dirty="0"/>
              <a:t>), смаку (</a:t>
            </a:r>
            <a:r>
              <a:rPr lang="ru-RU" sz="2000" b="1" dirty="0" err="1"/>
              <a:t>дизгевзія</a:t>
            </a:r>
            <a:r>
              <a:rPr lang="ru-RU" sz="2000" b="1" dirty="0"/>
              <a:t>) та/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втратою</a:t>
            </a:r>
            <a:r>
              <a:rPr lang="ru-RU" sz="2000" b="1" dirty="0"/>
              <a:t> нюху (</a:t>
            </a:r>
            <a:r>
              <a:rPr lang="ru-RU" sz="2000" b="1" dirty="0" err="1"/>
              <a:t>аносмія</a:t>
            </a:r>
            <a:r>
              <a:rPr lang="ru-RU" sz="2000" b="1" dirty="0"/>
              <a:t>), смаку (</a:t>
            </a:r>
            <a:r>
              <a:rPr lang="ru-RU" sz="2000" b="1" dirty="0" err="1"/>
              <a:t>авгезія</a:t>
            </a:r>
            <a:r>
              <a:rPr lang="ru-RU" sz="2000" b="1" dirty="0"/>
              <a:t>).</a:t>
            </a:r>
          </a:p>
          <a:p>
            <a:r>
              <a:rPr lang="ru-RU" sz="2000" b="1" u="sng" dirty="0" err="1" smtClean="0">
                <a:solidFill>
                  <a:srgbClr val="FFC000"/>
                </a:solidFill>
              </a:rPr>
              <a:t>Перебіг</a:t>
            </a:r>
            <a:r>
              <a:rPr lang="ru-RU" sz="2000" b="1" u="sng" dirty="0" smtClean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захворювання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середньої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u="sng" dirty="0" err="1">
                <a:solidFill>
                  <a:srgbClr val="FFC000"/>
                </a:solidFill>
              </a:rPr>
              <a:t>тяжкості</a:t>
            </a:r>
            <a:r>
              <a:rPr lang="ru-RU" sz="2000" b="1" u="sng" dirty="0">
                <a:solidFill>
                  <a:srgbClr val="FFC000"/>
                </a:solidFill>
              </a:rPr>
              <a:t> </a:t>
            </a:r>
            <a:r>
              <a:rPr lang="ru-RU" sz="2000" b="1" dirty="0" err="1"/>
              <a:t>характеризується</a:t>
            </a:r>
            <a:r>
              <a:rPr lang="ru-RU" sz="2000" b="1" dirty="0"/>
              <a:t>:</a:t>
            </a:r>
          </a:p>
          <a:p>
            <a:r>
              <a:rPr lang="ru-RU" sz="2000" b="1" dirty="0" err="1"/>
              <a:t>клінічними</a:t>
            </a:r>
            <a:r>
              <a:rPr lang="ru-RU" sz="2000" b="1" dirty="0"/>
              <a:t> </a:t>
            </a:r>
            <a:r>
              <a:rPr lang="ru-RU" sz="2000" b="1" dirty="0" err="1"/>
              <a:t>ознаками</a:t>
            </a:r>
            <a:r>
              <a:rPr lang="ru-RU" sz="2000" b="1" dirty="0"/>
              <a:t> </a:t>
            </a:r>
            <a:r>
              <a:rPr lang="ru-RU" sz="2000" b="1" dirty="0" err="1"/>
              <a:t>пневмонії</a:t>
            </a:r>
            <a:r>
              <a:rPr lang="ru-RU" sz="2000" b="1" dirty="0"/>
              <a:t> (</a:t>
            </a:r>
            <a:r>
              <a:rPr lang="ru-RU" sz="2000" b="1" dirty="0" err="1"/>
              <a:t>гарячка</a:t>
            </a:r>
            <a:r>
              <a:rPr lang="ru-RU" sz="2000" b="1" dirty="0"/>
              <a:t>, кашель, </a:t>
            </a:r>
            <a:r>
              <a:rPr lang="ru-RU" sz="2000" b="1" dirty="0" err="1"/>
              <a:t>утруднене</a:t>
            </a:r>
            <a:r>
              <a:rPr lang="ru-RU" sz="2000" b="1" dirty="0"/>
              <a:t> та </a:t>
            </a:r>
            <a:r>
              <a:rPr lang="ru-RU" sz="2000" b="1" dirty="0" err="1" smtClean="0"/>
              <a:t>прискорене</a:t>
            </a:r>
            <a:r>
              <a:rPr lang="ru-RU" sz="2000" b="1" dirty="0" smtClean="0"/>
              <a:t> </a:t>
            </a:r>
            <a:r>
              <a:rPr lang="ru-RU" sz="2000" b="1" dirty="0" err="1"/>
              <a:t>дихання</a:t>
            </a:r>
            <a:r>
              <a:rPr lang="ru-RU" sz="2000" b="1" dirty="0"/>
              <a:t>);</a:t>
            </a:r>
          </a:p>
          <a:p>
            <a:r>
              <a:rPr lang="ru-RU" sz="2000" b="1" dirty="0" err="1"/>
              <a:t>сатурація</a:t>
            </a:r>
            <a:r>
              <a:rPr lang="ru-RU" sz="2000" b="1" dirty="0"/>
              <a:t> при </a:t>
            </a:r>
            <a:r>
              <a:rPr lang="ru-RU" sz="2000" b="1" dirty="0" err="1"/>
              <a:t>вимірюванні</a:t>
            </a:r>
            <a:r>
              <a:rPr lang="ru-RU" sz="2000" b="1" dirty="0"/>
              <a:t> </a:t>
            </a:r>
            <a:r>
              <a:rPr lang="ru-RU" sz="2000" b="1" dirty="0" err="1"/>
              <a:t>пульсоксиметром</a:t>
            </a:r>
            <a:r>
              <a:rPr lang="ru-RU" sz="2000" b="1" dirty="0"/>
              <a:t> не </a:t>
            </a:r>
            <a:r>
              <a:rPr lang="ru-RU" sz="2000" b="1" dirty="0" err="1"/>
              <a:t>менше</a:t>
            </a:r>
            <a:r>
              <a:rPr lang="ru-RU" sz="2000" b="1" dirty="0"/>
              <a:t> 92 %;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87437" y="46587"/>
            <a:ext cx="2735796" cy="40011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КЛІНІКА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66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6328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Заходи,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слід</a:t>
            </a:r>
            <a:r>
              <a:rPr lang="ru-RU" sz="2800" dirty="0"/>
              <a:t> </a:t>
            </a:r>
            <a:r>
              <a:rPr lang="ru-RU" sz="2800" dirty="0" err="1"/>
              <a:t>зробити</a:t>
            </a:r>
            <a:r>
              <a:rPr lang="ru-RU" sz="2800" dirty="0"/>
              <a:t> перед </a:t>
            </a:r>
            <a:r>
              <a:rPr lang="ru-RU" sz="2800" dirty="0" err="1"/>
              <a:t>переведенням</a:t>
            </a:r>
            <a:r>
              <a:rPr lang="ru-RU" sz="2800" dirty="0"/>
              <a:t> </a:t>
            </a:r>
            <a:r>
              <a:rPr lang="ru-RU" sz="2800" dirty="0" err="1"/>
              <a:t>пацієнта</a:t>
            </a:r>
            <a:r>
              <a:rPr lang="ru-RU" sz="2800" dirty="0"/>
              <a:t> в </a:t>
            </a:r>
            <a:r>
              <a:rPr lang="ru-RU" sz="2800" dirty="0" err="1"/>
              <a:t>положення</a:t>
            </a:r>
            <a:r>
              <a:rPr lang="ru-RU" sz="2800" dirty="0"/>
              <a:t> на </a:t>
            </a:r>
            <a:r>
              <a:rPr lang="ru-RU" sz="2800" dirty="0" err="1"/>
              <a:t>животі</a:t>
            </a:r>
            <a:r>
              <a:rPr lang="ru-RU" sz="2800" dirty="0"/>
              <a:t>: </a:t>
            </a:r>
            <a:endParaRPr lang="ru-RU" sz="2800" dirty="0" smtClean="0"/>
          </a:p>
          <a:p>
            <a:r>
              <a:rPr lang="ru-RU" sz="2800" dirty="0" err="1" smtClean="0"/>
              <a:t>припинити</a:t>
            </a:r>
            <a:r>
              <a:rPr lang="ru-RU" sz="2800" dirty="0" smtClean="0"/>
              <a:t> </a:t>
            </a:r>
            <a:r>
              <a:rPr lang="ru-RU" sz="2800" dirty="0" err="1"/>
              <a:t>введення</a:t>
            </a:r>
            <a:r>
              <a:rPr lang="ru-RU" sz="2800" dirty="0"/>
              <a:t> </a:t>
            </a:r>
            <a:r>
              <a:rPr lang="ru-RU" sz="2800" dirty="0" err="1"/>
              <a:t>їжі</a:t>
            </a:r>
            <a:r>
              <a:rPr lang="ru-RU" sz="2800" dirty="0"/>
              <a:t> через </a:t>
            </a:r>
            <a:r>
              <a:rPr lang="ru-RU" sz="2800" dirty="0" err="1"/>
              <a:t>назогастральний</a:t>
            </a:r>
            <a:r>
              <a:rPr lang="ru-RU" sz="2800" dirty="0"/>
              <a:t> зонд та за </a:t>
            </a:r>
            <a:r>
              <a:rPr lang="ru-RU" sz="2800" dirty="0" err="1"/>
              <a:t>показаннями</a:t>
            </a:r>
            <a:r>
              <a:rPr lang="ru-RU" sz="2800" dirty="0"/>
              <a:t> </a:t>
            </a:r>
            <a:r>
              <a:rPr lang="ru-RU" sz="2800" dirty="0" err="1"/>
              <a:t>аспірувати</a:t>
            </a:r>
            <a:r>
              <a:rPr lang="ru-RU" sz="2800" dirty="0"/>
              <a:t> трахею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r>
              <a:rPr lang="ru-RU" sz="2800" dirty="0"/>
              <a:t>Методика </a:t>
            </a:r>
            <a:r>
              <a:rPr lang="ru-RU" sz="2800" dirty="0" err="1"/>
              <a:t>прон-позиції</a:t>
            </a:r>
            <a:r>
              <a:rPr lang="ru-RU" sz="2800" dirty="0"/>
              <a:t>. </a:t>
            </a:r>
            <a:r>
              <a:rPr lang="ru-RU" sz="2800" dirty="0" err="1"/>
              <a:t>Незважаючи</a:t>
            </a:r>
            <a:r>
              <a:rPr lang="ru-RU" sz="2800" dirty="0"/>
              <a:t> на простоту, методика є </a:t>
            </a:r>
            <a:r>
              <a:rPr lang="ru-RU" sz="2800" dirty="0" err="1"/>
              <a:t>досить</a:t>
            </a:r>
            <a:r>
              <a:rPr lang="ru-RU" sz="2800" dirty="0"/>
              <a:t> </a:t>
            </a:r>
            <a:r>
              <a:rPr lang="ru-RU" sz="2800" dirty="0" err="1"/>
              <a:t>трудомісткою</a:t>
            </a:r>
            <a:r>
              <a:rPr lang="ru-RU" sz="2800" dirty="0"/>
              <a:t>, в першу </a:t>
            </a:r>
            <a:r>
              <a:rPr lang="ru-RU" sz="2800" dirty="0" err="1"/>
              <a:t>чергу</a:t>
            </a:r>
            <a:r>
              <a:rPr lang="ru-RU" sz="2800" dirty="0"/>
              <a:t> для </a:t>
            </a:r>
            <a:r>
              <a:rPr lang="ru-RU" sz="2800" dirty="0" err="1"/>
              <a:t>середнього</a:t>
            </a:r>
            <a:r>
              <a:rPr lang="ru-RU" sz="2800" dirty="0"/>
              <a:t> </a:t>
            </a:r>
            <a:r>
              <a:rPr lang="ru-RU" sz="2800" dirty="0" err="1"/>
              <a:t>медичного</a:t>
            </a:r>
            <a:r>
              <a:rPr lang="ru-RU" sz="2800" dirty="0"/>
              <a:t> персоналу. </a:t>
            </a:r>
            <a:r>
              <a:rPr lang="ru-RU" sz="2800" dirty="0" err="1"/>
              <a:t>Зазвичай</a:t>
            </a:r>
            <a:r>
              <a:rPr lang="ru-RU" sz="2800" dirty="0"/>
              <a:t>, для того, </a:t>
            </a:r>
            <a:r>
              <a:rPr lang="ru-RU" sz="2800" dirty="0" err="1"/>
              <a:t>щоб</a:t>
            </a:r>
            <a:r>
              <a:rPr lang="ru-RU" sz="2800" dirty="0"/>
              <a:t> </a:t>
            </a:r>
            <a:r>
              <a:rPr lang="ru-RU" sz="2800" dirty="0" err="1"/>
              <a:t>перевернути</a:t>
            </a:r>
            <a:r>
              <a:rPr lang="ru-RU" sz="2800" dirty="0"/>
              <a:t> </a:t>
            </a:r>
            <a:r>
              <a:rPr lang="ru-RU" sz="2800" dirty="0" err="1"/>
              <a:t>пацієнта</a:t>
            </a:r>
            <a:r>
              <a:rPr lang="ru-RU" sz="2800" dirty="0"/>
              <a:t> на </a:t>
            </a:r>
            <a:r>
              <a:rPr lang="ru-RU" sz="2800" dirty="0" err="1"/>
              <a:t>живіт</a:t>
            </a:r>
            <a:r>
              <a:rPr lang="ru-RU" sz="2800" dirty="0"/>
              <a:t>, </a:t>
            </a:r>
            <a:r>
              <a:rPr lang="ru-RU" sz="2800" dirty="0" err="1"/>
              <a:t>потрібно</a:t>
            </a:r>
            <a:r>
              <a:rPr lang="ru-RU" sz="2800" dirty="0"/>
              <a:t> 3-5 </a:t>
            </a:r>
            <a:r>
              <a:rPr lang="ru-RU" sz="2800" dirty="0" err="1"/>
              <a:t>осіб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590044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568952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95834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C000"/>
                </a:solidFill>
              </a:rPr>
              <a:t>Основні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показання</a:t>
            </a:r>
            <a:r>
              <a:rPr lang="ru-RU" sz="2400" b="1" dirty="0">
                <a:solidFill>
                  <a:srgbClr val="FFC000"/>
                </a:solidFill>
              </a:rPr>
              <a:t> до </a:t>
            </a:r>
            <a:r>
              <a:rPr lang="ru-RU" sz="2400" b="1" dirty="0" err="1">
                <a:solidFill>
                  <a:srgbClr val="FFC000"/>
                </a:solidFill>
              </a:rPr>
              <a:t>застосування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прон-позиції</a:t>
            </a:r>
            <a:r>
              <a:rPr lang="ru-RU" sz="2400" b="1" dirty="0">
                <a:solidFill>
                  <a:srgbClr val="FFC000"/>
                </a:solidFill>
              </a:rPr>
              <a:t> – </a:t>
            </a:r>
            <a:r>
              <a:rPr lang="ru-RU" sz="2400" b="1" dirty="0" err="1">
                <a:solidFill>
                  <a:srgbClr val="FFC000"/>
                </a:solidFill>
              </a:rPr>
              <a:t>гострий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респіраторний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дистрес</a:t>
            </a:r>
            <a:r>
              <a:rPr lang="ru-RU" sz="2400" b="1" dirty="0">
                <a:solidFill>
                  <a:srgbClr val="FFC000"/>
                </a:solidFill>
              </a:rPr>
              <a:t>-синдром (ОРДС). 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endParaRPr lang="ru-RU" sz="2400" b="1" dirty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З </a:t>
            </a:r>
            <a:r>
              <a:rPr lang="ru-RU" sz="2400" b="1" dirty="0" err="1">
                <a:solidFill>
                  <a:srgbClr val="FFC000"/>
                </a:solidFill>
              </a:rPr>
              <a:t>огляду</a:t>
            </a:r>
            <a:r>
              <a:rPr lang="ru-RU" sz="2400" b="1" dirty="0">
                <a:solidFill>
                  <a:srgbClr val="FFC000"/>
                </a:solidFill>
              </a:rPr>
              <a:t> на </a:t>
            </a:r>
            <a:r>
              <a:rPr lang="ru-RU" sz="2400" b="1" dirty="0" err="1">
                <a:solidFill>
                  <a:srgbClr val="FFC000"/>
                </a:solidFill>
              </a:rPr>
              <a:t>безпеку</a:t>
            </a:r>
            <a:r>
              <a:rPr lang="ru-RU" sz="2400" b="1" dirty="0">
                <a:solidFill>
                  <a:srgbClr val="FFC000"/>
                </a:solidFill>
              </a:rPr>
              <a:t> методу </a:t>
            </a:r>
            <a:r>
              <a:rPr lang="ru-RU" sz="2400" b="1" dirty="0" err="1">
                <a:solidFill>
                  <a:srgbClr val="FFC000"/>
                </a:solidFill>
              </a:rPr>
              <a:t>можливе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його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u="sng" dirty="0" err="1">
                <a:solidFill>
                  <a:srgbClr val="FFFF00"/>
                </a:solidFill>
              </a:rPr>
              <a:t>застосування</a:t>
            </a:r>
            <a:r>
              <a:rPr lang="ru-RU" sz="2400" b="1" u="sng" dirty="0">
                <a:solidFill>
                  <a:srgbClr val="FFFF00"/>
                </a:solidFill>
              </a:rPr>
              <a:t> з </a:t>
            </a:r>
            <a:r>
              <a:rPr lang="ru-RU" sz="2400" b="1" u="sng" dirty="0" err="1">
                <a:solidFill>
                  <a:srgbClr val="FFFF00"/>
                </a:solidFill>
              </a:rPr>
              <a:t>профілактичною</a:t>
            </a:r>
            <a:r>
              <a:rPr lang="ru-RU" sz="2400" b="1" u="sng" dirty="0">
                <a:solidFill>
                  <a:srgbClr val="FFFF00"/>
                </a:solidFill>
              </a:rPr>
              <a:t> метою</a:t>
            </a:r>
            <a:r>
              <a:rPr lang="ru-RU" sz="2400" b="1" dirty="0" smtClean="0">
                <a:solidFill>
                  <a:srgbClr val="FFC000"/>
                </a:solidFill>
              </a:rPr>
              <a:t>.</a:t>
            </a:r>
          </a:p>
          <a:p>
            <a:endParaRPr lang="uk-UA" sz="2400" b="1" dirty="0">
              <a:solidFill>
                <a:srgbClr val="FFC000"/>
              </a:solidFill>
            </a:endParaRPr>
          </a:p>
          <a:p>
            <a:r>
              <a:rPr lang="ru-RU" sz="2400" b="1" dirty="0" err="1" smtClean="0">
                <a:solidFill>
                  <a:srgbClr val="FFC000"/>
                </a:solidFill>
              </a:rPr>
              <a:t>Початкові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стадії</a:t>
            </a:r>
            <a:r>
              <a:rPr lang="ru-RU" sz="2400" b="1" dirty="0">
                <a:solidFill>
                  <a:srgbClr val="FFC000"/>
                </a:solidFill>
              </a:rPr>
              <a:t> ОРДС </a:t>
            </a:r>
            <a:r>
              <a:rPr lang="ru-RU" sz="2400" b="1" dirty="0" err="1">
                <a:solidFill>
                  <a:srgbClr val="FFC000"/>
                </a:solidFill>
              </a:rPr>
              <a:t>краще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піддаються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терапії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прон-позицією</a:t>
            </a:r>
            <a:r>
              <a:rPr lang="ru-RU" sz="2400" b="1" dirty="0">
                <a:solidFill>
                  <a:srgbClr val="FFC000"/>
                </a:solidFill>
              </a:rPr>
              <a:t>, </a:t>
            </a:r>
            <a:r>
              <a:rPr lang="ru-RU" sz="2400" b="1" dirty="0" err="1">
                <a:solidFill>
                  <a:srgbClr val="FFC000"/>
                </a:solidFill>
              </a:rPr>
              <a:t>ніж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кінцеві</a:t>
            </a:r>
            <a:r>
              <a:rPr lang="ru-RU" sz="2400" b="1" dirty="0">
                <a:solidFill>
                  <a:srgbClr val="FFC000"/>
                </a:solidFill>
              </a:rPr>
              <a:t> разом </a:t>
            </a:r>
            <a:r>
              <a:rPr lang="ru-RU" sz="2400" b="1" dirty="0" err="1">
                <a:solidFill>
                  <a:srgbClr val="FFC000"/>
                </a:solidFill>
              </a:rPr>
              <a:t>із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фіброзом</a:t>
            </a:r>
            <a:r>
              <a:rPr lang="ru-RU" sz="2400" b="1" dirty="0">
                <a:solidFill>
                  <a:srgbClr val="FFC000"/>
                </a:solidFill>
              </a:rPr>
              <a:t>. 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endParaRPr lang="ru-RU" sz="2400" b="1" dirty="0">
              <a:solidFill>
                <a:srgbClr val="FFC000"/>
              </a:solidFill>
            </a:endParaRPr>
          </a:p>
          <a:p>
            <a:endParaRPr lang="ru-RU" sz="2400" b="1" dirty="0" smtClean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При </a:t>
            </a:r>
            <a:r>
              <a:rPr lang="ru-RU" sz="2400" b="1" dirty="0" err="1">
                <a:solidFill>
                  <a:srgbClr val="FFC000"/>
                </a:solidFill>
              </a:rPr>
              <a:t>початкових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стадіях</a:t>
            </a:r>
            <a:r>
              <a:rPr lang="ru-RU" sz="2400" b="1" dirty="0">
                <a:solidFill>
                  <a:srgbClr val="FFC000"/>
                </a:solidFill>
              </a:rPr>
              <a:t> ОРДС </a:t>
            </a:r>
            <a:r>
              <a:rPr lang="ru-RU" sz="2400" b="1" dirty="0" err="1">
                <a:solidFill>
                  <a:srgbClr val="FFC000"/>
                </a:solidFill>
              </a:rPr>
              <a:t>прон-позиція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дозволяє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швидше</a:t>
            </a:r>
            <a:r>
              <a:rPr lang="ru-RU" sz="2400" b="1" dirty="0">
                <a:solidFill>
                  <a:srgbClr val="FFC000"/>
                </a:solidFill>
              </a:rPr>
              <a:t> та </a:t>
            </a:r>
            <a:r>
              <a:rPr lang="ru-RU" sz="2400" b="1" dirty="0" err="1">
                <a:solidFill>
                  <a:srgbClr val="FFC000"/>
                </a:solidFill>
              </a:rPr>
              <a:t>значніше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збільшити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оксигенацію</a:t>
            </a:r>
            <a:r>
              <a:rPr lang="ru-RU" sz="2400" b="1" dirty="0">
                <a:solidFill>
                  <a:srgbClr val="FFC000"/>
                </a:solidFill>
              </a:rPr>
              <a:t> при </a:t>
            </a:r>
            <a:r>
              <a:rPr lang="ru-RU" sz="2400" b="1" dirty="0" err="1">
                <a:solidFill>
                  <a:srgbClr val="FFC000"/>
                </a:solidFill>
              </a:rPr>
              <a:t>позалегеневій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етіології</a:t>
            </a:r>
            <a:r>
              <a:rPr lang="ru-RU" sz="2400" b="1" dirty="0">
                <a:solidFill>
                  <a:srgbClr val="FFC000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FFC000"/>
                </a:solidFill>
              </a:rPr>
              <a:t>синдрому.</a:t>
            </a:r>
          </a:p>
        </p:txBody>
      </p:sp>
    </p:spTree>
    <p:extLst>
      <p:ext uri="{BB962C8B-B14F-4D97-AF65-F5344CB8AC3E}">
        <p14:creationId xmlns:p14="http://schemas.microsoft.com/office/powerpoint/2010/main" val="40297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9928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C000"/>
                </a:solidFill>
              </a:rPr>
              <a:t>Побічний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ефект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прон-позиції</a:t>
            </a:r>
            <a:r>
              <a:rPr lang="ru-RU" b="1" dirty="0">
                <a:solidFill>
                  <a:srgbClr val="FFC000"/>
                </a:solidFill>
              </a:rPr>
              <a:t> -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стискання</a:t>
            </a:r>
            <a:r>
              <a:rPr lang="ru-RU" dirty="0"/>
              <a:t> </a:t>
            </a:r>
            <a:r>
              <a:rPr lang="ru-RU" dirty="0" err="1"/>
              <a:t>вентральних</a:t>
            </a:r>
            <a:r>
              <a:rPr lang="ru-RU" dirty="0"/>
              <a:t> </a:t>
            </a:r>
            <a:r>
              <a:rPr lang="ru-RU" dirty="0" err="1"/>
              <a:t>ділянок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 smtClean="0"/>
              <a:t>.  </a:t>
            </a:r>
          </a:p>
          <a:p>
            <a:endParaRPr lang="ru-RU" dirty="0"/>
          </a:p>
          <a:p>
            <a:r>
              <a:rPr lang="ru-RU" dirty="0" smtClean="0"/>
              <a:t>Тому </a:t>
            </a:r>
            <a:r>
              <a:rPr lang="ru-RU" dirty="0" err="1">
                <a:solidFill>
                  <a:srgbClr val="FFC000"/>
                </a:solidFill>
              </a:rPr>
              <a:t>використання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прон-позиції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обмежене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/>
              <a:t>у </a:t>
            </a:r>
            <a:r>
              <a:rPr lang="ru-RU" dirty="0" err="1"/>
              <a:t>пацієнтів</a:t>
            </a:r>
            <a:r>
              <a:rPr lang="ru-RU" dirty="0"/>
              <a:t> з</a:t>
            </a:r>
          </a:p>
          <a:p>
            <a:r>
              <a:rPr lang="ru-RU" dirty="0" err="1"/>
              <a:t>післяопераційними</a:t>
            </a:r>
            <a:r>
              <a:rPr lang="ru-RU" dirty="0"/>
              <a:t> та </a:t>
            </a:r>
            <a:r>
              <a:rPr lang="ru-RU" dirty="0" err="1"/>
              <a:t>іншими</a:t>
            </a:r>
            <a:r>
              <a:rPr lang="ru-RU" dirty="0"/>
              <a:t> ранами на </a:t>
            </a:r>
            <a:r>
              <a:rPr lang="ru-RU" dirty="0" err="1"/>
              <a:t>передній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 </a:t>
            </a:r>
            <a:r>
              <a:rPr lang="ru-RU" dirty="0" err="1"/>
              <a:t>Можливий</a:t>
            </a:r>
            <a:r>
              <a:rPr lang="ru-RU" dirty="0"/>
              <a:t> набряк </a:t>
            </a:r>
            <a:r>
              <a:rPr lang="ru-RU" dirty="0" err="1"/>
              <a:t>обличчя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проходить через 2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повернення</a:t>
            </a:r>
            <a:r>
              <a:rPr lang="ru-RU" dirty="0"/>
              <a:t> в </a:t>
            </a:r>
            <a:r>
              <a:rPr lang="ru-RU" dirty="0" err="1"/>
              <a:t>положення</a:t>
            </a:r>
            <a:r>
              <a:rPr lang="ru-RU" dirty="0"/>
              <a:t> на </a:t>
            </a:r>
            <a:r>
              <a:rPr lang="ru-RU" dirty="0" err="1"/>
              <a:t>спині</a:t>
            </a:r>
            <a:r>
              <a:rPr lang="ru-RU" dirty="0"/>
              <a:t>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 err="1"/>
              <a:t>Застосовувати</a:t>
            </a:r>
            <a:r>
              <a:rPr lang="ru-RU" dirty="0"/>
              <a:t> </a:t>
            </a:r>
            <a:r>
              <a:rPr lang="ru-RU" dirty="0" err="1"/>
              <a:t>прон-позицію</a:t>
            </a:r>
            <a:r>
              <a:rPr lang="ru-RU" dirty="0"/>
              <a:t> у </a:t>
            </a:r>
            <a:r>
              <a:rPr lang="ru-RU" dirty="0" err="1"/>
              <a:t>пацієнтів</a:t>
            </a:r>
            <a:r>
              <a:rPr lang="ru-RU" dirty="0"/>
              <a:t> з </a:t>
            </a:r>
            <a:r>
              <a:rPr lang="ru-RU" dirty="0" err="1"/>
              <a:t>підвищеним</a:t>
            </a:r>
            <a:r>
              <a:rPr lang="ru-RU" dirty="0"/>
              <a:t> </a:t>
            </a:r>
            <a:r>
              <a:rPr lang="ru-RU" dirty="0" err="1"/>
              <a:t>внутрішньочерепним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обережно</a:t>
            </a:r>
            <a:r>
              <a:rPr lang="ru-RU" dirty="0"/>
              <a:t> через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при </a:t>
            </a:r>
            <a:r>
              <a:rPr lang="ru-RU" dirty="0" err="1"/>
              <a:t>перевертанні</a:t>
            </a:r>
            <a:r>
              <a:rPr lang="ru-RU" dirty="0"/>
              <a:t> </a:t>
            </a:r>
            <a:r>
              <a:rPr lang="ru-RU" dirty="0" err="1"/>
              <a:t>пацієнта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до </a:t>
            </a:r>
            <a:r>
              <a:rPr lang="ru-RU" dirty="0" err="1"/>
              <a:t>зменшення</a:t>
            </a:r>
            <a:r>
              <a:rPr lang="ru-RU" dirty="0"/>
              <a:t> церебрального </a:t>
            </a:r>
            <a:r>
              <a:rPr lang="ru-RU" dirty="0" err="1"/>
              <a:t>перфузійного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.</a:t>
            </a:r>
          </a:p>
          <a:p>
            <a:r>
              <a:rPr lang="ru-RU" b="1" dirty="0" err="1">
                <a:solidFill>
                  <a:srgbClr val="FFC000"/>
                </a:solidFill>
              </a:rPr>
              <a:t>Абсолютним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протипоказанням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до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пронпозиції</a:t>
            </a:r>
            <a:r>
              <a:rPr lang="ru-RU" dirty="0"/>
              <a:t> є </a:t>
            </a:r>
            <a:r>
              <a:rPr lang="ru-RU" dirty="0" err="1"/>
              <a:t>пошкодження</a:t>
            </a:r>
            <a:r>
              <a:rPr lang="ru-RU" dirty="0"/>
              <a:t> хребта.</a:t>
            </a:r>
          </a:p>
          <a:p>
            <a:r>
              <a:rPr lang="ru-RU" b="1" dirty="0">
                <a:solidFill>
                  <a:srgbClr val="FFC000"/>
                </a:solidFill>
              </a:rPr>
              <a:t>Час </a:t>
            </a:r>
            <a:r>
              <a:rPr lang="ru-RU" b="1" dirty="0" err="1">
                <a:solidFill>
                  <a:srgbClr val="FFC000"/>
                </a:solidFill>
              </a:rPr>
              <a:t>перебування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пацієнта</a:t>
            </a:r>
            <a:r>
              <a:rPr lang="ru-RU" b="1" dirty="0">
                <a:solidFill>
                  <a:srgbClr val="FFC000"/>
                </a:solidFill>
              </a:rPr>
              <a:t> у </a:t>
            </a:r>
            <a:r>
              <a:rPr lang="ru-RU" b="1" dirty="0" err="1">
                <a:solidFill>
                  <a:srgbClr val="FFC000"/>
                </a:solidFill>
              </a:rPr>
              <a:t>прон-позиції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варіює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від</a:t>
            </a:r>
            <a:r>
              <a:rPr lang="ru-RU" b="1" dirty="0">
                <a:solidFill>
                  <a:srgbClr val="FFC000"/>
                </a:solidFill>
              </a:rPr>
              <a:t> 8 до 16 </a:t>
            </a:r>
            <a:r>
              <a:rPr lang="ru-RU" b="1" dirty="0" err="1">
                <a:solidFill>
                  <a:srgbClr val="FFC000"/>
                </a:solidFill>
              </a:rPr>
              <a:t>години</a:t>
            </a:r>
            <a:r>
              <a:rPr lang="ru-RU" b="1" dirty="0">
                <a:solidFill>
                  <a:srgbClr val="FFC000"/>
                </a:solidFill>
              </a:rPr>
              <a:t> на день</a:t>
            </a:r>
            <a:r>
              <a:rPr lang="ru-RU" dirty="0"/>
              <a:t>.</a:t>
            </a:r>
          </a:p>
          <a:p>
            <a:r>
              <a:rPr lang="ru-RU" dirty="0" err="1"/>
              <a:t>Пацієнтам</a:t>
            </a:r>
            <a:r>
              <a:rPr lang="ru-RU" dirty="0"/>
              <a:t> на ШВЛ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перевертання</a:t>
            </a:r>
            <a:r>
              <a:rPr lang="ru-RU" dirty="0"/>
              <a:t> на </a:t>
            </a:r>
            <a:r>
              <a:rPr lang="ru-RU" dirty="0" err="1"/>
              <a:t>живіт</a:t>
            </a:r>
            <a:r>
              <a:rPr lang="ru-RU" dirty="0"/>
              <a:t> </a:t>
            </a:r>
            <a:r>
              <a:rPr lang="ru-RU" dirty="0" err="1"/>
              <a:t>продовжують</a:t>
            </a:r>
            <a:r>
              <a:rPr lang="ru-RU" dirty="0"/>
              <a:t> </a:t>
            </a:r>
            <a:r>
              <a:rPr lang="ru-RU" dirty="0" err="1"/>
              <a:t>вентиляцію</a:t>
            </a:r>
            <a:r>
              <a:rPr lang="ru-RU" dirty="0"/>
              <a:t> в тому ж </a:t>
            </a:r>
            <a:r>
              <a:rPr lang="ru-RU" dirty="0" err="1"/>
              <a:t>режимі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/>
              <a:t>до </a:t>
            </a:r>
            <a:r>
              <a:rPr lang="ru-RU" dirty="0" err="1"/>
              <a:t>маніпуляції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пацієнтів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надмірною</a:t>
            </a:r>
            <a:r>
              <a:rPr lang="ru-RU" dirty="0"/>
              <a:t> вагою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прон-позиції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виражений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пацієнтів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нормальною вагою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8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FFC000"/>
                </a:solidFill>
              </a:rPr>
              <a:t>Абсолютні </a:t>
            </a:r>
            <a:r>
              <a:rPr lang="uk-UA" sz="2200" b="1" dirty="0">
                <a:solidFill>
                  <a:srgbClr val="FFC000"/>
                </a:solidFill>
              </a:rPr>
              <a:t>протипоказання до мобілізації/фізичних навантажень </a:t>
            </a:r>
            <a:r>
              <a:rPr lang="uk-UA" sz="2200" b="1" dirty="0" smtClean="0">
                <a:solidFill>
                  <a:srgbClr val="FFC000"/>
                </a:solidFill>
              </a:rPr>
              <a:t>в ВІТ/ПІТ:</a:t>
            </a:r>
          </a:p>
          <a:p>
            <a:endParaRPr lang="ru-RU" sz="2200" b="1" dirty="0">
              <a:solidFill>
                <a:srgbClr val="FFC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ЧСС </a:t>
            </a:r>
            <a:r>
              <a:rPr lang="uk-UA" sz="2200" dirty="0"/>
              <a:t>&lt;40 і&gt; 130 </a:t>
            </a:r>
            <a:r>
              <a:rPr lang="uk-UA" sz="2200" dirty="0" err="1"/>
              <a:t>уд</a:t>
            </a:r>
            <a:r>
              <a:rPr lang="uk-UA" sz="2200" dirty="0"/>
              <a:t> / </a:t>
            </a:r>
            <a:r>
              <a:rPr lang="uk-UA" sz="2200" dirty="0" err="1" smtClean="0"/>
              <a:t>хв</a:t>
            </a:r>
            <a:endParaRPr lang="uk-UA" sz="2200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Середній </a:t>
            </a:r>
            <a:r>
              <a:rPr lang="uk-UA" sz="2200" dirty="0"/>
              <a:t>АТ &lt; 60 мм </a:t>
            </a:r>
            <a:r>
              <a:rPr lang="uk-UA" sz="2200" dirty="0" err="1"/>
              <a:t>рт</a:t>
            </a:r>
            <a:r>
              <a:rPr lang="uk-UA" sz="2200" dirty="0"/>
              <a:t>. ст. і &gt; 110 мм </a:t>
            </a:r>
            <a:r>
              <a:rPr lang="uk-UA" sz="2200" dirty="0" err="1"/>
              <a:t>рт</a:t>
            </a:r>
            <a:r>
              <a:rPr lang="uk-UA" sz="2200" dirty="0"/>
              <a:t>. ст. САТ ≤90 </a:t>
            </a:r>
            <a:r>
              <a:rPr lang="uk-UA" sz="2200" dirty="0" err="1"/>
              <a:t>мм.рт.ст</a:t>
            </a:r>
            <a:r>
              <a:rPr lang="uk-UA" sz="2200" dirty="0"/>
              <a:t>. та ≥180 </a:t>
            </a:r>
            <a:r>
              <a:rPr lang="uk-UA" sz="2200" dirty="0" err="1"/>
              <a:t>мм.рт.ст</a:t>
            </a:r>
            <a:r>
              <a:rPr lang="uk-UA" sz="22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dirty="0" err="1" smtClean="0"/>
              <a:t>SpO2</a:t>
            </a:r>
            <a:r>
              <a:rPr lang="uk-UA" sz="2200" dirty="0" smtClean="0"/>
              <a:t> </a:t>
            </a:r>
            <a:r>
              <a:rPr lang="uk-UA" sz="2200" dirty="0"/>
              <a:t>&lt;90</a:t>
            </a:r>
            <a:r>
              <a:rPr lang="uk-UA" sz="2200" dirty="0" smtClean="0"/>
              <a:t>%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Концентрація </a:t>
            </a:r>
            <a:r>
              <a:rPr lang="uk-UA" sz="2200" dirty="0"/>
              <a:t>кисню у вдихуваному повітрі (</a:t>
            </a:r>
            <a:r>
              <a:rPr lang="uk-UA" sz="2200" dirty="0" err="1"/>
              <a:t>Fi02</a:t>
            </a:r>
            <a:r>
              <a:rPr lang="uk-UA" sz="2200" dirty="0"/>
              <a:t>)&gt; 0,6 </a:t>
            </a:r>
            <a:endParaRPr lang="uk-UA" sz="2200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Позитивний </a:t>
            </a:r>
            <a:r>
              <a:rPr lang="uk-UA" sz="2200" dirty="0"/>
              <a:t>тиск на видиху (PEEP)&gt; 10 см H20</a:t>
            </a:r>
            <a:endParaRPr lang="ru-RU" sz="2200" dirty="0"/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ЧДР </a:t>
            </a:r>
            <a:r>
              <a:rPr lang="uk-UA" sz="2200" dirty="0"/>
              <a:t>&gt; 40 </a:t>
            </a:r>
            <a:r>
              <a:rPr lang="uk-UA" sz="2200" dirty="0" smtClean="0"/>
              <a:t>вдихів/</a:t>
            </a:r>
            <a:r>
              <a:rPr lang="uk-UA" sz="2200" dirty="0" err="1" smtClean="0"/>
              <a:t>хв</a:t>
            </a:r>
            <a:endParaRPr lang="uk-UA" sz="2200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Шкала </a:t>
            </a:r>
            <a:r>
              <a:rPr lang="uk-UA" sz="2200" dirty="0" err="1"/>
              <a:t>седації</a:t>
            </a:r>
            <a:r>
              <a:rPr lang="uk-UA" sz="2200" dirty="0"/>
              <a:t> </a:t>
            </a:r>
            <a:r>
              <a:rPr lang="uk-UA" sz="2200" dirty="0" err="1"/>
              <a:t>Річмонда</a:t>
            </a:r>
            <a:r>
              <a:rPr lang="uk-UA" sz="2200" dirty="0"/>
              <a:t> (RASS) = -4, -5, 3, </a:t>
            </a:r>
            <a:r>
              <a:rPr lang="uk-UA" sz="2200" dirty="0" smtClean="0"/>
              <a:t>4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Високі </a:t>
            </a:r>
            <a:r>
              <a:rPr lang="uk-UA" sz="2200" dirty="0"/>
              <a:t>дози </a:t>
            </a:r>
            <a:r>
              <a:rPr lang="uk-UA" sz="2200" dirty="0" err="1"/>
              <a:t>допаміну</a:t>
            </a:r>
            <a:r>
              <a:rPr lang="uk-UA" sz="2200" dirty="0"/>
              <a:t> &gt;10 </a:t>
            </a:r>
            <a:r>
              <a:rPr lang="uk-UA" sz="2200" dirty="0" err="1"/>
              <a:t>мкг</a:t>
            </a:r>
            <a:r>
              <a:rPr lang="uk-UA" sz="2200" dirty="0"/>
              <a:t>/кг/хв, </a:t>
            </a:r>
            <a:r>
              <a:rPr lang="uk-UA" sz="2200" dirty="0" err="1" smtClean="0"/>
              <a:t>норадреналін</a:t>
            </a:r>
            <a:r>
              <a:rPr lang="uk-UA" sz="2200" dirty="0" smtClean="0"/>
              <a:t>/адреналін </a:t>
            </a:r>
            <a:r>
              <a:rPr lang="uk-UA" sz="2200" dirty="0"/>
              <a:t>&gt;0,1 </a:t>
            </a:r>
            <a:r>
              <a:rPr lang="uk-UA" sz="2200" dirty="0" err="1"/>
              <a:t>мкг</a:t>
            </a:r>
            <a:r>
              <a:rPr lang="uk-UA" sz="2200" dirty="0"/>
              <a:t>/кг/хв. </a:t>
            </a:r>
            <a:endParaRPr lang="uk-UA" sz="2200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dirty="0" smtClean="0"/>
              <a:t>Температура </a:t>
            </a:r>
            <a:r>
              <a:rPr lang="uk-UA" sz="2200" dirty="0"/>
              <a:t>тіла &gt;38,5 ° або &lt;36 ° </a:t>
            </a:r>
            <a:r>
              <a:rPr lang="uk-UA" sz="2200" dirty="0" smtClean="0"/>
              <a:t>C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dirty="0" err="1" smtClean="0"/>
              <a:t>Нововиявлена</a:t>
            </a:r>
            <a:r>
              <a:rPr lang="uk-UA" sz="2200" dirty="0" smtClean="0"/>
              <a:t> </a:t>
            </a:r>
            <a:r>
              <a:rPr lang="uk-UA" sz="2200" dirty="0"/>
              <a:t>аритмія та ішемія </a:t>
            </a:r>
            <a:r>
              <a:rPr lang="uk-UA" sz="2200" dirty="0" smtClean="0"/>
              <a:t>міокарда</a:t>
            </a:r>
          </a:p>
          <a:p>
            <a:pPr marL="342900" indent="-342900">
              <a:buFont typeface="Arial" charset="0"/>
              <a:buChar char="•"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587074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564" y="1348800"/>
            <a:ext cx="78488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Ознаки </a:t>
            </a:r>
            <a:r>
              <a:rPr lang="uk-UA" sz="2200" b="1" dirty="0"/>
              <a:t>шоку за концентрації молочної кислоти </a:t>
            </a:r>
            <a:r>
              <a:rPr lang="uk-UA" sz="2200" b="1" dirty="0" err="1"/>
              <a:t>≥4ммоль</a:t>
            </a:r>
            <a:r>
              <a:rPr lang="uk-UA" sz="2200" b="1" dirty="0"/>
              <a:t>/л. </a:t>
            </a:r>
            <a:endParaRPr lang="uk-UA" sz="2200" b="1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b="1" dirty="0" err="1" smtClean="0"/>
              <a:t>Нововиявлені</a:t>
            </a:r>
            <a:r>
              <a:rPr lang="uk-UA" sz="2200" b="1" dirty="0" smtClean="0"/>
              <a:t> </a:t>
            </a:r>
            <a:r>
              <a:rPr lang="uk-UA" sz="2200" b="1" dirty="0"/>
              <a:t>тромбози глибоких </a:t>
            </a:r>
            <a:r>
              <a:rPr lang="uk-UA" sz="2200" b="1" dirty="0" smtClean="0"/>
              <a:t>вен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Підозра </a:t>
            </a:r>
            <a:r>
              <a:rPr lang="uk-UA" sz="2200" b="1" dirty="0"/>
              <a:t>на стеноз аорти</a:t>
            </a:r>
            <a:r>
              <a:rPr lang="uk-UA" sz="2200" b="1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Захворювання </a:t>
            </a:r>
            <a:r>
              <a:rPr lang="uk-UA" sz="2200" b="1" dirty="0"/>
              <a:t>печінки та нирок в стадії декомпенсації, термінальній стадії. </a:t>
            </a:r>
            <a:endParaRPr lang="uk-UA" sz="2200" b="1" dirty="0" smtClean="0"/>
          </a:p>
          <a:p>
            <a:pPr marL="342900" indent="-342900">
              <a:buFont typeface="Arial" charset="0"/>
              <a:buChar char="•"/>
            </a:pPr>
            <a:endParaRPr lang="uk-UA" sz="2200" b="1" dirty="0"/>
          </a:p>
          <a:p>
            <a:r>
              <a:rPr lang="uk-UA" sz="2200" b="1" u="sng" dirty="0" smtClean="0">
                <a:solidFill>
                  <a:srgbClr val="FFFF00"/>
                </a:solidFill>
              </a:rPr>
              <a:t>Відносні </a:t>
            </a:r>
            <a:r>
              <a:rPr lang="uk-UA" sz="2200" b="1" u="sng" dirty="0">
                <a:solidFill>
                  <a:srgbClr val="FFFF00"/>
                </a:solidFill>
              </a:rPr>
              <a:t>протипоказання:</a:t>
            </a:r>
            <a:endParaRPr lang="ru-RU" sz="2200" b="1" u="sng" dirty="0">
              <a:solidFill>
                <a:srgbClr val="FFFF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Біль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Втома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Нестабільні переломи</a:t>
            </a:r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Наявність </a:t>
            </a:r>
            <a:r>
              <a:rPr lang="uk-UA" sz="2200" b="1" dirty="0"/>
              <a:t>ліній, які роблять мобілізацію небезпечною. </a:t>
            </a:r>
            <a:endParaRPr lang="uk-UA" sz="2200" b="1" dirty="0" smtClean="0"/>
          </a:p>
          <a:p>
            <a:pPr marL="342900" indent="-342900">
              <a:buFont typeface="Arial" charset="0"/>
              <a:buChar char="•"/>
            </a:pPr>
            <a:r>
              <a:rPr lang="uk-UA" sz="2200" b="1" dirty="0" smtClean="0"/>
              <a:t>Неврологічна </a:t>
            </a:r>
            <a:r>
              <a:rPr lang="uk-UA" sz="2200" b="1" dirty="0"/>
              <a:t>нестабільність: внутрішньочерепний тиск &gt; 20 </a:t>
            </a:r>
            <a:r>
              <a:rPr lang="uk-UA" sz="2200" b="1" dirty="0" err="1" smtClean="0"/>
              <a:t>смH2О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6657" y="3055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</a:rPr>
              <a:t>Абсолютні </a:t>
            </a:r>
            <a:r>
              <a:rPr lang="uk-UA" sz="2400" b="1" dirty="0">
                <a:solidFill>
                  <a:srgbClr val="FFC000"/>
                </a:solidFill>
              </a:rPr>
              <a:t>протипоказання до мобілізації/фізичних навантажень в ВІТ/ПІТ:</a:t>
            </a:r>
          </a:p>
          <a:p>
            <a:pPr algn="ctr"/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371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600164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spc="-50" dirty="0"/>
              <a:t> </a:t>
            </a:r>
            <a:r>
              <a:rPr lang="ru-RU" sz="2400" b="1" i="1" spc="-50" dirty="0"/>
              <a:t>Перед початком </a:t>
            </a:r>
            <a:r>
              <a:rPr lang="ru-RU" sz="2400" b="1" i="1" spc="-50" dirty="0" err="1"/>
              <a:t>проведення</a:t>
            </a:r>
            <a:r>
              <a:rPr lang="ru-RU" sz="2400" b="1" i="1" spc="-50" dirty="0"/>
              <a:t> будь-</a:t>
            </a:r>
            <a:r>
              <a:rPr lang="ru-RU" sz="2400" b="1" i="1" spc="-50" dirty="0" err="1"/>
              <a:t>яких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реабілітаційних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заходів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необхідна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оцінка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клінічного</a:t>
            </a:r>
            <a:r>
              <a:rPr lang="ru-RU" sz="2400" b="1" i="1" spc="-50" dirty="0"/>
              <a:t> стану </a:t>
            </a:r>
            <a:r>
              <a:rPr lang="ru-RU" sz="2400" b="1" i="1" spc="-50" dirty="0" err="1"/>
              <a:t>пацієнта</a:t>
            </a:r>
            <a:r>
              <a:rPr lang="ru-RU" sz="2400" b="1" i="1" spc="-50" dirty="0"/>
              <a:t>, </a:t>
            </a:r>
            <a:r>
              <a:rPr lang="ru-RU" sz="2400" b="1" i="1" spc="-50" dirty="0" err="1"/>
              <a:t>що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включає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спостереження</a:t>
            </a:r>
            <a:r>
              <a:rPr lang="ru-RU" sz="2400" b="1" i="1" spc="-50" dirty="0"/>
              <a:t> за</a:t>
            </a:r>
            <a:r>
              <a:rPr lang="ru-RU" sz="2400" b="1" i="1" spc="-50" dirty="0" smtClean="0"/>
              <a:t>:</a:t>
            </a:r>
          </a:p>
          <a:p>
            <a:endParaRPr lang="ru-RU" sz="2400" b="1" i="1" spc="-50" dirty="0"/>
          </a:p>
          <a:p>
            <a:r>
              <a:rPr lang="ru-RU" sz="2400" b="1" i="1" spc="-50" dirty="0"/>
              <a:t>        •температурою </a:t>
            </a:r>
            <a:r>
              <a:rPr lang="ru-RU" sz="2400" b="1" i="1" spc="-50" dirty="0" err="1"/>
              <a:t>тіла</a:t>
            </a:r>
            <a:r>
              <a:rPr lang="ru-RU" sz="2400" b="1" i="1" spc="-50" dirty="0"/>
              <a:t> (не </a:t>
            </a:r>
            <a:r>
              <a:rPr lang="ru-RU" sz="2400" b="1" i="1" spc="-50" dirty="0" err="1"/>
              <a:t>вище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37,5°С</a:t>
            </a:r>
            <a:r>
              <a:rPr lang="ru-RU" sz="2400" b="1" i="1" spc="-50" dirty="0" smtClean="0"/>
              <a:t>);</a:t>
            </a:r>
          </a:p>
          <a:p>
            <a:endParaRPr lang="ru-RU" sz="2400" b="1" i="1" spc="-50" dirty="0"/>
          </a:p>
          <a:p>
            <a:r>
              <a:rPr lang="ru-RU" sz="2400" b="1" i="1" spc="-50" dirty="0"/>
              <a:t>        •</a:t>
            </a:r>
            <a:r>
              <a:rPr lang="ru-RU" sz="2400" b="1" i="1" spc="-50" dirty="0" err="1"/>
              <a:t>сатурацією</a:t>
            </a:r>
            <a:r>
              <a:rPr lang="ru-RU" sz="2400" b="1" i="1" spc="-50" dirty="0"/>
              <a:t> (не </a:t>
            </a:r>
            <a:r>
              <a:rPr lang="ru-RU" sz="2400" b="1" i="1" spc="-50" dirty="0" err="1"/>
              <a:t>менше</a:t>
            </a:r>
            <a:r>
              <a:rPr lang="ru-RU" sz="2400" b="1" i="1" spc="-50" dirty="0"/>
              <a:t> </a:t>
            </a:r>
            <a:r>
              <a:rPr lang="ru-RU" sz="2400" b="1" i="1" spc="-50" dirty="0" smtClean="0"/>
              <a:t>94)</a:t>
            </a:r>
          </a:p>
          <a:p>
            <a:endParaRPr lang="ru-RU" sz="2400" b="1" i="1" spc="-50" dirty="0"/>
          </a:p>
          <a:p>
            <a:r>
              <a:rPr lang="ru-RU" sz="2400" b="1" i="1" spc="-50" dirty="0"/>
              <a:t>        •ЧД (не </a:t>
            </a:r>
            <a:r>
              <a:rPr lang="ru-RU" sz="2400" b="1" i="1" spc="-50" dirty="0" err="1"/>
              <a:t>більше</a:t>
            </a:r>
            <a:r>
              <a:rPr lang="ru-RU" sz="2400" b="1" i="1" spc="-50" dirty="0"/>
              <a:t> 25 </a:t>
            </a:r>
            <a:r>
              <a:rPr lang="ru-RU" sz="2400" b="1" i="1" spc="-50" dirty="0" err="1"/>
              <a:t>хв</a:t>
            </a:r>
            <a:r>
              <a:rPr lang="ru-RU" sz="2400" b="1" i="1" spc="-50" dirty="0" smtClean="0"/>
              <a:t>);</a:t>
            </a:r>
          </a:p>
          <a:p>
            <a:endParaRPr lang="ru-RU" sz="2400" b="1" i="1" spc="-50" dirty="0"/>
          </a:p>
          <a:p>
            <a:r>
              <a:rPr lang="ru-RU" sz="2400" b="1" i="1" spc="-50" dirty="0"/>
              <a:t>        •</a:t>
            </a:r>
            <a:r>
              <a:rPr lang="ru-RU" sz="2400" b="1" i="1" spc="-50" dirty="0" err="1"/>
              <a:t>кардіологічним</a:t>
            </a:r>
            <a:r>
              <a:rPr lang="ru-RU" sz="2400" b="1" i="1" spc="-50" dirty="0"/>
              <a:t> статусом: ЧСС (не </a:t>
            </a:r>
            <a:r>
              <a:rPr lang="ru-RU" sz="2400" b="1" i="1" spc="-50" dirty="0" err="1"/>
              <a:t>більше</a:t>
            </a:r>
            <a:r>
              <a:rPr lang="ru-RU" sz="2400" b="1" i="1" spc="-50" dirty="0"/>
              <a:t> 100 уд. за </a:t>
            </a:r>
            <a:r>
              <a:rPr lang="ru-RU" sz="2400" b="1" i="1" spc="-50" dirty="0" err="1"/>
              <a:t>хв</a:t>
            </a:r>
            <a:r>
              <a:rPr lang="ru-RU" sz="2400" b="1" i="1" spc="-50" dirty="0"/>
              <a:t>), </a:t>
            </a:r>
            <a:r>
              <a:rPr lang="ru-RU" sz="2400" b="1" i="1" spc="-50" dirty="0" err="1"/>
              <a:t>систолічним</a:t>
            </a:r>
            <a:r>
              <a:rPr lang="ru-RU" sz="2400" b="1" i="1" spc="-50" dirty="0"/>
              <a:t> АТ (</a:t>
            </a:r>
            <a:r>
              <a:rPr lang="ru-RU" sz="2400" b="1" i="1" spc="-50" dirty="0" err="1"/>
              <a:t>вище</a:t>
            </a:r>
            <a:r>
              <a:rPr lang="ru-RU" sz="2400" b="1" i="1" spc="-50" dirty="0"/>
              <a:t> 180 мм рт. ст. </a:t>
            </a:r>
            <a:r>
              <a:rPr lang="ru-RU" sz="2400" b="1" i="1" spc="-50" dirty="0" err="1"/>
              <a:t>або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нижче</a:t>
            </a:r>
            <a:r>
              <a:rPr lang="ru-RU" sz="2400" b="1" i="1" spc="-50" dirty="0"/>
              <a:t> 90 мм рт. ст</a:t>
            </a:r>
            <a:r>
              <a:rPr lang="ru-RU" sz="2400" b="1" i="1" spc="-50" dirty="0" smtClean="0"/>
              <a:t>.);</a:t>
            </a:r>
          </a:p>
          <a:p>
            <a:endParaRPr lang="ru-RU" sz="2400" b="1" i="1" spc="-50" dirty="0"/>
          </a:p>
          <a:p>
            <a:r>
              <a:rPr lang="ru-RU" sz="2400" b="1" i="1" spc="-50" dirty="0"/>
              <a:t>         • </a:t>
            </a:r>
            <a:r>
              <a:rPr lang="ru-RU" sz="2400" b="1" i="1" spc="-50" dirty="0" err="1"/>
              <a:t>наявності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вираженої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задишки</a:t>
            </a:r>
            <a:r>
              <a:rPr lang="ru-RU" sz="2400" b="1" i="1" spc="-50" dirty="0"/>
              <a:t> та/</a:t>
            </a:r>
            <a:r>
              <a:rPr lang="ru-RU" sz="2400" b="1" i="1" spc="-50" dirty="0" err="1"/>
              <a:t>або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нападів</a:t>
            </a:r>
            <a:r>
              <a:rPr lang="ru-RU" sz="2400" b="1" i="1" spc="-50" dirty="0"/>
              <a:t> </a:t>
            </a:r>
            <a:r>
              <a:rPr lang="ru-RU" sz="2400" b="1" i="1" spc="-50" dirty="0" err="1"/>
              <a:t>ядухи</a:t>
            </a:r>
            <a:r>
              <a:rPr lang="ru-RU" sz="2400" b="1" i="1" spc="-50" dirty="0"/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46332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19D2D1-FA7A-4D90-BDA4-944DB534E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23"/>
            <a:ext cx="8191822" cy="63208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Симптоми</a:t>
            </a:r>
            <a:r>
              <a:rPr lang="ru-RU" sz="32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</a:t>
            </a:r>
            <a:r>
              <a:rPr lang="en-US" sz="32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язані</a:t>
            </a:r>
            <a:r>
              <a:rPr lang="ru-RU" sz="32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spc="-50" dirty="0"/>
              <a:t>з</a:t>
            </a:r>
            <a:r>
              <a:rPr lang="ru-RU" sz="32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ураженням</a:t>
            </a:r>
            <a:endParaRPr lang="ru-RU" sz="3200" b="1" i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200" b="1" i="1" spc="-50" dirty="0" err="1"/>
              <a:t>с</a:t>
            </a: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ерцево</a:t>
            </a:r>
            <a:r>
              <a:rPr lang="ru-RU" sz="32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судинної</a:t>
            </a:r>
            <a:r>
              <a:rPr lang="ru-RU" sz="3200" b="1" i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i="1" spc="-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endParaRPr lang="ru-RU" sz="3200" b="1" i="1" spc="-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3200" b="1" i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200" b="1" dirty="0"/>
              <a:t>      </a:t>
            </a:r>
            <a:r>
              <a:rPr lang="ru-RU" sz="2200" b="1" dirty="0"/>
              <a:t>При </a:t>
            </a:r>
            <a:r>
              <a:rPr lang="ru-RU" sz="2200" b="1" dirty="0" err="1" smtClean="0"/>
              <a:t>постковідному</a:t>
            </a:r>
            <a:r>
              <a:rPr lang="ru-RU" sz="2200" b="1" dirty="0" smtClean="0"/>
              <a:t> </a:t>
            </a:r>
            <a:r>
              <a:rPr lang="ru-RU" sz="2200" b="1" dirty="0" err="1"/>
              <a:t>синдромі</a:t>
            </a:r>
            <a:r>
              <a:rPr lang="ru-RU" sz="2200" b="1" dirty="0"/>
              <a:t> </a:t>
            </a:r>
            <a:r>
              <a:rPr lang="ru-RU" sz="2200" b="1" dirty="0" err="1"/>
              <a:t>можуть</a:t>
            </a:r>
            <a:r>
              <a:rPr lang="ru-RU" sz="2200" b="1" dirty="0"/>
              <a:t> </a:t>
            </a:r>
            <a:r>
              <a:rPr lang="ru-RU" sz="2200" b="1" dirty="0" err="1"/>
              <a:t>спостерігатися</a:t>
            </a:r>
            <a:r>
              <a:rPr lang="ru-RU" sz="2200" b="1" dirty="0"/>
              <a:t>:</a:t>
            </a:r>
          </a:p>
          <a:p>
            <a:pPr marL="0" indent="0">
              <a:buNone/>
            </a:pPr>
            <a:r>
              <a:rPr lang="ru-RU" sz="2200" b="1" dirty="0"/>
              <a:t> </a:t>
            </a:r>
            <a:r>
              <a:rPr lang="ru-RU" sz="2200" b="1" dirty="0" err="1" smtClean="0"/>
              <a:t>коливання</a:t>
            </a:r>
            <a:r>
              <a:rPr lang="ru-RU" sz="2200" b="1" dirty="0" smtClean="0"/>
              <a:t> </a:t>
            </a:r>
            <a:r>
              <a:rPr lang="ru-RU" sz="2200" b="1" dirty="0" err="1"/>
              <a:t>артеріального</a:t>
            </a:r>
            <a:r>
              <a:rPr lang="ru-RU" sz="2200" b="1" dirty="0"/>
              <a:t> </a:t>
            </a:r>
            <a:r>
              <a:rPr lang="ru-RU" sz="2200" b="1" dirty="0" err="1"/>
              <a:t>тиску</a:t>
            </a:r>
            <a:r>
              <a:rPr lang="ru-RU" sz="2200" b="1" dirty="0"/>
              <a:t>, і, </a:t>
            </a:r>
            <a:r>
              <a:rPr lang="ru-RU" sz="2200" b="1" dirty="0" err="1"/>
              <a:t>нерідко</a:t>
            </a:r>
            <a:r>
              <a:rPr lang="ru-RU" sz="2200" b="1" dirty="0"/>
              <a:t> </a:t>
            </a:r>
            <a:r>
              <a:rPr lang="ru-RU" sz="2200" b="1" dirty="0" err="1" smtClean="0"/>
              <a:t>розвивається</a:t>
            </a:r>
            <a:r>
              <a:rPr lang="ru-RU" sz="2200" b="1" dirty="0" smtClean="0"/>
              <a:t> </a:t>
            </a:r>
            <a:r>
              <a:rPr lang="ru-RU" sz="2200" b="1" dirty="0">
                <a:solidFill>
                  <a:srgbClr val="FFC000"/>
                </a:solidFill>
              </a:rPr>
              <a:t>синдром </a:t>
            </a:r>
            <a:r>
              <a:rPr lang="ru-RU" sz="2200" b="1" dirty="0" err="1">
                <a:solidFill>
                  <a:srgbClr val="FFC000"/>
                </a:solidFill>
              </a:rPr>
              <a:t>постуральної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err="1">
                <a:solidFill>
                  <a:srgbClr val="FFC000"/>
                </a:solidFill>
              </a:rPr>
              <a:t>ортостатичної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err="1">
                <a:solidFill>
                  <a:srgbClr val="FFC000"/>
                </a:solidFill>
              </a:rPr>
              <a:t>тахікардії</a:t>
            </a:r>
            <a:r>
              <a:rPr lang="ru-RU" sz="2200" b="1" dirty="0">
                <a:solidFill>
                  <a:srgbClr val="FFC000"/>
                </a:solidFill>
              </a:rPr>
              <a:t> та </a:t>
            </a:r>
            <a:r>
              <a:rPr lang="ru-RU" sz="2200" b="1" dirty="0" err="1">
                <a:solidFill>
                  <a:srgbClr val="FFC000"/>
                </a:solidFill>
              </a:rPr>
              <a:t>ортостатичний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err="1" smtClean="0">
                <a:solidFill>
                  <a:srgbClr val="FFC000"/>
                </a:solidFill>
              </a:rPr>
              <a:t>колапс</a:t>
            </a:r>
            <a:endParaRPr lang="ru-RU" sz="22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sz="22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ru-RU" sz="2200" b="1" dirty="0"/>
              <a:t>            Коли </a:t>
            </a:r>
            <a:r>
              <a:rPr lang="ru-RU" sz="2200" b="1" dirty="0" err="1"/>
              <a:t>людина</a:t>
            </a:r>
            <a:r>
              <a:rPr lang="ru-RU" sz="2200" b="1" dirty="0"/>
              <a:t> </a:t>
            </a:r>
            <a:r>
              <a:rPr lang="ru-RU" sz="2200" b="1" dirty="0" err="1"/>
              <a:t>встає</a:t>
            </a:r>
            <a:r>
              <a:rPr lang="ru-RU" sz="2200" b="1" dirty="0"/>
              <a:t>, </a:t>
            </a:r>
            <a:r>
              <a:rPr lang="ru-RU" sz="2200" b="1" dirty="0" err="1"/>
              <a:t>під</a:t>
            </a:r>
            <a:r>
              <a:rPr lang="ru-RU" sz="2200" b="1" dirty="0"/>
              <a:t> </a:t>
            </a:r>
            <a:r>
              <a:rPr lang="ru-RU" sz="2200" b="1" dirty="0" err="1"/>
              <a:t>дією</a:t>
            </a:r>
            <a:r>
              <a:rPr lang="ru-RU" sz="2200" b="1" dirty="0"/>
              <a:t> </a:t>
            </a:r>
            <a:r>
              <a:rPr lang="ru-RU" sz="2200" b="1" dirty="0" err="1"/>
              <a:t>сили</a:t>
            </a:r>
            <a:r>
              <a:rPr lang="ru-RU" sz="2200" b="1" dirty="0"/>
              <a:t> </a:t>
            </a:r>
            <a:r>
              <a:rPr lang="ru-RU" sz="2200" b="1" dirty="0" err="1"/>
              <a:t>тяжіння</a:t>
            </a:r>
            <a:r>
              <a:rPr lang="ru-RU" sz="2200" b="1" dirty="0"/>
              <a:t> </a:t>
            </a:r>
            <a:r>
              <a:rPr lang="ru-RU" sz="2200" b="1" dirty="0" err="1"/>
              <a:t>відбувається</a:t>
            </a:r>
            <a:r>
              <a:rPr lang="ru-RU" sz="2200" b="1" dirty="0"/>
              <a:t> </a:t>
            </a:r>
            <a:r>
              <a:rPr lang="ru-RU" sz="2200" b="1" dirty="0" err="1"/>
              <a:t>відтік</a:t>
            </a:r>
            <a:r>
              <a:rPr lang="ru-RU" sz="2200" b="1" dirty="0"/>
              <a:t> </a:t>
            </a:r>
            <a:r>
              <a:rPr lang="ru-RU" sz="2200" b="1" dirty="0" err="1"/>
              <a:t>частини</a:t>
            </a:r>
            <a:r>
              <a:rPr lang="ru-RU" sz="2200" b="1" dirty="0"/>
              <a:t> </a:t>
            </a:r>
            <a:r>
              <a:rPr lang="ru-RU" sz="2200" b="1" dirty="0" err="1"/>
              <a:t>крові</a:t>
            </a:r>
            <a:r>
              <a:rPr lang="ru-RU" sz="2200" b="1" dirty="0"/>
              <a:t> в </a:t>
            </a:r>
            <a:r>
              <a:rPr lang="ru-RU" sz="2200" b="1" dirty="0" err="1"/>
              <a:t>ділянку</a:t>
            </a:r>
            <a:r>
              <a:rPr lang="ru-RU" sz="2200" b="1" dirty="0"/>
              <a:t> живота та </a:t>
            </a:r>
            <a:r>
              <a:rPr lang="ru-RU" sz="2200" b="1" dirty="0" err="1"/>
              <a:t>кінцівок</a:t>
            </a:r>
            <a:r>
              <a:rPr lang="ru-RU" sz="2200" b="1" dirty="0"/>
              <a:t>. </a:t>
            </a:r>
            <a:r>
              <a:rPr lang="ru-RU" sz="2200" b="1" dirty="0" err="1"/>
              <a:t>Реакцією</a:t>
            </a:r>
            <a:r>
              <a:rPr lang="ru-RU" sz="2200" b="1" dirty="0"/>
              <a:t> на </a:t>
            </a:r>
            <a:r>
              <a:rPr lang="ru-RU" sz="2200" b="1" dirty="0" err="1"/>
              <a:t>це</a:t>
            </a:r>
            <a:r>
              <a:rPr lang="ru-RU" sz="2200" b="1" dirty="0"/>
              <a:t> є </a:t>
            </a:r>
            <a:r>
              <a:rPr lang="ru-RU" sz="2200" b="1" dirty="0" err="1"/>
              <a:t>звуження</a:t>
            </a:r>
            <a:r>
              <a:rPr lang="ru-RU" sz="2200" b="1" dirty="0"/>
              <a:t> </a:t>
            </a:r>
            <a:r>
              <a:rPr lang="ru-RU" sz="2200" b="1" dirty="0" err="1"/>
              <a:t>судин</a:t>
            </a:r>
            <a:r>
              <a:rPr lang="ru-RU" sz="2200" b="1" dirty="0"/>
              <a:t> та </a:t>
            </a:r>
            <a:r>
              <a:rPr lang="ru-RU" sz="2200" b="1" dirty="0" err="1"/>
              <a:t>прискорення</a:t>
            </a:r>
            <a:r>
              <a:rPr lang="ru-RU" sz="2200" b="1" dirty="0"/>
              <a:t> ритму </a:t>
            </a:r>
            <a:r>
              <a:rPr lang="ru-RU" sz="2200" b="1" dirty="0" err="1"/>
              <a:t>серця</a:t>
            </a:r>
            <a:r>
              <a:rPr lang="ru-RU" sz="2200" b="1" dirty="0"/>
              <a:t>, </a:t>
            </a:r>
            <a:r>
              <a:rPr lang="ru-RU" sz="2200" b="1" dirty="0" err="1"/>
              <a:t>щоб</a:t>
            </a:r>
            <a:r>
              <a:rPr lang="ru-RU" sz="2200" b="1" dirty="0"/>
              <a:t> </a:t>
            </a:r>
            <a:r>
              <a:rPr lang="ru-RU" sz="2200" b="1" dirty="0" err="1"/>
              <a:t>потримати</a:t>
            </a:r>
            <a:r>
              <a:rPr lang="ru-RU" sz="2200" b="1" dirty="0"/>
              <a:t> 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кровопостачання</a:t>
            </a:r>
            <a:r>
              <a:rPr lang="ru-RU" sz="2200" b="1" dirty="0" smtClean="0"/>
              <a:t>  </a:t>
            </a:r>
            <a:r>
              <a:rPr lang="ru-RU" sz="2200" b="1" dirty="0" err="1"/>
              <a:t>серця</a:t>
            </a:r>
            <a:r>
              <a:rPr lang="ru-RU" sz="2200" b="1" dirty="0"/>
              <a:t> та головного </a:t>
            </a:r>
            <a:r>
              <a:rPr lang="ru-RU" sz="2200" b="1" dirty="0" err="1"/>
              <a:t>мозку</a:t>
            </a:r>
            <a:r>
              <a:rPr lang="ru-RU" sz="2200" b="1" dirty="0"/>
              <a:t>. </a:t>
            </a:r>
            <a:r>
              <a:rPr lang="ru-RU" sz="2200" b="1" dirty="0">
                <a:solidFill>
                  <a:srgbClr val="FFC000"/>
                </a:solidFill>
              </a:rPr>
              <a:t>При </a:t>
            </a:r>
            <a:r>
              <a:rPr lang="ru-RU" sz="2200" b="1" dirty="0" err="1">
                <a:solidFill>
                  <a:srgbClr val="FFC000"/>
                </a:solidFill>
              </a:rPr>
              <a:t>синдромі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err="1">
                <a:solidFill>
                  <a:srgbClr val="FFC000"/>
                </a:solidFill>
              </a:rPr>
              <a:t>постуральної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err="1">
                <a:solidFill>
                  <a:srgbClr val="FFC000"/>
                </a:solidFill>
              </a:rPr>
              <a:t>ортостатичної</a:t>
            </a:r>
            <a:r>
              <a:rPr lang="ru-RU" sz="2200" b="1" dirty="0">
                <a:solidFill>
                  <a:srgbClr val="FFC000"/>
                </a:solidFill>
              </a:rPr>
              <a:t> </a:t>
            </a:r>
            <a:r>
              <a:rPr lang="ru-RU" sz="2200" b="1" dirty="0" err="1" smtClean="0">
                <a:solidFill>
                  <a:srgbClr val="FFC000"/>
                </a:solidFill>
              </a:rPr>
              <a:t>тахікардії</a:t>
            </a:r>
            <a:r>
              <a:rPr lang="ru-RU" sz="2200" b="1" dirty="0" smtClean="0">
                <a:solidFill>
                  <a:srgbClr val="FFC000"/>
                </a:solidFill>
              </a:rPr>
              <a:t>  </a:t>
            </a:r>
            <a:r>
              <a:rPr lang="ru-RU" sz="2200" b="1" dirty="0">
                <a:solidFill>
                  <a:srgbClr val="FFC000"/>
                </a:solidFill>
              </a:rPr>
              <a:t>(СПОТ)</a:t>
            </a:r>
            <a:r>
              <a:rPr lang="ru-RU" sz="2200" b="1" dirty="0"/>
              <a:t> </a:t>
            </a:r>
            <a:r>
              <a:rPr lang="ru-RU" sz="2200" b="1" dirty="0" err="1"/>
              <a:t>нервова</a:t>
            </a:r>
            <a:r>
              <a:rPr lang="ru-RU" sz="2200" b="1" dirty="0"/>
              <a:t> </a:t>
            </a:r>
            <a:r>
              <a:rPr lang="ru-RU" sz="2200" b="1" dirty="0" err="1"/>
              <a:t>регуляція</a:t>
            </a:r>
            <a:r>
              <a:rPr lang="ru-RU" sz="2200" b="1" dirty="0"/>
              <a:t> 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цього</a:t>
            </a:r>
            <a:r>
              <a:rPr lang="ru-RU" sz="2200" b="1" dirty="0" smtClean="0"/>
              <a:t> </a:t>
            </a:r>
            <a:r>
              <a:rPr lang="ru-RU" sz="2200" b="1" dirty="0" err="1"/>
              <a:t>процесу</a:t>
            </a:r>
            <a:r>
              <a:rPr lang="ru-RU" sz="2200" b="1" dirty="0"/>
              <a:t> порушена. Через </a:t>
            </a:r>
            <a:r>
              <a:rPr lang="ru-RU" sz="2200" b="1" dirty="0" err="1"/>
              <a:t>це</a:t>
            </a:r>
            <a:r>
              <a:rPr lang="ru-RU" sz="2200" b="1" dirty="0"/>
              <a:t> доставка </a:t>
            </a:r>
            <a:r>
              <a:rPr lang="ru-RU" sz="2200" b="1" dirty="0" err="1"/>
              <a:t>крові</a:t>
            </a:r>
            <a:r>
              <a:rPr lang="ru-RU" sz="2200" b="1" dirty="0"/>
              <a:t> до </a:t>
            </a:r>
            <a:r>
              <a:rPr lang="ru-RU" sz="2200" b="1" dirty="0" err="1"/>
              <a:t>мозку</a:t>
            </a:r>
            <a:r>
              <a:rPr lang="ru-RU" sz="2200" b="1" dirty="0"/>
              <a:t> та </a:t>
            </a:r>
            <a:r>
              <a:rPr lang="ru-RU" sz="2200" b="1" dirty="0" err="1"/>
              <a:t>серцю</a:t>
            </a:r>
            <a:r>
              <a:rPr lang="ru-RU" sz="2200" b="1" dirty="0"/>
              <a:t> </a:t>
            </a:r>
            <a:r>
              <a:rPr lang="ru-RU" sz="2200" b="1" dirty="0" err="1"/>
              <a:t>може</a:t>
            </a:r>
            <a:r>
              <a:rPr lang="ru-RU" sz="2200" b="1" dirty="0"/>
              <a:t> </a:t>
            </a:r>
            <a:r>
              <a:rPr lang="ru-RU" sz="2200" b="1" dirty="0" err="1"/>
              <a:t>погіршуватися</a:t>
            </a:r>
            <a:r>
              <a:rPr lang="ru-RU" sz="2200" b="1" dirty="0"/>
              <a:t>. В </a:t>
            </a:r>
            <a:r>
              <a:rPr lang="ru-RU" sz="2200" b="1" dirty="0" err="1"/>
              <a:t>результаті</a:t>
            </a:r>
            <a:r>
              <a:rPr lang="ru-RU" sz="2200" b="1" dirty="0"/>
              <a:t> </a:t>
            </a:r>
            <a:r>
              <a:rPr lang="ru-RU" sz="2200" b="1" dirty="0" err="1"/>
              <a:t>можуть</a:t>
            </a:r>
            <a:r>
              <a:rPr lang="ru-RU" sz="2200" b="1" dirty="0"/>
              <a:t> </a:t>
            </a:r>
            <a:r>
              <a:rPr lang="ru-RU" sz="2200" b="1" dirty="0" err="1"/>
              <a:t>з'являтися</a:t>
            </a:r>
            <a:r>
              <a:rPr lang="ru-RU" sz="2200" b="1" dirty="0"/>
              <a:t> </a:t>
            </a:r>
            <a:r>
              <a:rPr lang="ru-RU" sz="2200" b="1" dirty="0" err="1"/>
              <a:t>слабкість</a:t>
            </a:r>
            <a:r>
              <a:rPr lang="ru-RU" sz="2200" b="1" dirty="0"/>
              <a:t>, </a:t>
            </a:r>
            <a:r>
              <a:rPr lang="ru-RU" sz="2200" b="1" dirty="0" err="1"/>
              <a:t>запаморочення</a:t>
            </a:r>
            <a:r>
              <a:rPr lang="ru-RU" sz="2200" b="1" dirty="0"/>
              <a:t>, </a:t>
            </a:r>
            <a:r>
              <a:rPr lang="ru-RU" sz="2200" b="1" dirty="0" err="1"/>
              <a:t>серцебиття</a:t>
            </a:r>
            <a:r>
              <a:rPr lang="ru-RU" sz="2200" b="1" dirty="0"/>
              <a:t>, </a:t>
            </a:r>
            <a:r>
              <a:rPr lang="ru-RU" sz="2200" b="1" dirty="0" err="1"/>
              <a:t>нудота</a:t>
            </a:r>
            <a:r>
              <a:rPr lang="ru-RU" sz="2200" b="1" dirty="0"/>
              <a:t>, </a:t>
            </a:r>
            <a:r>
              <a:rPr lang="ru-RU" sz="2200" b="1" dirty="0" err="1"/>
              <a:t>задишка</a:t>
            </a:r>
            <a:r>
              <a:rPr lang="ru-RU" sz="2200" b="1" dirty="0"/>
              <a:t>, </a:t>
            </a:r>
            <a:r>
              <a:rPr lang="ru-RU" sz="2200" b="1" dirty="0" err="1"/>
              <a:t>біль</a:t>
            </a:r>
            <a:r>
              <a:rPr lang="ru-RU" sz="2200" b="1" dirty="0"/>
              <a:t> </a:t>
            </a:r>
            <a:r>
              <a:rPr lang="ru-RU" sz="2200" b="1" dirty="0" err="1" smtClean="0"/>
              <a:t>головний</a:t>
            </a:r>
            <a:r>
              <a:rPr lang="ru-RU" sz="2200" b="1" dirty="0" smtClean="0"/>
              <a:t>, </a:t>
            </a:r>
            <a:r>
              <a:rPr lang="ru-RU" sz="2200" b="1" dirty="0" err="1"/>
              <a:t>непритомність</a:t>
            </a:r>
            <a:r>
              <a:rPr lang="ru-RU" sz="2200" b="1" dirty="0"/>
              <a:t>, </a:t>
            </a:r>
            <a:r>
              <a:rPr lang="ru-RU" sz="2200" b="1" dirty="0" err="1"/>
              <a:t>затуманеність</a:t>
            </a:r>
            <a:r>
              <a:rPr lang="ru-RU" sz="2200" b="1" dirty="0"/>
              <a:t> </a:t>
            </a:r>
            <a:r>
              <a:rPr lang="ru-RU" sz="2200" b="1" dirty="0" err="1"/>
              <a:t>свідомості</a:t>
            </a:r>
            <a:r>
              <a:rPr lang="ru-RU" sz="2200" b="1" dirty="0"/>
              <a:t>, </a:t>
            </a:r>
            <a:r>
              <a:rPr lang="ru-RU" sz="2200" b="1" dirty="0" err="1"/>
              <a:t>погана</a:t>
            </a:r>
            <a:r>
              <a:rPr lang="ru-RU" sz="2200" b="1" dirty="0"/>
              <a:t> </a:t>
            </a:r>
            <a:r>
              <a:rPr lang="ru-RU" sz="2200" b="1" dirty="0" err="1"/>
              <a:t>переносимість</a:t>
            </a:r>
            <a:r>
              <a:rPr lang="ru-RU" sz="2200" b="1" dirty="0"/>
              <a:t> </a:t>
            </a:r>
            <a:r>
              <a:rPr lang="ru-RU" sz="2200" b="1" dirty="0" err="1"/>
              <a:t>фізичних</a:t>
            </a:r>
            <a:r>
              <a:rPr lang="ru-RU" sz="2200" b="1" dirty="0"/>
              <a:t> </a:t>
            </a:r>
            <a:r>
              <a:rPr lang="ru-RU" sz="2200" b="1" dirty="0" err="1"/>
              <a:t>навантажень</a:t>
            </a:r>
            <a:r>
              <a:rPr lang="ru-RU" sz="2200" b="1" dirty="0"/>
              <a:t>.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11968076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DB879-C554-4D67-A0B0-23C83EA2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6"/>
            <a:ext cx="7886700" cy="14035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  <a:ea typeface="+mn-ea"/>
                <a:cs typeface="+mn-cs"/>
              </a:rPr>
              <a:t>       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Реабілітація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респіраторної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дисфункції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9BCAD1-5E4B-4D9C-8E04-FE2A4754D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558604" cy="52501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300" b="1" dirty="0" err="1"/>
              <a:t>Пневмонія</a:t>
            </a:r>
            <a:r>
              <a:rPr lang="ru-RU" sz="2300" b="1" dirty="0"/>
              <a:t>, </a:t>
            </a:r>
            <a:r>
              <a:rPr lang="ru-RU" sz="2300" b="1" dirty="0" err="1" smtClean="0"/>
              <a:t>що</a:t>
            </a:r>
            <a:r>
              <a:rPr lang="ru-RU" sz="2300" b="1" dirty="0" smtClean="0"/>
              <a:t>  </a:t>
            </a:r>
            <a:r>
              <a:rPr lang="ru-RU" sz="2300" b="1" dirty="0" err="1" smtClean="0"/>
              <a:t>викликана</a:t>
            </a:r>
            <a:r>
              <a:rPr lang="ru-RU" sz="2300" b="1" dirty="0" smtClean="0"/>
              <a:t> </a:t>
            </a:r>
            <a:r>
              <a:rPr lang="ru-RU" sz="2300" b="1" dirty="0" err="1"/>
              <a:t>вірусом</a:t>
            </a:r>
            <a:r>
              <a:rPr lang="ru-RU" sz="2300" b="1" dirty="0"/>
              <a:t> </a:t>
            </a:r>
            <a:r>
              <a:rPr lang="en-US" sz="2300" b="1" dirty="0"/>
              <a:t>COVID 19 (</a:t>
            </a:r>
            <a:r>
              <a:rPr lang="ru-RU" sz="2300" b="1" dirty="0" err="1" smtClean="0"/>
              <a:t>ковідна</a:t>
            </a:r>
            <a:r>
              <a:rPr lang="ru-RU" sz="2300" b="1" dirty="0" smtClean="0"/>
              <a:t> </a:t>
            </a:r>
            <a:r>
              <a:rPr lang="ru-RU" sz="2300" b="1" dirty="0" err="1"/>
              <a:t>пневмонія</a:t>
            </a:r>
            <a:r>
              <a:rPr lang="ru-RU" sz="2300" b="1" dirty="0"/>
              <a:t> КП) за </a:t>
            </a:r>
            <a:r>
              <a:rPr lang="ru-RU" sz="2300" b="1" dirty="0" err="1"/>
              <a:t>своєю</a:t>
            </a:r>
            <a:r>
              <a:rPr lang="ru-RU" sz="2300" b="1" dirty="0"/>
              <a:t> </a:t>
            </a:r>
            <a:r>
              <a:rPr lang="ru-RU" sz="2300" b="1" dirty="0" err="1"/>
              <a:t>клінічною</a:t>
            </a:r>
            <a:r>
              <a:rPr lang="ru-RU" sz="2300" b="1" dirty="0"/>
              <a:t> та </a:t>
            </a:r>
            <a:r>
              <a:rPr lang="ru-RU" sz="2300" b="1" dirty="0" err="1"/>
              <a:t>морфологічною</a:t>
            </a:r>
            <a:r>
              <a:rPr lang="ru-RU" sz="2300" b="1" dirty="0"/>
              <a:t> картиною </a:t>
            </a:r>
            <a:r>
              <a:rPr lang="ru-RU" sz="2300" b="1" dirty="0" err="1" smtClean="0"/>
              <a:t>радикальним</a:t>
            </a:r>
            <a:r>
              <a:rPr lang="ru-RU" sz="2300" b="1" dirty="0" smtClean="0"/>
              <a:t> </a:t>
            </a:r>
            <a:r>
              <a:rPr lang="ru-RU" sz="2300" b="1" dirty="0"/>
              <a:t>чином </a:t>
            </a:r>
            <a:r>
              <a:rPr lang="ru-RU" sz="2300" b="1" dirty="0" err="1"/>
              <a:t>відрізняється</a:t>
            </a:r>
            <a:r>
              <a:rPr lang="ru-RU" sz="2300" b="1" dirty="0"/>
              <a:t> </a:t>
            </a:r>
            <a:r>
              <a:rPr lang="ru-RU" sz="2300" b="1" dirty="0" err="1"/>
              <a:t>від</a:t>
            </a:r>
            <a:r>
              <a:rPr lang="ru-RU" sz="2300" b="1" dirty="0"/>
              <a:t> </a:t>
            </a:r>
            <a:r>
              <a:rPr lang="ru-RU" sz="2300" b="1" dirty="0" err="1"/>
              <a:t>бактеріальної</a:t>
            </a:r>
            <a:r>
              <a:rPr lang="ru-RU" sz="2300" b="1" dirty="0"/>
              <a:t> </a:t>
            </a:r>
            <a:r>
              <a:rPr lang="ru-RU" sz="2300" b="1" dirty="0" err="1"/>
              <a:t>інфекції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       </a:t>
            </a:r>
            <a:r>
              <a:rPr lang="ru-RU" sz="2400" b="1" dirty="0"/>
              <a:t>Основною та </a:t>
            </a:r>
            <a:r>
              <a:rPr lang="ru-RU" sz="2400" b="1" dirty="0" err="1"/>
              <a:t>швидко</a:t>
            </a:r>
            <a:r>
              <a:rPr lang="ru-RU" sz="2400" b="1" dirty="0"/>
              <a:t> </a:t>
            </a:r>
            <a:r>
              <a:rPr lang="ru-RU" sz="2400" b="1" dirty="0" err="1"/>
              <a:t>досяжною</a:t>
            </a:r>
            <a:r>
              <a:rPr lang="ru-RU" sz="2400" b="1" dirty="0"/>
              <a:t> </a:t>
            </a:r>
            <a:r>
              <a:rPr lang="ru-RU" sz="2400" b="1" dirty="0" err="1"/>
              <a:t>мішенню</a:t>
            </a:r>
            <a:r>
              <a:rPr lang="ru-RU" sz="2400" b="1" dirty="0"/>
              <a:t> </a:t>
            </a:r>
            <a:r>
              <a:rPr lang="en-US" sz="2400" b="1" dirty="0"/>
              <a:t>SARS </a:t>
            </a:r>
            <a:r>
              <a:rPr lang="en-US" sz="2400" b="1" dirty="0" err="1"/>
              <a:t>CoV</a:t>
            </a:r>
            <a:r>
              <a:rPr lang="en-US" sz="2400" b="1" dirty="0"/>
              <a:t> 2 </a:t>
            </a:r>
            <a:r>
              <a:rPr lang="ru-RU" sz="2400" b="1" dirty="0"/>
              <a:t>є </a:t>
            </a:r>
            <a:r>
              <a:rPr lang="ru-RU" sz="2400" b="1" dirty="0" err="1"/>
              <a:t>альвеолярні</a:t>
            </a:r>
            <a:r>
              <a:rPr lang="ru-RU" sz="2400" b="1" dirty="0"/>
              <a:t> </a:t>
            </a:r>
            <a:r>
              <a:rPr lang="ru-RU" sz="2400" b="1" dirty="0" err="1"/>
              <a:t>клітини</a:t>
            </a:r>
            <a:r>
              <a:rPr lang="ru-RU" sz="2400" b="1" dirty="0"/>
              <a:t> </a:t>
            </a:r>
            <a:r>
              <a:rPr lang="en-US" sz="2400" b="1" dirty="0"/>
              <a:t>II </a:t>
            </a:r>
            <a:r>
              <a:rPr lang="ru-RU" sz="2400" b="1" dirty="0" smtClean="0"/>
              <a:t>типу  </a:t>
            </a:r>
            <a:r>
              <a:rPr lang="ru-RU" sz="2400" b="1" dirty="0"/>
              <a:t>(</a:t>
            </a:r>
            <a:r>
              <a:rPr lang="en-US" sz="2400" b="1" dirty="0"/>
              <a:t>AT 2 ) </a:t>
            </a:r>
            <a:r>
              <a:rPr lang="ru-RU" sz="2400" b="1" dirty="0" err="1"/>
              <a:t>легень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визначає</a:t>
            </a:r>
            <a:r>
              <a:rPr lang="ru-RU" sz="2400" b="1" dirty="0"/>
              <a:t> </a:t>
            </a:r>
            <a:r>
              <a:rPr lang="ru-RU" sz="2400" b="1" dirty="0" err="1"/>
              <a:t>розвиток</a:t>
            </a:r>
            <a:r>
              <a:rPr lang="ru-RU" sz="2400" b="1" dirty="0"/>
              <a:t> </a:t>
            </a:r>
            <a:r>
              <a:rPr lang="ru-RU" sz="2400" b="1" dirty="0" err="1"/>
              <a:t>дифузного</a:t>
            </a:r>
            <a:r>
              <a:rPr lang="ru-RU" sz="2400" b="1" dirty="0"/>
              <a:t> альвеолярного </a:t>
            </a:r>
            <a:r>
              <a:rPr lang="ru-RU" sz="2400" b="1" dirty="0" err="1"/>
              <a:t>ушкодження</a:t>
            </a:r>
            <a:r>
              <a:rPr lang="ru-RU" sz="2400" b="1" dirty="0"/>
              <a:t>, </a:t>
            </a:r>
            <a:r>
              <a:rPr lang="ru-RU" sz="2400" b="1" dirty="0" err="1"/>
              <a:t>ушкодження</a:t>
            </a:r>
            <a:r>
              <a:rPr lang="ru-RU" sz="2400" b="1" dirty="0"/>
              <a:t> </a:t>
            </a:r>
            <a:r>
              <a:rPr lang="ru-RU" sz="2400" b="1" dirty="0" err="1"/>
              <a:t>мікроциркуляторного</a:t>
            </a:r>
            <a:r>
              <a:rPr lang="ru-RU" sz="2400" b="1" dirty="0"/>
              <a:t> русла з </a:t>
            </a:r>
            <a:r>
              <a:rPr lang="ru-RU" sz="2400" b="1" dirty="0" err="1"/>
              <a:t>порушеннями</a:t>
            </a:r>
            <a:r>
              <a:rPr lang="ru-RU" sz="2400" b="1" dirty="0"/>
              <a:t> у </a:t>
            </a:r>
            <a:r>
              <a:rPr lang="ru-RU" sz="2400" b="1" dirty="0" err="1"/>
              <a:t>системі</a:t>
            </a:r>
            <a:r>
              <a:rPr lang="ru-RU" sz="2400" b="1" dirty="0"/>
              <a:t> </a:t>
            </a:r>
            <a:r>
              <a:rPr lang="ru-RU" sz="2400" b="1" dirty="0" err="1"/>
              <a:t>згортання</a:t>
            </a:r>
            <a:r>
              <a:rPr lang="ru-RU" sz="2400" b="1" dirty="0"/>
              <a:t> </a:t>
            </a:r>
            <a:r>
              <a:rPr lang="ru-RU" sz="2400" b="1" dirty="0" err="1"/>
              <a:t>крові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       </a:t>
            </a:r>
            <a:r>
              <a:rPr lang="ru-RU" sz="2400" b="1" dirty="0" err="1"/>
              <a:t>Крім</a:t>
            </a:r>
            <a:r>
              <a:rPr lang="ru-RU" sz="2400" b="1" dirty="0"/>
              <a:t> того, </a:t>
            </a:r>
            <a:r>
              <a:rPr lang="ru-RU" sz="2400" b="1" dirty="0" err="1"/>
              <a:t>можуть</a:t>
            </a:r>
            <a:r>
              <a:rPr lang="ru-RU" sz="2400" b="1" dirty="0"/>
              <a:t> </a:t>
            </a:r>
            <a:r>
              <a:rPr lang="ru-RU" sz="2400" b="1" dirty="0" err="1"/>
              <a:t>спостерігатися</a:t>
            </a:r>
            <a:r>
              <a:rPr lang="ru-RU" sz="2400" b="1" dirty="0"/>
              <a:t> </a:t>
            </a:r>
            <a:r>
              <a:rPr lang="ru-RU" sz="2400" b="1" dirty="0" err="1"/>
              <a:t>геморагічні</a:t>
            </a:r>
            <a:r>
              <a:rPr lang="ru-RU" sz="2400" b="1" dirty="0"/>
              <a:t> </a:t>
            </a:r>
            <a:r>
              <a:rPr lang="ru-RU" sz="2400" b="1" dirty="0" err="1"/>
              <a:t>інфаркти</a:t>
            </a:r>
            <a:r>
              <a:rPr lang="ru-RU" sz="2400" b="1" dirty="0"/>
              <a:t>, </a:t>
            </a:r>
            <a:r>
              <a:rPr lang="ru-RU" sz="2400" b="1" dirty="0" err="1" smtClean="0"/>
              <a:t>обтуруючі</a:t>
            </a:r>
            <a:r>
              <a:rPr lang="ru-RU" sz="2400" b="1" dirty="0" smtClean="0"/>
              <a:t> </a:t>
            </a:r>
            <a:r>
              <a:rPr lang="ru-RU" sz="2400" b="1" dirty="0" err="1"/>
              <a:t>тромби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порушують</a:t>
            </a:r>
            <a:r>
              <a:rPr lang="ru-RU" sz="2400" b="1" dirty="0"/>
              <a:t> </a:t>
            </a:r>
            <a:r>
              <a:rPr lang="ru-RU" sz="2400" b="1" dirty="0" err="1"/>
              <a:t>мікроциркуляцію</a:t>
            </a:r>
            <a:r>
              <a:rPr lang="ru-RU" sz="2400" b="1" dirty="0"/>
              <a:t> в </a:t>
            </a:r>
            <a:r>
              <a:rPr lang="ru-RU" sz="2400" b="1" dirty="0" err="1"/>
              <a:t>легенях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err="1" smtClean="0"/>
              <a:t>Сукупність</a:t>
            </a:r>
            <a:r>
              <a:rPr lang="ru-RU" sz="2400" b="1" dirty="0" smtClean="0"/>
              <a:t> </a:t>
            </a:r>
            <a:r>
              <a:rPr lang="ru-RU" sz="2400" b="1" dirty="0" err="1"/>
              <a:t>цих</a:t>
            </a:r>
            <a:r>
              <a:rPr lang="ru-RU" sz="2400" b="1" dirty="0"/>
              <a:t> </a:t>
            </a:r>
            <a:r>
              <a:rPr lang="ru-RU" sz="2400" b="1" dirty="0" err="1"/>
              <a:t>змін</a:t>
            </a:r>
            <a:r>
              <a:rPr lang="ru-RU" sz="2400" b="1" dirty="0"/>
              <a:t> </a:t>
            </a:r>
            <a:r>
              <a:rPr lang="ru-RU" sz="2400" b="1" dirty="0" err="1"/>
              <a:t>потребує</a:t>
            </a:r>
            <a:r>
              <a:rPr lang="ru-RU" sz="2400" b="1" dirty="0"/>
              <a:t> </a:t>
            </a:r>
            <a:r>
              <a:rPr lang="ru-RU" sz="2400" b="1" dirty="0" err="1"/>
              <a:t>правильної</a:t>
            </a:r>
            <a:r>
              <a:rPr lang="ru-RU" sz="2400" b="1" dirty="0"/>
              <a:t> тактики </a:t>
            </a:r>
            <a:r>
              <a:rPr lang="ru-RU" sz="2400" b="1" dirty="0" err="1"/>
              <a:t>ведення</a:t>
            </a:r>
            <a:r>
              <a:rPr lang="ru-RU" sz="2400" b="1" dirty="0"/>
              <a:t> </a:t>
            </a:r>
            <a:r>
              <a:rPr lang="ru-RU" sz="2400" b="1" dirty="0" err="1"/>
              <a:t>пацієнта</a:t>
            </a:r>
            <a:r>
              <a:rPr lang="ru-RU" sz="2400" b="1" dirty="0"/>
              <a:t>, </a:t>
            </a:r>
            <a:r>
              <a:rPr lang="ru-RU" sz="2400" b="1" dirty="0" err="1"/>
              <a:t>підбору</a:t>
            </a:r>
            <a:r>
              <a:rPr lang="ru-RU" sz="2400" b="1" dirty="0"/>
              <a:t> </a:t>
            </a:r>
            <a:r>
              <a:rPr lang="ru-RU" sz="2400" b="1" dirty="0" err="1"/>
              <a:t>індивідуальної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легеневої</a:t>
            </a:r>
            <a:r>
              <a:rPr lang="ru-RU" sz="2400" b="1" dirty="0"/>
              <a:t> </a:t>
            </a:r>
            <a:r>
              <a:rPr lang="ru-RU" sz="2400" b="1" dirty="0" err="1"/>
              <a:t>реабілітації</a:t>
            </a:r>
            <a:r>
              <a:rPr lang="ru-RU" sz="2400" b="1" dirty="0"/>
              <a:t>, </a:t>
            </a:r>
            <a:r>
              <a:rPr lang="ru-RU" sz="2400" b="1" dirty="0" err="1"/>
              <a:t>комплексних</a:t>
            </a:r>
            <a:r>
              <a:rPr lang="ru-RU" sz="2400" b="1" dirty="0"/>
              <a:t> </a:t>
            </a:r>
            <a:r>
              <a:rPr lang="ru-RU" sz="2400" b="1" dirty="0" err="1"/>
              <a:t>заходів</a:t>
            </a:r>
            <a:r>
              <a:rPr lang="ru-RU" sz="2400" b="1" dirty="0"/>
              <a:t>, </a:t>
            </a:r>
            <a:r>
              <a:rPr lang="ru-RU" sz="2400" b="1" dirty="0" err="1"/>
              <a:t>спрямованих</a:t>
            </a:r>
            <a:r>
              <a:rPr lang="ru-RU" sz="2400" b="1" dirty="0"/>
              <a:t> на </a:t>
            </a:r>
            <a:r>
              <a:rPr lang="ru-RU" sz="2400" b="1" dirty="0" err="1"/>
              <a:t>покращення</a:t>
            </a:r>
            <a:r>
              <a:rPr lang="ru-RU" sz="2400" b="1" dirty="0"/>
              <a:t> </a:t>
            </a:r>
            <a:r>
              <a:rPr lang="ru-RU" sz="2400" b="1" dirty="0" err="1"/>
              <a:t>функції</a:t>
            </a:r>
            <a:r>
              <a:rPr lang="ru-RU" sz="2400" b="1" dirty="0"/>
              <a:t> </a:t>
            </a:r>
            <a:r>
              <a:rPr lang="ru-RU" sz="2400" b="1" dirty="0" err="1"/>
              <a:t>бронхолегеневої</a:t>
            </a:r>
            <a:r>
              <a:rPr lang="ru-RU" sz="2400" b="1" dirty="0"/>
              <a:t> </a:t>
            </a:r>
            <a:r>
              <a:rPr lang="ru-RU" sz="2400" b="1" dirty="0" err="1"/>
              <a:t>системи</a:t>
            </a:r>
            <a:r>
              <a:rPr lang="ru-RU" sz="2400" b="1" dirty="0"/>
              <a:t> та </a:t>
            </a:r>
            <a:r>
              <a:rPr lang="ru-RU" sz="2400" b="1" dirty="0" err="1"/>
              <a:t>довгострокове</a:t>
            </a:r>
            <a:r>
              <a:rPr lang="ru-RU" sz="2400" b="1" dirty="0"/>
              <a:t> </a:t>
            </a:r>
            <a:r>
              <a:rPr lang="ru-RU" sz="2400" b="1" dirty="0" err="1"/>
              <a:t>покращення</a:t>
            </a:r>
            <a:r>
              <a:rPr lang="ru-RU" sz="2400" b="1" dirty="0"/>
              <a:t> </a:t>
            </a:r>
            <a:r>
              <a:rPr lang="ru-RU" sz="2400" b="1" dirty="0" err="1"/>
              <a:t>здоров'я</a:t>
            </a:r>
            <a:r>
              <a:rPr lang="ru-RU" sz="2400" b="1" dirty="0"/>
              <a:t> </a:t>
            </a:r>
            <a:r>
              <a:rPr lang="ru-RU" sz="2400" b="1" dirty="0" err="1"/>
              <a:t>людини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2400" b="1" dirty="0">
                <a:solidFill>
                  <a:srgbClr val="FFFF00"/>
                </a:solidFill>
              </a:rPr>
              <a:t>       </a:t>
            </a:r>
            <a:r>
              <a:rPr lang="ru-RU" sz="2600" b="1" dirty="0">
                <a:solidFill>
                  <a:srgbClr val="FFFF00"/>
                </a:solidFill>
              </a:rPr>
              <a:t>Для </a:t>
            </a:r>
            <a:r>
              <a:rPr lang="ru-RU" sz="2600" b="1" dirty="0" err="1">
                <a:solidFill>
                  <a:srgbClr val="FFFF00"/>
                </a:solidFill>
              </a:rPr>
              <a:t>досягнення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суттєвого</a:t>
            </a:r>
            <a:r>
              <a:rPr lang="ru-RU" sz="2600" b="1" dirty="0">
                <a:solidFill>
                  <a:srgbClr val="FFFF00"/>
                </a:solidFill>
              </a:rPr>
              <a:t> результату </a:t>
            </a:r>
            <a:r>
              <a:rPr lang="ru-RU" sz="2600" b="1" dirty="0" err="1">
                <a:solidFill>
                  <a:srgbClr val="FFFF00"/>
                </a:solidFill>
              </a:rPr>
              <a:t>тривалість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курсів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легеневої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реабілітації</a:t>
            </a:r>
            <a:r>
              <a:rPr lang="ru-RU" sz="2600" b="1" dirty="0">
                <a:solidFill>
                  <a:srgbClr val="FFFF00"/>
                </a:solidFill>
              </a:rPr>
              <a:t> становить не </a:t>
            </a:r>
            <a:r>
              <a:rPr lang="ru-RU" sz="2600" b="1" dirty="0" err="1">
                <a:solidFill>
                  <a:srgbClr val="FFFF00"/>
                </a:solidFill>
              </a:rPr>
              <a:t>менше</a:t>
            </a:r>
            <a:r>
              <a:rPr lang="ru-RU" sz="2600" b="1" dirty="0">
                <a:solidFill>
                  <a:srgbClr val="FFFF00"/>
                </a:solidFill>
              </a:rPr>
              <a:t> 8 </a:t>
            </a:r>
            <a:r>
              <a:rPr lang="ru-RU" sz="2600" b="1" dirty="0" err="1">
                <a:solidFill>
                  <a:srgbClr val="FFFF00"/>
                </a:solidFill>
              </a:rPr>
              <a:t>тижнів</a:t>
            </a:r>
            <a:r>
              <a:rPr lang="ru-RU" sz="2600" b="1" dirty="0">
                <a:solidFill>
                  <a:srgbClr val="FFFF00"/>
                </a:solidFill>
              </a:rPr>
              <a:t> по 2 </a:t>
            </a:r>
            <a:r>
              <a:rPr lang="ru-RU" sz="2600" b="1" dirty="0" smtClean="0">
                <a:solidFill>
                  <a:srgbClr val="FFFF00"/>
                </a:solidFill>
              </a:rPr>
              <a:t>- 3 </a:t>
            </a:r>
            <a:r>
              <a:rPr lang="ru-RU" sz="2600" b="1" dirty="0" err="1">
                <a:solidFill>
                  <a:srgbClr val="FFFF00"/>
                </a:solidFill>
              </a:rPr>
              <a:t>сеанси</a:t>
            </a:r>
            <a:r>
              <a:rPr lang="ru-RU" sz="2600" b="1" dirty="0">
                <a:solidFill>
                  <a:srgbClr val="FFFF00"/>
                </a:solidFill>
              </a:rPr>
              <a:t> на день </a:t>
            </a:r>
            <a:r>
              <a:rPr lang="ru-RU" sz="2600" b="1" dirty="0" err="1">
                <a:solidFill>
                  <a:srgbClr val="FFFF00"/>
                </a:solidFill>
              </a:rPr>
              <a:t>тривалістю</a:t>
            </a:r>
            <a:r>
              <a:rPr lang="ru-RU" sz="2600" b="1" dirty="0">
                <a:solidFill>
                  <a:srgbClr val="FFFF00"/>
                </a:solidFill>
              </a:rPr>
              <a:t> 15 </a:t>
            </a:r>
            <a:r>
              <a:rPr lang="ru-RU" sz="2600" b="1" dirty="0" smtClean="0">
                <a:solidFill>
                  <a:srgbClr val="FFFF00"/>
                </a:solidFill>
              </a:rPr>
              <a:t> - 20 </a:t>
            </a:r>
            <a:r>
              <a:rPr lang="ru-RU" sz="2600" b="1" dirty="0" err="1">
                <a:solidFill>
                  <a:srgbClr val="FFFF00"/>
                </a:solidFill>
              </a:rPr>
              <a:t>хв</a:t>
            </a:r>
            <a:r>
              <a:rPr lang="ru-RU" sz="2600" b="1" dirty="0">
                <a:solidFill>
                  <a:srgbClr val="FFFF00"/>
                </a:solidFill>
              </a:rPr>
              <a:t>.</a:t>
            </a:r>
            <a:endParaRPr lang="fr-FR" sz="2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9F5EF-B1FB-4A4A-8885-7FE6F23B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96253"/>
            <a:ext cx="7886700" cy="13114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Методи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легеневої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реабілітації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1F4947-98D5-40E7-8D52-B3AACF26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262687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До 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основних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методів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легеневої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реабілітації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відносяться</a:t>
            </a:r>
            <a:r>
              <a:rPr lang="ru-RU" sz="2400" b="1" dirty="0"/>
              <a:t>:</a:t>
            </a:r>
            <a:r>
              <a:rPr lang="en-US" sz="2400" b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ru-RU" b="1" i="1" dirty="0" err="1" smtClean="0"/>
              <a:t>І</a:t>
            </a:r>
            <a:r>
              <a:rPr lang="ru-RU" b="1" i="1" dirty="0" err="1" smtClean="0">
                <a:solidFill>
                  <a:schemeClr val="tx1"/>
                </a:solidFill>
              </a:rPr>
              <a:t>нспіраторний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тренінг</a:t>
            </a:r>
            <a:r>
              <a:rPr lang="ru-RU" b="1" i="1" dirty="0">
                <a:solidFill>
                  <a:schemeClr val="tx1"/>
                </a:solidFill>
              </a:rPr>
              <a:t>: </a:t>
            </a:r>
            <a:r>
              <a:rPr lang="ru-RU" b="1" i="1" dirty="0" err="1" smtClean="0">
                <a:solidFill>
                  <a:schemeClr val="tx1"/>
                </a:solidFill>
              </a:rPr>
              <a:t>дихальні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вправи</a:t>
            </a:r>
            <a:r>
              <a:rPr lang="ru-RU" b="1" i="1" dirty="0" smtClean="0">
                <a:solidFill>
                  <a:schemeClr val="tx1"/>
                </a:solidFill>
              </a:rPr>
              <a:t>;</a:t>
            </a:r>
            <a:endParaRPr lang="ru-RU" b="1" i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b="1" i="1" dirty="0">
                <a:solidFill>
                  <a:schemeClr val="tx1"/>
                </a:solidFill>
              </a:rPr>
              <a:t>Метод активного </a:t>
            </a:r>
            <a:r>
              <a:rPr lang="ru-RU" b="1" i="1" dirty="0" err="1" smtClean="0">
                <a:solidFill>
                  <a:schemeClr val="tx1"/>
                </a:solidFill>
              </a:rPr>
              <a:t>циклічного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дихання</a:t>
            </a:r>
            <a:r>
              <a:rPr lang="ru-RU" b="1" i="1" dirty="0" smtClean="0">
                <a:solidFill>
                  <a:schemeClr val="tx1"/>
                </a:solidFill>
              </a:rPr>
              <a:t>;</a:t>
            </a:r>
            <a:endParaRPr lang="en-US" b="1" i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b="1" i="1" dirty="0" err="1" smtClean="0">
                <a:solidFill>
                  <a:schemeClr val="tx1"/>
                </a:solidFill>
              </a:rPr>
              <a:t>Постуральний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chemeClr val="tx1"/>
                </a:solidFill>
              </a:rPr>
              <a:t>дренаж</a:t>
            </a:r>
            <a:endParaRPr lang="en-US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D7411F-8B2D-4CA2-B95B-9A2C1FE6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007356"/>
            <a:ext cx="864095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0466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Лікування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дорослих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пацієнтів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63584"/>
            <a:ext cx="2735796" cy="132343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COVID-19:</a:t>
            </a:r>
            <a:br>
              <a:rPr lang="ru-RU" sz="2000" dirty="0"/>
            </a:br>
            <a:r>
              <a:rPr lang="ru-RU" sz="2000" dirty="0"/>
              <a:t>легкий </a:t>
            </a:r>
            <a:r>
              <a:rPr lang="ru-RU" sz="2000" dirty="0" err="1"/>
              <a:t>ступінь</a:t>
            </a:r>
            <a:r>
              <a:rPr lang="ru-RU" sz="2000" dirty="0"/>
              <a:t> </a:t>
            </a:r>
            <a:r>
              <a:rPr lang="ru-RU" sz="2000" dirty="0" err="1"/>
              <a:t>тяжкості</a:t>
            </a:r>
            <a:r>
              <a:rPr lang="ru-RU" sz="2000" dirty="0"/>
              <a:t> (</a:t>
            </a: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утруднень</a:t>
            </a:r>
            <a:r>
              <a:rPr lang="ru-RU" sz="2000" dirty="0"/>
              <a:t> </a:t>
            </a:r>
            <a:r>
              <a:rPr lang="ru-RU" sz="2000" dirty="0" err="1"/>
              <a:t>дихання</a:t>
            </a:r>
            <a:r>
              <a:rPr lang="ru-RU" sz="2000" dirty="0"/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217143"/>
            <a:ext cx="5400600" cy="341632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/>
              <a:t>Амбулаторне</a:t>
            </a:r>
            <a:r>
              <a:rPr lang="ru-RU" b="1" dirty="0"/>
              <a:t> </a:t>
            </a:r>
            <a:r>
              <a:rPr lang="ru-RU" b="1" dirty="0" err="1"/>
              <a:t>лікування</a:t>
            </a:r>
            <a:r>
              <a:rPr lang="ru-RU" b="1" dirty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1) </a:t>
            </a:r>
            <a:r>
              <a:rPr lang="ru-RU" dirty="0" err="1"/>
              <a:t>надати</a:t>
            </a:r>
            <a:r>
              <a:rPr lang="ru-RU" dirty="0"/>
              <a:t> </a:t>
            </a:r>
            <a:r>
              <a:rPr lang="ru-RU" dirty="0" err="1"/>
              <a:t>пацієнту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повноцінного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харчування</a:t>
            </a:r>
            <a:r>
              <a:rPr lang="ru-RU" b="1" dirty="0">
                <a:solidFill>
                  <a:srgbClr val="FFC000"/>
                </a:solidFill>
              </a:rPr>
              <a:t> та </a:t>
            </a:r>
            <a:r>
              <a:rPr lang="ru-RU" b="1" dirty="0" err="1">
                <a:solidFill>
                  <a:srgbClr val="FFC000"/>
                </a:solidFill>
              </a:rPr>
              <a:t>відповідної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регідратації</a:t>
            </a:r>
            <a:r>
              <a:rPr lang="ru-RU" dirty="0" smtClean="0">
                <a:solidFill>
                  <a:srgbClr val="FFC000"/>
                </a:solidFill>
              </a:rPr>
              <a:t>;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2) </a:t>
            </a:r>
            <a:r>
              <a:rPr lang="ru-RU" dirty="0" err="1"/>
              <a:t>симптоматичне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жарознижуючих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засобів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(парацетамол, </a:t>
            </a:r>
            <a:r>
              <a:rPr lang="ru-RU" dirty="0" err="1"/>
              <a:t>ібупрофен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при </a:t>
            </a:r>
            <a:r>
              <a:rPr lang="ru-RU" dirty="0" err="1"/>
              <a:t>лихоманці</a:t>
            </a:r>
            <a:r>
              <a:rPr lang="ru-RU" dirty="0"/>
              <a:t> та болю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3)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противірусних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препаратів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 err="1"/>
              <a:t>прямої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для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8" name="Freeform 6"/>
          <p:cNvSpPr>
            <a:spLocks noChangeArrowheads="1"/>
          </p:cNvSpPr>
          <p:nvPr/>
        </p:nvSpPr>
        <p:spPr bwMode="auto">
          <a:xfrm>
            <a:off x="208949" y="4633463"/>
            <a:ext cx="4176884" cy="2112156"/>
          </a:xfrm>
          <a:custGeom>
            <a:avLst/>
            <a:gdLst>
              <a:gd name="T0" fmla="*/ 3350 w 3773"/>
              <a:gd name="T1" fmla="*/ 122 h 2392"/>
              <a:gd name="T2" fmla="*/ 3358 w 3773"/>
              <a:gd name="T3" fmla="*/ 101 h 2392"/>
              <a:gd name="T4" fmla="*/ 3000 w 3773"/>
              <a:gd name="T5" fmla="*/ 239 h 2392"/>
              <a:gd name="T6" fmla="*/ 2760 w 3773"/>
              <a:gd name="T7" fmla="*/ 356 h 2392"/>
              <a:gd name="T8" fmla="*/ 2658 w 3773"/>
              <a:gd name="T9" fmla="*/ 385 h 2392"/>
              <a:gd name="T10" fmla="*/ 2082 w 3773"/>
              <a:gd name="T11" fmla="*/ 480 h 2392"/>
              <a:gd name="T12" fmla="*/ 1702 w 3773"/>
              <a:gd name="T13" fmla="*/ 538 h 2392"/>
              <a:gd name="T14" fmla="*/ 1630 w 3773"/>
              <a:gd name="T15" fmla="*/ 560 h 2392"/>
              <a:gd name="T16" fmla="*/ 871 w 3773"/>
              <a:gd name="T17" fmla="*/ 567 h 2392"/>
              <a:gd name="T18" fmla="*/ 623 w 3773"/>
              <a:gd name="T19" fmla="*/ 516 h 2392"/>
              <a:gd name="T20" fmla="*/ 303 w 3773"/>
              <a:gd name="T21" fmla="*/ 414 h 2392"/>
              <a:gd name="T22" fmla="*/ 33 w 3773"/>
              <a:gd name="T23" fmla="*/ 414 h 2392"/>
              <a:gd name="T24" fmla="*/ 33 w 3773"/>
              <a:gd name="T25" fmla="*/ 596 h 2392"/>
              <a:gd name="T26" fmla="*/ 120 w 3773"/>
              <a:gd name="T27" fmla="*/ 713 h 2392"/>
              <a:gd name="T28" fmla="*/ 215 w 3773"/>
              <a:gd name="T29" fmla="*/ 822 h 2392"/>
              <a:gd name="T30" fmla="*/ 310 w 3773"/>
              <a:gd name="T31" fmla="*/ 976 h 2392"/>
              <a:gd name="T32" fmla="*/ 332 w 3773"/>
              <a:gd name="T33" fmla="*/ 1019 h 2392"/>
              <a:gd name="T34" fmla="*/ 375 w 3773"/>
              <a:gd name="T35" fmla="*/ 1172 h 2392"/>
              <a:gd name="T36" fmla="*/ 368 w 3773"/>
              <a:gd name="T37" fmla="*/ 1624 h 2392"/>
              <a:gd name="T38" fmla="*/ 222 w 3773"/>
              <a:gd name="T39" fmla="*/ 2142 h 2392"/>
              <a:gd name="T40" fmla="*/ 157 w 3773"/>
              <a:gd name="T41" fmla="*/ 2273 h 2392"/>
              <a:gd name="T42" fmla="*/ 281 w 3773"/>
              <a:gd name="T43" fmla="*/ 2324 h 2392"/>
              <a:gd name="T44" fmla="*/ 324 w 3773"/>
              <a:gd name="T45" fmla="*/ 2295 h 2392"/>
              <a:gd name="T46" fmla="*/ 390 w 3773"/>
              <a:gd name="T47" fmla="*/ 2251 h 2392"/>
              <a:gd name="T48" fmla="*/ 565 w 3773"/>
              <a:gd name="T49" fmla="*/ 2135 h 2392"/>
              <a:gd name="T50" fmla="*/ 857 w 3773"/>
              <a:gd name="T51" fmla="*/ 2004 h 2392"/>
              <a:gd name="T52" fmla="*/ 1790 w 3773"/>
              <a:gd name="T53" fmla="*/ 1850 h 2392"/>
              <a:gd name="T54" fmla="*/ 2402 w 3773"/>
              <a:gd name="T55" fmla="*/ 1785 h 2392"/>
              <a:gd name="T56" fmla="*/ 2905 w 3773"/>
              <a:gd name="T57" fmla="*/ 1829 h 2392"/>
              <a:gd name="T58" fmla="*/ 3430 w 3773"/>
              <a:gd name="T59" fmla="*/ 1894 h 2392"/>
              <a:gd name="T60" fmla="*/ 3773 w 3773"/>
              <a:gd name="T61" fmla="*/ 1887 h 2392"/>
              <a:gd name="T62" fmla="*/ 3678 w 3773"/>
              <a:gd name="T63" fmla="*/ 1712 h 2392"/>
              <a:gd name="T64" fmla="*/ 3576 w 3773"/>
              <a:gd name="T65" fmla="*/ 1377 h 2392"/>
              <a:gd name="T66" fmla="*/ 3503 w 3773"/>
              <a:gd name="T67" fmla="*/ 516 h 2392"/>
              <a:gd name="T68" fmla="*/ 3533 w 3773"/>
              <a:gd name="T69" fmla="*/ 35 h 2392"/>
              <a:gd name="T70" fmla="*/ 3438 w 3773"/>
              <a:gd name="T71" fmla="*/ 71 h 2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73" h="2392">
                <a:moveTo>
                  <a:pt x="3438" y="71"/>
                </a:moveTo>
                <a:cubicBezTo>
                  <a:pt x="3378" y="90"/>
                  <a:pt x="3400" y="88"/>
                  <a:pt x="3350" y="122"/>
                </a:cubicBezTo>
                <a:cubicBezTo>
                  <a:pt x="3334" y="165"/>
                  <a:pt x="3304" y="96"/>
                  <a:pt x="3263" y="137"/>
                </a:cubicBezTo>
                <a:cubicBezTo>
                  <a:pt x="3239" y="161"/>
                  <a:pt x="3392" y="80"/>
                  <a:pt x="3358" y="101"/>
                </a:cubicBezTo>
                <a:cubicBezTo>
                  <a:pt x="3345" y="155"/>
                  <a:pt x="3111" y="157"/>
                  <a:pt x="3066" y="188"/>
                </a:cubicBezTo>
                <a:cubicBezTo>
                  <a:pt x="3047" y="216"/>
                  <a:pt x="3030" y="224"/>
                  <a:pt x="3000" y="239"/>
                </a:cubicBezTo>
                <a:cubicBezTo>
                  <a:pt x="2978" y="273"/>
                  <a:pt x="2934" y="287"/>
                  <a:pt x="2898" y="305"/>
                </a:cubicBezTo>
                <a:cubicBezTo>
                  <a:pt x="2854" y="327"/>
                  <a:pt x="2808" y="345"/>
                  <a:pt x="2760" y="356"/>
                </a:cubicBezTo>
                <a:cubicBezTo>
                  <a:pt x="2710" y="367"/>
                  <a:pt x="2738" y="357"/>
                  <a:pt x="2701" y="370"/>
                </a:cubicBezTo>
                <a:cubicBezTo>
                  <a:pt x="2687" y="375"/>
                  <a:pt x="2658" y="385"/>
                  <a:pt x="2658" y="385"/>
                </a:cubicBezTo>
                <a:cubicBezTo>
                  <a:pt x="2591" y="431"/>
                  <a:pt x="2487" y="448"/>
                  <a:pt x="2410" y="472"/>
                </a:cubicBezTo>
                <a:cubicBezTo>
                  <a:pt x="2306" y="505"/>
                  <a:pt x="2191" y="477"/>
                  <a:pt x="2082" y="480"/>
                </a:cubicBezTo>
                <a:cubicBezTo>
                  <a:pt x="2001" y="506"/>
                  <a:pt x="1928" y="517"/>
                  <a:pt x="1841" y="523"/>
                </a:cubicBezTo>
                <a:cubicBezTo>
                  <a:pt x="1757" y="546"/>
                  <a:pt x="1895" y="510"/>
                  <a:pt x="1702" y="538"/>
                </a:cubicBezTo>
                <a:cubicBezTo>
                  <a:pt x="1687" y="540"/>
                  <a:pt x="1674" y="549"/>
                  <a:pt x="1659" y="553"/>
                </a:cubicBezTo>
                <a:cubicBezTo>
                  <a:pt x="1649" y="555"/>
                  <a:pt x="1640" y="559"/>
                  <a:pt x="1630" y="560"/>
                </a:cubicBezTo>
                <a:cubicBezTo>
                  <a:pt x="1555" y="570"/>
                  <a:pt x="1479" y="576"/>
                  <a:pt x="1404" y="582"/>
                </a:cubicBezTo>
                <a:cubicBezTo>
                  <a:pt x="1226" y="579"/>
                  <a:pt x="1047" y="594"/>
                  <a:pt x="871" y="567"/>
                </a:cubicBezTo>
                <a:cubicBezTo>
                  <a:pt x="862" y="566"/>
                  <a:pt x="821" y="550"/>
                  <a:pt x="806" y="545"/>
                </a:cubicBezTo>
                <a:cubicBezTo>
                  <a:pt x="750" y="525"/>
                  <a:pt x="681" y="523"/>
                  <a:pt x="623" y="516"/>
                </a:cubicBezTo>
                <a:cubicBezTo>
                  <a:pt x="566" y="502"/>
                  <a:pt x="503" y="492"/>
                  <a:pt x="448" y="472"/>
                </a:cubicBezTo>
                <a:cubicBezTo>
                  <a:pt x="401" y="455"/>
                  <a:pt x="355" y="417"/>
                  <a:pt x="303" y="414"/>
                </a:cubicBezTo>
                <a:cubicBezTo>
                  <a:pt x="225" y="410"/>
                  <a:pt x="147" y="409"/>
                  <a:pt x="69" y="407"/>
                </a:cubicBezTo>
                <a:cubicBezTo>
                  <a:pt x="57" y="409"/>
                  <a:pt x="43" y="406"/>
                  <a:pt x="33" y="414"/>
                </a:cubicBezTo>
                <a:cubicBezTo>
                  <a:pt x="19" y="425"/>
                  <a:pt x="4" y="458"/>
                  <a:pt x="4" y="458"/>
                </a:cubicBezTo>
                <a:cubicBezTo>
                  <a:pt x="9" y="527"/>
                  <a:pt x="0" y="548"/>
                  <a:pt x="33" y="596"/>
                </a:cubicBezTo>
                <a:cubicBezTo>
                  <a:pt x="48" y="642"/>
                  <a:pt x="51" y="650"/>
                  <a:pt x="91" y="677"/>
                </a:cubicBezTo>
                <a:cubicBezTo>
                  <a:pt x="108" y="748"/>
                  <a:pt x="82" y="676"/>
                  <a:pt x="120" y="713"/>
                </a:cubicBezTo>
                <a:cubicBezTo>
                  <a:pt x="160" y="752"/>
                  <a:pt x="93" y="723"/>
                  <a:pt x="149" y="742"/>
                </a:cubicBezTo>
                <a:cubicBezTo>
                  <a:pt x="161" y="774"/>
                  <a:pt x="187" y="804"/>
                  <a:pt x="215" y="822"/>
                </a:cubicBezTo>
                <a:cubicBezTo>
                  <a:pt x="228" y="863"/>
                  <a:pt x="258" y="896"/>
                  <a:pt x="281" y="932"/>
                </a:cubicBezTo>
                <a:cubicBezTo>
                  <a:pt x="291" y="947"/>
                  <a:pt x="310" y="976"/>
                  <a:pt x="310" y="976"/>
                </a:cubicBezTo>
                <a:cubicBezTo>
                  <a:pt x="312" y="983"/>
                  <a:pt x="314" y="990"/>
                  <a:pt x="317" y="997"/>
                </a:cubicBezTo>
                <a:cubicBezTo>
                  <a:pt x="321" y="1005"/>
                  <a:pt x="328" y="1011"/>
                  <a:pt x="332" y="1019"/>
                </a:cubicBezTo>
                <a:cubicBezTo>
                  <a:pt x="348" y="1056"/>
                  <a:pt x="359" y="1105"/>
                  <a:pt x="368" y="1143"/>
                </a:cubicBezTo>
                <a:cubicBezTo>
                  <a:pt x="370" y="1153"/>
                  <a:pt x="373" y="1162"/>
                  <a:pt x="375" y="1172"/>
                </a:cubicBezTo>
                <a:cubicBezTo>
                  <a:pt x="378" y="1182"/>
                  <a:pt x="383" y="1202"/>
                  <a:pt x="383" y="1202"/>
                </a:cubicBezTo>
                <a:cubicBezTo>
                  <a:pt x="390" y="1335"/>
                  <a:pt x="399" y="1494"/>
                  <a:pt x="368" y="1624"/>
                </a:cubicBezTo>
                <a:cubicBezTo>
                  <a:pt x="359" y="1722"/>
                  <a:pt x="350" y="1828"/>
                  <a:pt x="324" y="1923"/>
                </a:cubicBezTo>
                <a:cubicBezTo>
                  <a:pt x="313" y="2012"/>
                  <a:pt x="276" y="2071"/>
                  <a:pt x="222" y="2142"/>
                </a:cubicBezTo>
                <a:cubicBezTo>
                  <a:pt x="208" y="2185"/>
                  <a:pt x="190" y="2215"/>
                  <a:pt x="164" y="2251"/>
                </a:cubicBezTo>
                <a:cubicBezTo>
                  <a:pt x="162" y="2258"/>
                  <a:pt x="157" y="2265"/>
                  <a:pt x="157" y="2273"/>
                </a:cubicBezTo>
                <a:cubicBezTo>
                  <a:pt x="157" y="2392"/>
                  <a:pt x="165" y="2362"/>
                  <a:pt x="259" y="2339"/>
                </a:cubicBezTo>
                <a:cubicBezTo>
                  <a:pt x="266" y="2334"/>
                  <a:pt x="273" y="2328"/>
                  <a:pt x="281" y="2324"/>
                </a:cubicBezTo>
                <a:cubicBezTo>
                  <a:pt x="288" y="2321"/>
                  <a:pt x="297" y="2321"/>
                  <a:pt x="303" y="2317"/>
                </a:cubicBezTo>
                <a:cubicBezTo>
                  <a:pt x="311" y="2311"/>
                  <a:pt x="316" y="2301"/>
                  <a:pt x="324" y="2295"/>
                </a:cubicBezTo>
                <a:cubicBezTo>
                  <a:pt x="338" y="2284"/>
                  <a:pt x="353" y="2276"/>
                  <a:pt x="368" y="2266"/>
                </a:cubicBezTo>
                <a:cubicBezTo>
                  <a:pt x="375" y="2261"/>
                  <a:pt x="390" y="2251"/>
                  <a:pt x="390" y="2251"/>
                </a:cubicBezTo>
                <a:cubicBezTo>
                  <a:pt x="418" y="2212"/>
                  <a:pt x="471" y="2192"/>
                  <a:pt x="514" y="2171"/>
                </a:cubicBezTo>
                <a:cubicBezTo>
                  <a:pt x="532" y="2162"/>
                  <a:pt x="549" y="2146"/>
                  <a:pt x="565" y="2135"/>
                </a:cubicBezTo>
                <a:cubicBezTo>
                  <a:pt x="614" y="2101"/>
                  <a:pt x="667" y="2069"/>
                  <a:pt x="725" y="2055"/>
                </a:cubicBezTo>
                <a:cubicBezTo>
                  <a:pt x="763" y="2017"/>
                  <a:pt x="803" y="2010"/>
                  <a:pt x="857" y="2004"/>
                </a:cubicBezTo>
                <a:cubicBezTo>
                  <a:pt x="951" y="1955"/>
                  <a:pt x="1059" y="1932"/>
                  <a:pt x="1163" y="1923"/>
                </a:cubicBezTo>
                <a:cubicBezTo>
                  <a:pt x="1366" y="1874"/>
                  <a:pt x="1582" y="1863"/>
                  <a:pt x="1790" y="1850"/>
                </a:cubicBezTo>
                <a:cubicBezTo>
                  <a:pt x="1936" y="1815"/>
                  <a:pt x="2092" y="1816"/>
                  <a:pt x="2242" y="1807"/>
                </a:cubicBezTo>
                <a:cubicBezTo>
                  <a:pt x="2295" y="1797"/>
                  <a:pt x="2349" y="1794"/>
                  <a:pt x="2402" y="1785"/>
                </a:cubicBezTo>
                <a:cubicBezTo>
                  <a:pt x="2529" y="1787"/>
                  <a:pt x="2655" y="1788"/>
                  <a:pt x="2782" y="1792"/>
                </a:cubicBezTo>
                <a:cubicBezTo>
                  <a:pt x="2822" y="1793"/>
                  <a:pt x="2865" y="1823"/>
                  <a:pt x="2905" y="1829"/>
                </a:cubicBezTo>
                <a:cubicBezTo>
                  <a:pt x="3030" y="1849"/>
                  <a:pt x="3150" y="1860"/>
                  <a:pt x="3277" y="1865"/>
                </a:cubicBezTo>
                <a:cubicBezTo>
                  <a:pt x="3329" y="1873"/>
                  <a:pt x="3377" y="1888"/>
                  <a:pt x="3430" y="1894"/>
                </a:cubicBezTo>
                <a:cubicBezTo>
                  <a:pt x="3516" y="1922"/>
                  <a:pt x="3610" y="1931"/>
                  <a:pt x="3700" y="1938"/>
                </a:cubicBezTo>
                <a:cubicBezTo>
                  <a:pt x="3763" y="1958"/>
                  <a:pt x="3761" y="1937"/>
                  <a:pt x="3773" y="1887"/>
                </a:cubicBezTo>
                <a:cubicBezTo>
                  <a:pt x="3762" y="1843"/>
                  <a:pt x="3765" y="1817"/>
                  <a:pt x="3729" y="1792"/>
                </a:cubicBezTo>
                <a:cubicBezTo>
                  <a:pt x="3710" y="1766"/>
                  <a:pt x="3696" y="1738"/>
                  <a:pt x="3678" y="1712"/>
                </a:cubicBezTo>
                <a:cubicBezTo>
                  <a:pt x="3660" y="1654"/>
                  <a:pt x="3634" y="1596"/>
                  <a:pt x="3620" y="1537"/>
                </a:cubicBezTo>
                <a:cubicBezTo>
                  <a:pt x="3607" y="1484"/>
                  <a:pt x="3596" y="1428"/>
                  <a:pt x="3576" y="1377"/>
                </a:cubicBezTo>
                <a:cubicBezTo>
                  <a:pt x="3566" y="1314"/>
                  <a:pt x="3552" y="1248"/>
                  <a:pt x="3533" y="1187"/>
                </a:cubicBezTo>
                <a:cubicBezTo>
                  <a:pt x="3514" y="965"/>
                  <a:pt x="3543" y="735"/>
                  <a:pt x="3503" y="516"/>
                </a:cubicBezTo>
                <a:cubicBezTo>
                  <a:pt x="3510" y="276"/>
                  <a:pt x="3490" y="407"/>
                  <a:pt x="3547" y="173"/>
                </a:cubicBezTo>
                <a:cubicBezTo>
                  <a:pt x="3545" y="158"/>
                  <a:pt x="3543" y="46"/>
                  <a:pt x="3533" y="35"/>
                </a:cubicBezTo>
                <a:cubicBezTo>
                  <a:pt x="3498" y="0"/>
                  <a:pt x="3513" y="60"/>
                  <a:pt x="3474" y="64"/>
                </a:cubicBezTo>
                <a:cubicBezTo>
                  <a:pt x="3414" y="81"/>
                  <a:pt x="3421" y="18"/>
                  <a:pt x="3438" y="71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38160" cap="sq">
            <a:solidFill>
              <a:srgbClr val="66FF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00" y="5248055"/>
            <a:ext cx="257175" cy="44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44" y="5621198"/>
            <a:ext cx="257175" cy="44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773598"/>
            <a:ext cx="257175" cy="44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Freeform 7"/>
          <p:cNvSpPr>
            <a:spLocks noChangeArrowheads="1"/>
          </p:cNvSpPr>
          <p:nvPr/>
        </p:nvSpPr>
        <p:spPr bwMode="auto">
          <a:xfrm>
            <a:off x="2495028" y="5248055"/>
            <a:ext cx="739775" cy="525543"/>
          </a:xfrm>
          <a:custGeom>
            <a:avLst/>
            <a:gdLst>
              <a:gd name="T0" fmla="*/ 501 w 932"/>
              <a:gd name="T1" fmla="*/ 58 h 868"/>
              <a:gd name="T2" fmla="*/ 370 w 932"/>
              <a:gd name="T3" fmla="*/ 88 h 868"/>
              <a:gd name="T4" fmla="*/ 261 w 932"/>
              <a:gd name="T5" fmla="*/ 168 h 868"/>
              <a:gd name="T6" fmla="*/ 195 w 932"/>
              <a:gd name="T7" fmla="*/ 212 h 868"/>
              <a:gd name="T8" fmla="*/ 173 w 932"/>
              <a:gd name="T9" fmla="*/ 226 h 868"/>
              <a:gd name="T10" fmla="*/ 159 w 932"/>
              <a:gd name="T11" fmla="*/ 270 h 868"/>
              <a:gd name="T12" fmla="*/ 130 w 932"/>
              <a:gd name="T13" fmla="*/ 314 h 868"/>
              <a:gd name="T14" fmla="*/ 100 w 932"/>
              <a:gd name="T15" fmla="*/ 379 h 868"/>
              <a:gd name="T16" fmla="*/ 79 w 932"/>
              <a:gd name="T17" fmla="*/ 423 h 868"/>
              <a:gd name="T18" fmla="*/ 49 w 932"/>
              <a:gd name="T19" fmla="*/ 525 h 868"/>
              <a:gd name="T20" fmla="*/ 79 w 932"/>
              <a:gd name="T21" fmla="*/ 795 h 868"/>
              <a:gd name="T22" fmla="*/ 224 w 932"/>
              <a:gd name="T23" fmla="*/ 868 h 868"/>
              <a:gd name="T24" fmla="*/ 458 w 932"/>
              <a:gd name="T25" fmla="*/ 861 h 868"/>
              <a:gd name="T26" fmla="*/ 698 w 932"/>
              <a:gd name="T27" fmla="*/ 678 h 868"/>
              <a:gd name="T28" fmla="*/ 771 w 932"/>
              <a:gd name="T29" fmla="*/ 562 h 868"/>
              <a:gd name="T30" fmla="*/ 800 w 932"/>
              <a:gd name="T31" fmla="*/ 518 h 868"/>
              <a:gd name="T32" fmla="*/ 830 w 932"/>
              <a:gd name="T33" fmla="*/ 445 h 868"/>
              <a:gd name="T34" fmla="*/ 888 w 932"/>
              <a:gd name="T35" fmla="*/ 372 h 868"/>
              <a:gd name="T36" fmla="*/ 932 w 932"/>
              <a:gd name="T37" fmla="*/ 285 h 868"/>
              <a:gd name="T38" fmla="*/ 757 w 932"/>
              <a:gd name="T39" fmla="*/ 0 h 868"/>
              <a:gd name="T40" fmla="*/ 553 w 932"/>
              <a:gd name="T41" fmla="*/ 22 h 868"/>
              <a:gd name="T42" fmla="*/ 501 w 932"/>
              <a:gd name="T43" fmla="*/ 58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32" h="868">
                <a:moveTo>
                  <a:pt x="501" y="58"/>
                </a:moveTo>
                <a:cubicBezTo>
                  <a:pt x="460" y="66"/>
                  <a:pt x="407" y="69"/>
                  <a:pt x="370" y="88"/>
                </a:cubicBezTo>
                <a:cubicBezTo>
                  <a:pt x="330" y="108"/>
                  <a:pt x="298" y="144"/>
                  <a:pt x="261" y="168"/>
                </a:cubicBezTo>
                <a:cubicBezTo>
                  <a:pt x="239" y="182"/>
                  <a:pt x="217" y="197"/>
                  <a:pt x="195" y="212"/>
                </a:cubicBezTo>
                <a:cubicBezTo>
                  <a:pt x="188" y="217"/>
                  <a:pt x="173" y="226"/>
                  <a:pt x="173" y="226"/>
                </a:cubicBezTo>
                <a:cubicBezTo>
                  <a:pt x="168" y="241"/>
                  <a:pt x="167" y="257"/>
                  <a:pt x="159" y="270"/>
                </a:cubicBezTo>
                <a:cubicBezTo>
                  <a:pt x="149" y="285"/>
                  <a:pt x="136" y="297"/>
                  <a:pt x="130" y="314"/>
                </a:cubicBezTo>
                <a:cubicBezTo>
                  <a:pt x="112" y="365"/>
                  <a:pt x="124" y="344"/>
                  <a:pt x="100" y="379"/>
                </a:cubicBezTo>
                <a:cubicBezTo>
                  <a:pt x="76" y="455"/>
                  <a:pt x="114" y="343"/>
                  <a:pt x="79" y="423"/>
                </a:cubicBezTo>
                <a:cubicBezTo>
                  <a:pt x="65" y="455"/>
                  <a:pt x="58" y="492"/>
                  <a:pt x="49" y="525"/>
                </a:cubicBezTo>
                <a:cubicBezTo>
                  <a:pt x="43" y="605"/>
                  <a:pt x="0" y="741"/>
                  <a:pt x="79" y="795"/>
                </a:cubicBezTo>
                <a:cubicBezTo>
                  <a:pt x="108" y="841"/>
                  <a:pt x="174" y="851"/>
                  <a:pt x="224" y="868"/>
                </a:cubicBezTo>
                <a:cubicBezTo>
                  <a:pt x="302" y="866"/>
                  <a:pt x="380" y="866"/>
                  <a:pt x="458" y="861"/>
                </a:cubicBezTo>
                <a:cubicBezTo>
                  <a:pt x="547" y="856"/>
                  <a:pt x="631" y="724"/>
                  <a:pt x="698" y="678"/>
                </a:cubicBezTo>
                <a:cubicBezTo>
                  <a:pt x="724" y="640"/>
                  <a:pt x="745" y="600"/>
                  <a:pt x="771" y="562"/>
                </a:cubicBezTo>
                <a:cubicBezTo>
                  <a:pt x="781" y="547"/>
                  <a:pt x="800" y="518"/>
                  <a:pt x="800" y="518"/>
                </a:cubicBezTo>
                <a:cubicBezTo>
                  <a:pt x="808" y="489"/>
                  <a:pt x="813" y="470"/>
                  <a:pt x="830" y="445"/>
                </a:cubicBezTo>
                <a:cubicBezTo>
                  <a:pt x="850" y="382"/>
                  <a:pt x="814" y="485"/>
                  <a:pt x="888" y="372"/>
                </a:cubicBezTo>
                <a:cubicBezTo>
                  <a:pt x="912" y="336"/>
                  <a:pt x="918" y="323"/>
                  <a:pt x="932" y="285"/>
                </a:cubicBezTo>
                <a:cubicBezTo>
                  <a:pt x="922" y="151"/>
                  <a:pt x="905" y="36"/>
                  <a:pt x="757" y="0"/>
                </a:cubicBezTo>
                <a:cubicBezTo>
                  <a:pt x="692" y="4"/>
                  <a:pt x="617" y="1"/>
                  <a:pt x="553" y="22"/>
                </a:cubicBezTo>
                <a:cubicBezTo>
                  <a:pt x="536" y="47"/>
                  <a:pt x="527" y="46"/>
                  <a:pt x="501" y="58"/>
                </a:cubicBezTo>
                <a:close/>
              </a:path>
            </a:pathLst>
          </a:custGeom>
          <a:solidFill>
            <a:srgbClr val="FFFFFF"/>
          </a:solidFill>
          <a:ln w="76320" cap="sq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29137" y="5339054"/>
            <a:ext cx="13573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26" y="5601056"/>
            <a:ext cx="666800" cy="5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38" y="5738753"/>
            <a:ext cx="206375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572000" y="5554852"/>
            <a:ext cx="4032448" cy="70788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FF00"/>
                </a:solidFill>
              </a:rPr>
              <a:t>Етіологічна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противірусна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терапія</a:t>
            </a:r>
            <a:r>
              <a:rPr lang="ru-RU" sz="2000" b="1" dirty="0" smtClean="0">
                <a:solidFill>
                  <a:srgbClr val="FFFF00"/>
                </a:solidFill>
              </a:rPr>
              <a:t> – </a:t>
            </a:r>
            <a:r>
              <a:rPr lang="ru-RU" sz="2000" b="1" dirty="0" err="1" smtClean="0">
                <a:solidFill>
                  <a:srgbClr val="FFFF00"/>
                </a:solidFill>
              </a:rPr>
              <a:t>перші</a:t>
            </a:r>
            <a:r>
              <a:rPr lang="ru-RU" sz="2000" b="1" dirty="0" smtClean="0">
                <a:solidFill>
                  <a:srgbClr val="FFFF00"/>
                </a:solidFill>
              </a:rPr>
              <a:t> 5 </a:t>
            </a:r>
            <a:r>
              <a:rPr lang="ru-RU" sz="2000" b="1" dirty="0" err="1" smtClean="0">
                <a:solidFill>
                  <a:srgbClr val="FFFF00"/>
                </a:solidFill>
              </a:rPr>
              <a:t>днів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BA457-B322-4368-AEC3-FDC18F36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Інспіраторний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тренінг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: 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дихальні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  </a:t>
            </a:r>
            <a:r>
              <a:rPr lang="ru-RU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вправи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fr-F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C96B2D-4720-4C22-856F-7B656117D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      </a:t>
            </a:r>
            <a:r>
              <a:rPr lang="ru-RU" sz="2000" dirty="0"/>
              <a:t> </a:t>
            </a:r>
            <a:r>
              <a:rPr lang="en-US" sz="2000" dirty="0" smtClean="0"/>
              <a:t>  </a:t>
            </a:r>
            <a:r>
              <a:rPr lang="ru-RU" sz="2000" dirty="0" smtClean="0"/>
              <a:t>         </a:t>
            </a:r>
            <a:r>
              <a:rPr lang="ru-RU" sz="2000" b="1" dirty="0"/>
              <a:t>При </a:t>
            </a:r>
            <a:r>
              <a:rPr lang="ru-RU" sz="2000" b="1" dirty="0" err="1"/>
              <a:t>коронавірусному</a:t>
            </a:r>
            <a:r>
              <a:rPr lang="ru-RU" sz="2000" b="1" dirty="0"/>
              <a:t> </a:t>
            </a:r>
            <a:r>
              <a:rPr lang="ru-RU" sz="2000" b="1" dirty="0" err="1"/>
              <a:t>ураженні</a:t>
            </a:r>
            <a:r>
              <a:rPr lang="ru-RU" sz="2000" b="1" dirty="0"/>
              <a:t> </a:t>
            </a:r>
            <a:r>
              <a:rPr lang="ru-RU" sz="2000" b="1" dirty="0" err="1"/>
              <a:t>легень</a:t>
            </a:r>
            <a:r>
              <a:rPr lang="ru-RU" sz="2000" b="1" dirty="0"/>
              <a:t> для </a:t>
            </a:r>
            <a:r>
              <a:rPr lang="ru-RU" sz="2000" b="1" dirty="0" err="1"/>
              <a:t>зменшення</a:t>
            </a:r>
            <a:r>
              <a:rPr lang="ru-RU" sz="2000" b="1" dirty="0"/>
              <a:t> </a:t>
            </a:r>
            <a:r>
              <a:rPr lang="ru-RU" sz="2000" b="1" dirty="0" err="1"/>
              <a:t>перфузійних</a:t>
            </a:r>
            <a:r>
              <a:rPr lang="ru-RU" sz="2000" b="1" dirty="0"/>
              <a:t> </a:t>
            </a:r>
            <a:r>
              <a:rPr lang="ru-RU" sz="2000" b="1" dirty="0" err="1"/>
              <a:t>порушень</a:t>
            </a:r>
            <a:r>
              <a:rPr lang="ru-RU" sz="2000" b="1" dirty="0"/>
              <a:t> та </a:t>
            </a:r>
            <a:r>
              <a:rPr lang="ru-RU" sz="2000" b="1" dirty="0" err="1"/>
              <a:t>покращення</a:t>
            </a:r>
            <a:r>
              <a:rPr lang="ru-RU" sz="2000" b="1" dirty="0"/>
              <a:t> </a:t>
            </a:r>
            <a:r>
              <a:rPr lang="ru-RU" sz="2000" b="1" dirty="0" err="1"/>
              <a:t>вентиляційної</a:t>
            </a:r>
            <a:r>
              <a:rPr lang="ru-RU" sz="2000" b="1" dirty="0"/>
              <a:t> </a:t>
            </a:r>
            <a:r>
              <a:rPr lang="ru-RU" sz="2000" b="1" dirty="0" err="1"/>
              <a:t>здатності</a:t>
            </a:r>
            <a:r>
              <a:rPr lang="ru-RU" sz="2000" b="1" dirty="0"/>
              <a:t> </a:t>
            </a:r>
            <a:r>
              <a:rPr lang="ru-RU" sz="2000" b="1" dirty="0" err="1"/>
              <a:t>легень</a:t>
            </a:r>
            <a:r>
              <a:rPr lang="ru-RU" sz="2000" b="1" dirty="0"/>
              <a:t>, </a:t>
            </a:r>
            <a:r>
              <a:rPr lang="ru-RU" sz="2000" b="1" dirty="0" err="1"/>
              <a:t>необхідно</a:t>
            </a:r>
            <a:r>
              <a:rPr lang="ru-RU" sz="2000" b="1" dirty="0"/>
              <a:t> </a:t>
            </a:r>
            <a:r>
              <a:rPr lang="ru-RU" sz="2000" b="1" dirty="0" err="1"/>
              <a:t>проведення</a:t>
            </a:r>
            <a:r>
              <a:rPr lang="ru-RU" sz="2000" b="1" dirty="0"/>
              <a:t> </a:t>
            </a:r>
            <a:r>
              <a:rPr lang="ru-RU" sz="2000" b="1" dirty="0" err="1"/>
              <a:t>дихальних</a:t>
            </a:r>
            <a:r>
              <a:rPr lang="ru-RU" sz="2000" b="1" dirty="0"/>
              <a:t> </a:t>
            </a:r>
            <a:r>
              <a:rPr lang="ru-RU" sz="2000" b="1" dirty="0" err="1"/>
              <a:t>вправ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 smtClean="0"/>
              <a:t>включають</a:t>
            </a:r>
            <a:r>
              <a:rPr lang="ru-RU" sz="2000" b="1" dirty="0" smtClean="0"/>
              <a:t> </a:t>
            </a:r>
            <a:r>
              <a:rPr lang="ru-RU" sz="2000" b="1" dirty="0" err="1"/>
              <a:t>інспіраторну</a:t>
            </a:r>
            <a:r>
              <a:rPr lang="ru-RU" sz="2000" b="1" dirty="0"/>
              <a:t> мускулатуру, </a:t>
            </a:r>
            <a:r>
              <a:rPr lang="ru-RU" sz="2000" b="1" dirty="0" smtClean="0"/>
              <a:t>яка </a:t>
            </a:r>
            <a:r>
              <a:rPr lang="ru-RU" sz="2000" b="1" dirty="0" err="1"/>
              <a:t>впливає</a:t>
            </a:r>
            <a:r>
              <a:rPr lang="ru-RU" sz="2000" b="1" dirty="0"/>
              <a:t> на </a:t>
            </a:r>
            <a:r>
              <a:rPr lang="ru-RU" sz="2000" b="1" dirty="0" err="1"/>
              <a:t>всі</a:t>
            </a:r>
            <a:r>
              <a:rPr lang="ru-RU" sz="2000" b="1" dirty="0"/>
              <a:t> </a:t>
            </a:r>
            <a:r>
              <a:rPr lang="ru-RU" sz="2000" b="1" dirty="0" err="1"/>
              <a:t>аспекти</a:t>
            </a:r>
            <a:r>
              <a:rPr lang="ru-RU" sz="2000" b="1" dirty="0"/>
              <a:t> </a:t>
            </a:r>
            <a:r>
              <a:rPr lang="ru-RU" sz="2000" b="1" dirty="0" err="1"/>
              <a:t>легеневої</a:t>
            </a:r>
            <a:r>
              <a:rPr lang="ru-RU" sz="2000" b="1" dirty="0"/>
              <a:t> </a:t>
            </a:r>
            <a:r>
              <a:rPr lang="ru-RU" sz="2000" b="1" dirty="0" err="1"/>
              <a:t>вентиляції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           При </a:t>
            </a:r>
            <a:r>
              <a:rPr lang="ru-RU" sz="2000" b="1" dirty="0" err="1" smtClean="0"/>
              <a:t>впливі</a:t>
            </a:r>
            <a:r>
              <a:rPr lang="ru-RU" sz="2000" b="1" dirty="0" smtClean="0"/>
              <a:t> </a:t>
            </a:r>
            <a:r>
              <a:rPr lang="ru-RU" sz="2000" b="1" dirty="0"/>
              <a:t>на </a:t>
            </a:r>
            <a:r>
              <a:rPr lang="ru-RU" sz="2000" b="1" dirty="0" err="1"/>
              <a:t>патерн</a:t>
            </a:r>
            <a:r>
              <a:rPr lang="ru-RU" sz="2000" b="1" dirty="0"/>
              <a:t> </a:t>
            </a:r>
            <a:r>
              <a:rPr lang="ru-RU" sz="2000" b="1" dirty="0" err="1"/>
              <a:t>дихання</a:t>
            </a:r>
            <a:r>
              <a:rPr lang="ru-RU" sz="2000" b="1" dirty="0"/>
              <a:t> </a:t>
            </a:r>
            <a:r>
              <a:rPr lang="ru-RU" sz="2000" b="1" dirty="0" err="1"/>
              <a:t>відбувається</a:t>
            </a:r>
            <a:r>
              <a:rPr lang="ru-RU" sz="2000" b="1" dirty="0"/>
              <a:t> </a:t>
            </a:r>
            <a:r>
              <a:rPr lang="ru-RU" sz="2000" b="1" dirty="0" err="1"/>
              <a:t>зменшення</a:t>
            </a:r>
            <a:r>
              <a:rPr lang="ru-RU" sz="2000" b="1" dirty="0"/>
              <a:t> </a:t>
            </a:r>
            <a:r>
              <a:rPr lang="ru-RU" sz="2000" b="1" dirty="0" err="1"/>
              <a:t>навантаження</a:t>
            </a:r>
            <a:r>
              <a:rPr lang="ru-RU" sz="2000" b="1" dirty="0"/>
              <a:t> на </a:t>
            </a:r>
            <a:r>
              <a:rPr lang="ru-RU" sz="2000" b="1" dirty="0" err="1"/>
              <a:t>альвеоли</a:t>
            </a:r>
            <a:r>
              <a:rPr lang="ru-RU" sz="2000" b="1" dirty="0"/>
              <a:t> за </a:t>
            </a:r>
            <a:r>
              <a:rPr lang="ru-RU" sz="2000" b="1" dirty="0" err="1"/>
              <a:t>рахунок</a:t>
            </a:r>
            <a:r>
              <a:rPr lang="ru-RU" sz="2000" b="1" dirty="0"/>
              <a:t> </a:t>
            </a:r>
            <a:r>
              <a:rPr lang="ru-RU" sz="2000" b="1" dirty="0" err="1"/>
              <a:t>зниження</a:t>
            </a:r>
            <a:r>
              <a:rPr lang="ru-RU" sz="2000" b="1" dirty="0"/>
              <a:t> опору та </a:t>
            </a:r>
            <a:r>
              <a:rPr lang="ru-RU" sz="2000" b="1" dirty="0" err="1"/>
              <a:t>покращення</a:t>
            </a:r>
            <a:r>
              <a:rPr lang="ru-RU" sz="2000" b="1" dirty="0"/>
              <a:t> </a:t>
            </a:r>
            <a:r>
              <a:rPr lang="ru-RU" sz="2000" b="1" dirty="0" err="1"/>
              <a:t>вентиляції</a:t>
            </a:r>
            <a:r>
              <a:rPr lang="ru-RU" sz="2000" b="1" dirty="0"/>
              <a:t> в бронхах. Особливо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важливо</a:t>
            </a:r>
            <a:r>
              <a:rPr lang="ru-RU" sz="2000" b="1" dirty="0"/>
              <a:t> для </a:t>
            </a:r>
            <a:r>
              <a:rPr lang="ru-RU" sz="2000" b="1" dirty="0" err="1"/>
              <a:t>пацієнтів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перебували</a:t>
            </a:r>
            <a:r>
              <a:rPr lang="ru-RU" sz="2000" b="1" dirty="0"/>
              <a:t> в </a:t>
            </a:r>
            <a:r>
              <a:rPr lang="ru-RU" sz="2000" b="1" dirty="0" err="1"/>
              <a:t>прон</a:t>
            </a:r>
            <a:r>
              <a:rPr lang="ru-RU" sz="2000" b="1" dirty="0"/>
              <a:t> </a:t>
            </a:r>
            <a:r>
              <a:rPr lang="ru-RU" sz="2000" b="1" dirty="0" err="1"/>
              <a:t>позиції</a:t>
            </a:r>
            <a:r>
              <a:rPr lang="ru-RU" sz="2000" b="1" dirty="0"/>
              <a:t>, при </a:t>
            </a:r>
            <a:r>
              <a:rPr lang="ru-RU" sz="2000" b="1" dirty="0" err="1"/>
              <a:t>якій</a:t>
            </a:r>
            <a:r>
              <a:rPr lang="ru-RU" sz="2000" b="1" dirty="0"/>
              <a:t> </a:t>
            </a:r>
            <a:r>
              <a:rPr lang="ru-RU" sz="2000" b="1" dirty="0" err="1"/>
              <a:t>найчастіше</a:t>
            </a:r>
            <a:r>
              <a:rPr lang="ru-RU" sz="2000" b="1" dirty="0"/>
              <a:t> </a:t>
            </a:r>
            <a:r>
              <a:rPr lang="ru-RU" sz="2000" b="1" dirty="0" err="1"/>
              <a:t>страждає</a:t>
            </a:r>
            <a:r>
              <a:rPr lang="ru-RU" sz="2000" b="1" dirty="0"/>
              <a:t> </a:t>
            </a:r>
            <a:r>
              <a:rPr lang="ru-RU" sz="2000" b="1" dirty="0" err="1"/>
              <a:t>даний</a:t>
            </a:r>
            <a:r>
              <a:rPr lang="ru-RU" sz="2000" b="1" dirty="0"/>
              <a:t> вид </a:t>
            </a:r>
            <a:r>
              <a:rPr lang="ru-RU" sz="2000" b="1" dirty="0" err="1"/>
              <a:t>мускулатури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err="1" smtClean="0">
                <a:solidFill>
                  <a:srgbClr val="FFFF00"/>
                </a:solidFill>
              </a:rPr>
              <a:t>Тривалість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та </a:t>
            </a:r>
            <a:r>
              <a:rPr lang="ru-RU" sz="2000" b="1" dirty="0" err="1">
                <a:solidFill>
                  <a:srgbClr val="FFFF00"/>
                </a:solidFill>
              </a:rPr>
              <a:t>інтенсивність</a:t>
            </a:r>
            <a:r>
              <a:rPr lang="ru-RU" sz="2000" b="1" dirty="0">
                <a:solidFill>
                  <a:srgbClr val="FFFF00"/>
                </a:solidFill>
              </a:rPr>
              <a:t> занять </a:t>
            </a:r>
            <a:r>
              <a:rPr lang="ru-RU" sz="2000" b="1" dirty="0" err="1">
                <a:solidFill>
                  <a:srgbClr val="FFFF00"/>
                </a:solidFill>
              </a:rPr>
              <a:t>підбирається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індивідуально</a:t>
            </a:r>
            <a:r>
              <a:rPr lang="ru-RU" sz="2000" b="1" dirty="0">
                <a:solidFill>
                  <a:srgbClr val="FFFF00"/>
                </a:solidFill>
              </a:rPr>
              <a:t>. Рекомендована </a:t>
            </a:r>
            <a:r>
              <a:rPr lang="ru-RU" sz="2000" b="1" dirty="0" err="1">
                <a:solidFill>
                  <a:srgbClr val="FFFF00"/>
                </a:solidFill>
              </a:rPr>
              <a:t>кількість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підходів</a:t>
            </a:r>
            <a:r>
              <a:rPr lang="ru-RU" sz="2000" b="1" dirty="0">
                <a:solidFill>
                  <a:srgbClr val="FFFF00"/>
                </a:solidFill>
              </a:rPr>
              <a:t> 3-4 рази на день, </a:t>
            </a:r>
            <a:r>
              <a:rPr lang="ru-RU" sz="2000" b="1" dirty="0" err="1">
                <a:solidFill>
                  <a:srgbClr val="FFFF00"/>
                </a:solidFill>
              </a:rPr>
              <a:t>тривалістю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від</a:t>
            </a:r>
            <a:r>
              <a:rPr lang="ru-RU" sz="2000" b="1" dirty="0">
                <a:solidFill>
                  <a:srgbClr val="FFFF00"/>
                </a:solidFill>
              </a:rPr>
              <a:t> 5 до 20 </a:t>
            </a:r>
            <a:r>
              <a:rPr lang="ru-RU" sz="2000" b="1" dirty="0" err="1">
                <a:solidFill>
                  <a:srgbClr val="FFFF00"/>
                </a:solidFill>
              </a:rPr>
              <a:t>хвилин</a:t>
            </a:r>
            <a:r>
              <a:rPr lang="ru-RU" sz="2000" b="1" dirty="0">
                <a:solidFill>
                  <a:srgbClr val="FFFF00"/>
                </a:solidFill>
              </a:rPr>
              <a:t>.</a:t>
            </a:r>
            <a:endParaRPr lang="fr-F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43546FB-7F84-4264-A901-232C5E8F8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3" y="763726"/>
            <a:ext cx="4468379" cy="27058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5E8F9-E268-452C-8B84-42115CC1A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75" y="3658056"/>
            <a:ext cx="3256322" cy="2962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FC355D-B885-4021-9B90-AA6E5CB59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83904"/>
            <a:ext cx="4362062" cy="3247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245CC2-5B98-4DB7-885C-C9229464D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14" y="648550"/>
            <a:ext cx="3256322" cy="2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55231-1461-4E46-AB8D-2AE73B0C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76672"/>
            <a:ext cx="7886700" cy="6038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Для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відновлення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дихальних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м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’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язів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uk-UA" sz="3600" b="1" i="1" dirty="0" smtClean="0">
                <a:latin typeface="+mn-lt"/>
                <a:ea typeface="+mn-ea"/>
                <a:cs typeface="+mn-cs"/>
              </a:rPr>
              <a:t>використовують вправи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:</a:t>
            </a:r>
            <a:endParaRPr lang="fr-FR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F7C8EF-7849-486B-B04C-E73DA187A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87" y="1064525"/>
            <a:ext cx="8253663" cy="5112438"/>
          </a:xfr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</a:t>
            </a:r>
            <a:r>
              <a:rPr lang="ru-RU" dirty="0"/>
              <a:t>      </a:t>
            </a:r>
            <a:r>
              <a:rPr lang="ru-RU" b="1" i="1" dirty="0"/>
              <a:t> </a:t>
            </a:r>
            <a:r>
              <a:rPr lang="ru-RU" b="1" i="1" dirty="0" smtClean="0"/>
              <a:t>* </a:t>
            </a:r>
            <a:r>
              <a:rPr lang="ru-RU" sz="2400" b="1" i="1" dirty="0" err="1" smtClean="0"/>
              <a:t>видих</a:t>
            </a:r>
            <a:r>
              <a:rPr lang="ru-RU" sz="2400" b="1" i="1" dirty="0" smtClean="0"/>
              <a:t> </a:t>
            </a:r>
            <a:r>
              <a:rPr lang="ru-RU" sz="2400" b="1" i="1" dirty="0"/>
              <a:t>з невеликим опором через </a:t>
            </a:r>
            <a:r>
              <a:rPr lang="ru-RU" sz="2400" b="1" i="1" dirty="0" err="1"/>
              <a:t>зімкнуті</a:t>
            </a:r>
            <a:r>
              <a:rPr lang="ru-RU" sz="2400" b="1" i="1" dirty="0"/>
              <a:t> губи</a:t>
            </a:r>
            <a:r>
              <a:rPr lang="ru-RU" sz="2400" b="1" i="1" dirty="0" smtClean="0"/>
              <a:t>;</a:t>
            </a:r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r>
              <a:rPr lang="ru-RU" sz="2400" b="1" i="1" dirty="0"/>
              <a:t>             • з </a:t>
            </a:r>
            <a:r>
              <a:rPr lang="ru-RU" sz="2400" b="1" i="1" dirty="0" err="1"/>
              <a:t>подовженим</a:t>
            </a:r>
            <a:r>
              <a:rPr lang="ru-RU" sz="2400" b="1" i="1" dirty="0"/>
              <a:t> </a:t>
            </a:r>
            <a:r>
              <a:rPr lang="ru-RU" sz="2400" b="1" i="1" dirty="0" err="1"/>
              <a:t>вдихом</a:t>
            </a:r>
            <a:r>
              <a:rPr lang="ru-RU" sz="2400" b="1" i="1" dirty="0" smtClean="0"/>
              <a:t>;</a:t>
            </a:r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r>
              <a:rPr lang="ru-RU" sz="2400" b="1" i="1" dirty="0"/>
              <a:t>             • </a:t>
            </a:r>
            <a:r>
              <a:rPr lang="ru-RU" sz="2400" b="1" i="1" dirty="0" err="1"/>
              <a:t>спрямовані</a:t>
            </a:r>
            <a:r>
              <a:rPr lang="ru-RU" sz="2400" b="1" i="1" dirty="0"/>
              <a:t> на </a:t>
            </a:r>
            <a:r>
              <a:rPr lang="ru-RU" sz="2400" b="1" i="1" dirty="0" err="1"/>
              <a:t>тренування</a:t>
            </a:r>
            <a:r>
              <a:rPr lang="ru-RU" sz="2400" b="1" i="1" dirty="0"/>
              <a:t> </a:t>
            </a:r>
            <a:r>
              <a:rPr lang="ru-RU" sz="2400" b="1" i="1" dirty="0" err="1"/>
              <a:t>діафрагми</a:t>
            </a:r>
            <a:r>
              <a:rPr lang="ru-RU" sz="2400" b="1" i="1" dirty="0"/>
              <a:t> (</a:t>
            </a:r>
            <a:r>
              <a:rPr lang="ru-RU" sz="2400" b="1" i="1" dirty="0" err="1"/>
              <a:t>діафрагмальне</a:t>
            </a:r>
            <a:r>
              <a:rPr lang="ru-RU" sz="2400" b="1" i="1" dirty="0"/>
              <a:t> </a:t>
            </a:r>
            <a:r>
              <a:rPr lang="ru-RU" sz="2400" b="1" i="1" dirty="0" err="1"/>
              <a:t>дихання</a:t>
            </a:r>
            <a:r>
              <a:rPr lang="ru-RU" sz="2400" b="1" i="1" dirty="0" smtClean="0"/>
              <a:t>)</a:t>
            </a:r>
          </a:p>
          <a:p>
            <a:pPr marL="0" indent="0">
              <a:buNone/>
            </a:pPr>
            <a:endParaRPr lang="ru-RU" sz="2400" b="1" i="1" dirty="0"/>
          </a:p>
          <a:p>
            <a:pPr marL="0" indent="0">
              <a:buNone/>
            </a:pPr>
            <a:r>
              <a:rPr lang="ru-RU" sz="2400" b="1" i="1" dirty="0"/>
              <a:t>            </a:t>
            </a:r>
            <a:r>
              <a:rPr lang="ru-RU" sz="2400" b="1" i="1" dirty="0" err="1"/>
              <a:t>Вправи</a:t>
            </a:r>
            <a:r>
              <a:rPr lang="ru-RU" sz="2400" b="1" i="1" dirty="0"/>
              <a:t> на </a:t>
            </a:r>
            <a:r>
              <a:rPr lang="ru-RU" sz="2400" b="1" i="1" dirty="0" err="1"/>
              <a:t>активацію</a:t>
            </a:r>
            <a:r>
              <a:rPr lang="ru-RU" sz="2400" b="1" i="1" dirty="0"/>
              <a:t> </a:t>
            </a:r>
            <a:r>
              <a:rPr lang="ru-RU" sz="2400" b="1" i="1" dirty="0" err="1"/>
              <a:t>вдиху</a:t>
            </a:r>
            <a:r>
              <a:rPr lang="ru-RU" sz="2400" b="1" i="1" dirty="0"/>
              <a:t> </a:t>
            </a:r>
            <a:r>
              <a:rPr lang="ru-RU" sz="2400" b="1" i="1" dirty="0" err="1"/>
              <a:t>слід</a:t>
            </a:r>
            <a:r>
              <a:rPr lang="ru-RU" sz="2400" b="1" i="1" dirty="0"/>
              <a:t> </a:t>
            </a:r>
            <a:r>
              <a:rPr lang="ru-RU" sz="2400" b="1" i="1" dirty="0" err="1"/>
              <a:t>поєднувати</a:t>
            </a:r>
            <a:r>
              <a:rPr lang="ru-RU" sz="2400" b="1" i="1" dirty="0"/>
              <a:t> з </a:t>
            </a:r>
            <a:r>
              <a:rPr lang="ru-RU" sz="2400" b="1" i="1" dirty="0" err="1"/>
              <a:t>глибоким</a:t>
            </a:r>
            <a:r>
              <a:rPr lang="ru-RU" sz="2400" b="1" i="1" dirty="0"/>
              <a:t> </a:t>
            </a:r>
            <a:r>
              <a:rPr lang="ru-RU" sz="2400" b="1" i="1" dirty="0" err="1"/>
              <a:t>видихом</a:t>
            </a:r>
            <a:r>
              <a:rPr lang="ru-RU" sz="2400" b="1" i="1" dirty="0"/>
              <a:t> через </a:t>
            </a:r>
            <a:r>
              <a:rPr lang="ru-RU" sz="2400" b="1" i="1" dirty="0" err="1"/>
              <a:t>нещільно</a:t>
            </a:r>
            <a:r>
              <a:rPr lang="ru-RU" sz="2400" b="1" i="1" dirty="0"/>
              <a:t> </a:t>
            </a:r>
            <a:r>
              <a:rPr lang="ru-RU" sz="2400" b="1" i="1" dirty="0" err="1"/>
              <a:t>зімкнуті</a:t>
            </a:r>
            <a:r>
              <a:rPr lang="ru-RU" sz="2400" b="1" i="1" dirty="0"/>
              <a:t> губи, </a:t>
            </a:r>
            <a:r>
              <a:rPr lang="ru-RU" sz="2400" b="1" i="1" dirty="0" err="1"/>
              <a:t>вдих</a:t>
            </a:r>
            <a:r>
              <a:rPr lang="ru-RU" sz="2400" b="1" i="1" dirty="0"/>
              <a:t> при </a:t>
            </a:r>
            <a:r>
              <a:rPr lang="ru-RU" sz="2400" b="1" i="1" dirty="0" err="1"/>
              <a:t>цьому</a:t>
            </a:r>
            <a:r>
              <a:rPr lang="ru-RU" sz="2400" b="1" i="1" dirty="0"/>
              <a:t> </a:t>
            </a:r>
            <a:r>
              <a:rPr lang="ru-RU" sz="2400" b="1" i="1" dirty="0" err="1"/>
              <a:t>відбувається</a:t>
            </a:r>
            <a:r>
              <a:rPr lang="ru-RU" sz="2400" b="1" i="1" dirty="0"/>
              <a:t> через </a:t>
            </a:r>
            <a:r>
              <a:rPr lang="ru-RU" sz="2400" b="1" i="1" dirty="0" err="1"/>
              <a:t>ніс</a:t>
            </a:r>
            <a:r>
              <a:rPr lang="ru-RU" sz="2400" b="1" i="1" dirty="0"/>
              <a:t>. </a:t>
            </a:r>
            <a:endParaRPr lang="ru-RU" sz="2400" b="1" i="1" dirty="0" smtClean="0"/>
          </a:p>
          <a:p>
            <a:pPr marL="0" indent="0">
              <a:buNone/>
            </a:pPr>
            <a:r>
              <a:rPr lang="ru-RU" sz="2400" b="1" i="1" dirty="0" smtClean="0"/>
              <a:t>Час </a:t>
            </a:r>
            <a:r>
              <a:rPr lang="ru-RU" sz="2400" b="1" i="1" dirty="0" err="1"/>
              <a:t>видиху</a:t>
            </a:r>
            <a:r>
              <a:rPr lang="ru-RU" sz="2400" b="1" i="1" dirty="0"/>
              <a:t> </a:t>
            </a:r>
            <a:r>
              <a:rPr lang="ru-RU" sz="2400" b="1" i="1" dirty="0" err="1"/>
              <a:t>довший</a:t>
            </a:r>
            <a:r>
              <a:rPr lang="ru-RU" sz="2400" b="1" i="1" dirty="0"/>
              <a:t> </a:t>
            </a:r>
            <a:r>
              <a:rPr lang="ru-RU" sz="2400" b="1" i="1" dirty="0" err="1"/>
              <a:t>від</a:t>
            </a:r>
            <a:r>
              <a:rPr lang="ru-RU" sz="2400" b="1" i="1" dirty="0"/>
              <a:t> </a:t>
            </a:r>
            <a:r>
              <a:rPr lang="ru-RU" sz="2400" b="1" i="1" dirty="0" err="1"/>
              <a:t>вдиху</a:t>
            </a:r>
            <a:r>
              <a:rPr lang="ru-RU" sz="2400" b="1" i="1" dirty="0"/>
              <a:t>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2905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FED79-C584-452D-AB08-381C5A99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18365"/>
            <a:ext cx="7543800" cy="11893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36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Постуральний</a:t>
            </a:r>
            <a:r>
              <a:rPr lang="ru-RU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lang="ru-RU" sz="36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позиційний</a:t>
            </a:r>
            <a:r>
              <a:rPr lang="ru-RU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)дренаж</a:t>
            </a:r>
            <a:r>
              <a:rPr 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  <a:br>
              <a:rPr lang="ru-R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fr-FR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DD270A-8D4A-4AF2-9071-CDB771B7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69762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 </a:t>
            </a:r>
            <a:r>
              <a:rPr lang="ru-RU" sz="2400" b="1" dirty="0"/>
              <a:t>Даний метод </a:t>
            </a:r>
            <a:r>
              <a:rPr lang="ru-RU" sz="2400" b="1" dirty="0" err="1"/>
              <a:t>застосовується</a:t>
            </a:r>
            <a:r>
              <a:rPr lang="ru-RU" sz="2400" b="1" dirty="0"/>
              <a:t> для </a:t>
            </a:r>
            <a:r>
              <a:rPr lang="ru-RU" sz="2400" b="1" dirty="0" err="1"/>
              <a:t>полегшення</a:t>
            </a:r>
            <a:r>
              <a:rPr lang="ru-RU" sz="2400" b="1" dirty="0"/>
              <a:t> </a:t>
            </a:r>
            <a:r>
              <a:rPr lang="ru-RU" sz="2400" b="1" dirty="0" err="1"/>
              <a:t>відходження</a:t>
            </a:r>
            <a:r>
              <a:rPr lang="ru-RU" sz="2400" b="1" dirty="0"/>
              <a:t> </a:t>
            </a:r>
            <a:r>
              <a:rPr lang="ru-RU" sz="2400" b="1" dirty="0" err="1"/>
              <a:t>мокротиння</a:t>
            </a:r>
            <a:r>
              <a:rPr lang="ru-RU" sz="2400" b="1" dirty="0"/>
              <a:t> за </a:t>
            </a:r>
            <a:r>
              <a:rPr lang="ru-RU" sz="2400" b="1" dirty="0" err="1"/>
              <a:t>допомогою</a:t>
            </a:r>
            <a:r>
              <a:rPr lang="ru-RU" sz="2400" b="1" dirty="0"/>
              <a:t> </a:t>
            </a:r>
            <a:r>
              <a:rPr lang="ru-RU" sz="2400" b="1" dirty="0" err="1"/>
              <a:t>прийняття</a:t>
            </a:r>
            <a:r>
              <a:rPr lang="ru-RU" sz="2400" b="1" dirty="0"/>
              <a:t> </a:t>
            </a:r>
            <a:r>
              <a:rPr lang="ru-RU" sz="2400" b="1" dirty="0" err="1"/>
              <a:t>спеціально</a:t>
            </a:r>
            <a:r>
              <a:rPr lang="ru-RU" sz="2400" b="1" dirty="0"/>
              <a:t> </a:t>
            </a:r>
            <a:r>
              <a:rPr lang="ru-RU" sz="2400" b="1" dirty="0" err="1"/>
              <a:t>заданого</a:t>
            </a:r>
            <a:r>
              <a:rPr lang="ru-RU" sz="2400" b="1" dirty="0"/>
              <a:t> </a:t>
            </a:r>
            <a:r>
              <a:rPr lang="ru-RU" sz="2400" b="1" dirty="0" err="1"/>
              <a:t>положення</a:t>
            </a:r>
            <a:r>
              <a:rPr lang="ru-RU" sz="2400" b="1" dirty="0"/>
              <a:t> </a:t>
            </a:r>
            <a:r>
              <a:rPr lang="ru-RU" sz="2400" b="1" dirty="0" err="1"/>
              <a:t>тіла</a:t>
            </a:r>
            <a:r>
              <a:rPr lang="ru-RU" sz="2400" b="1" dirty="0"/>
              <a:t>, при </a:t>
            </a:r>
            <a:r>
              <a:rPr lang="ru-RU" sz="2400" b="1" dirty="0" err="1"/>
              <a:t>якому</a:t>
            </a:r>
            <a:r>
              <a:rPr lang="ru-RU" sz="2400" b="1" dirty="0"/>
              <a:t> зона </a:t>
            </a:r>
            <a:r>
              <a:rPr lang="ru-RU" sz="2400" b="1" dirty="0" err="1"/>
              <a:t>ураження</a:t>
            </a:r>
            <a:r>
              <a:rPr lang="ru-RU" sz="2400" b="1" dirty="0"/>
              <a:t> </a:t>
            </a:r>
            <a:r>
              <a:rPr lang="ru-RU" sz="2400" b="1" dirty="0" err="1"/>
              <a:t>легень</a:t>
            </a:r>
            <a:r>
              <a:rPr lang="ru-RU" sz="2400" b="1" dirty="0"/>
              <a:t> </a:t>
            </a:r>
            <a:r>
              <a:rPr lang="ru-RU" sz="2400" b="1" dirty="0" err="1"/>
              <a:t>знаходиться</a:t>
            </a:r>
            <a:r>
              <a:rPr lang="ru-RU" sz="2400" b="1" dirty="0"/>
              <a:t> </a:t>
            </a:r>
            <a:r>
              <a:rPr lang="ru-RU" sz="2400" b="1" dirty="0" err="1"/>
              <a:t>вище</a:t>
            </a:r>
            <a:r>
              <a:rPr lang="ru-RU" sz="2400" b="1" dirty="0"/>
              <a:t> </a:t>
            </a:r>
            <a:r>
              <a:rPr lang="ru-RU" sz="2400" b="1" dirty="0" err="1"/>
              <a:t>місця</a:t>
            </a:r>
            <a:r>
              <a:rPr lang="ru-RU" sz="2400" b="1" dirty="0"/>
              <a:t> </a:t>
            </a:r>
            <a:r>
              <a:rPr lang="ru-RU" sz="2400" b="1" dirty="0" err="1"/>
              <a:t>біфуркації</a:t>
            </a:r>
            <a:r>
              <a:rPr lang="ru-RU" sz="2400" b="1" dirty="0"/>
              <a:t> </a:t>
            </a:r>
            <a:r>
              <a:rPr lang="ru-RU" sz="2400" b="1" dirty="0" err="1"/>
              <a:t>трахеї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      </a:t>
            </a:r>
            <a:r>
              <a:rPr lang="ru-RU" sz="2400" b="1" dirty="0" err="1"/>
              <a:t>Постуральний</a:t>
            </a:r>
            <a:r>
              <a:rPr lang="ru-RU" sz="2400" b="1" dirty="0"/>
              <a:t> дренаж з </a:t>
            </a:r>
            <a:r>
              <a:rPr lang="ru-RU" sz="2400" b="1" dirty="0" err="1"/>
              <a:t>відкашлюванням</a:t>
            </a:r>
            <a:r>
              <a:rPr lang="ru-RU" sz="2400" b="1" dirty="0"/>
              <a:t> проводиться </a:t>
            </a:r>
            <a:r>
              <a:rPr lang="ru-RU" sz="2400" b="1" dirty="0" err="1"/>
              <a:t>завжди</a:t>
            </a:r>
            <a:r>
              <a:rPr lang="ru-RU" sz="2400" b="1" dirty="0"/>
              <a:t> </a:t>
            </a:r>
            <a:r>
              <a:rPr lang="ru-RU" sz="2400" b="1" dirty="0" err="1"/>
              <a:t>натще</a:t>
            </a:r>
            <a:r>
              <a:rPr lang="ru-RU" sz="2400" b="1" dirty="0"/>
              <a:t> </a:t>
            </a:r>
            <a:r>
              <a:rPr lang="ru-RU" sz="2400" b="1" dirty="0" err="1"/>
              <a:t>вранці</a:t>
            </a:r>
            <a:r>
              <a:rPr lang="ru-RU" sz="2400" b="1" dirty="0"/>
              <a:t>, при </a:t>
            </a:r>
            <a:r>
              <a:rPr lang="ru-RU" sz="2400" b="1" dirty="0" err="1" smtClean="0"/>
              <a:t>великій</a:t>
            </a:r>
            <a:r>
              <a:rPr lang="ru-RU" sz="2400" b="1" dirty="0" smtClean="0"/>
              <a:t> </a:t>
            </a:r>
            <a:r>
              <a:rPr lang="ru-RU" sz="2400" b="1" dirty="0" err="1"/>
              <a:t>кількості</a:t>
            </a:r>
            <a:r>
              <a:rPr lang="ru-RU" sz="2400" b="1" dirty="0"/>
              <a:t> </a:t>
            </a:r>
            <a:r>
              <a:rPr lang="ru-RU" sz="2400" b="1" dirty="0" err="1"/>
              <a:t>мокротиння</a:t>
            </a:r>
            <a:r>
              <a:rPr lang="ru-RU" sz="2400" b="1" dirty="0"/>
              <a:t> </a:t>
            </a:r>
            <a:r>
              <a:rPr lang="ru-RU" sz="2400" b="1" dirty="0" err="1"/>
              <a:t>вранці</a:t>
            </a:r>
            <a:r>
              <a:rPr lang="ru-RU" sz="2400" b="1" dirty="0"/>
              <a:t> і </a:t>
            </a:r>
            <a:r>
              <a:rPr lang="ru-RU" sz="2400" b="1" dirty="0" err="1"/>
              <a:t>ввечері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      Для </a:t>
            </a:r>
            <a:r>
              <a:rPr lang="ru-RU" sz="2400" b="1" dirty="0" err="1"/>
              <a:t>поліпшення</a:t>
            </a:r>
            <a:r>
              <a:rPr lang="ru-RU" sz="2400" b="1" dirty="0"/>
              <a:t> </a:t>
            </a:r>
            <a:r>
              <a:rPr lang="ru-RU" sz="2400" b="1" dirty="0" err="1"/>
              <a:t>відходження</a:t>
            </a:r>
            <a:r>
              <a:rPr lang="ru-RU" sz="2400" b="1" dirty="0"/>
              <a:t> </a:t>
            </a:r>
            <a:r>
              <a:rPr lang="ru-RU" sz="2400" b="1" dirty="0" err="1"/>
              <a:t>призначаються</a:t>
            </a:r>
            <a:r>
              <a:rPr lang="ru-RU" sz="2400" b="1" dirty="0"/>
              <a:t> </a:t>
            </a:r>
            <a:r>
              <a:rPr lang="ru-RU" sz="2400" b="1" dirty="0" err="1"/>
              <a:t>муколітичні</a:t>
            </a:r>
            <a:r>
              <a:rPr lang="ru-RU" sz="2400" b="1" dirty="0"/>
              <a:t> </a:t>
            </a:r>
            <a:r>
              <a:rPr lang="ru-RU" sz="2400" b="1" dirty="0" err="1"/>
              <a:t>препарати</a:t>
            </a:r>
            <a:r>
              <a:rPr lang="ru-RU" sz="2400" b="1" dirty="0"/>
              <a:t>, </a:t>
            </a:r>
            <a:r>
              <a:rPr lang="ru-RU" sz="2400" b="1" dirty="0" err="1" smtClean="0"/>
              <a:t>пиття</a:t>
            </a:r>
            <a:r>
              <a:rPr lang="ru-RU" sz="2400" b="1" dirty="0" smtClean="0"/>
              <a:t>, </a:t>
            </a:r>
            <a:r>
              <a:rPr lang="ru-RU" sz="2400" b="1" dirty="0" err="1"/>
              <a:t>інгаляції</a:t>
            </a:r>
            <a:r>
              <a:rPr lang="ru-RU" sz="2400" b="1" dirty="0"/>
              <a:t>.</a:t>
            </a:r>
          </a:p>
          <a:p>
            <a:pPr marL="0" indent="0">
              <a:buNone/>
            </a:pPr>
            <a:r>
              <a:rPr lang="ru-RU" sz="2400" b="1" dirty="0"/>
              <a:t>     </a:t>
            </a:r>
            <a:r>
              <a:rPr lang="ru-RU" sz="2400" b="1" dirty="0" err="1"/>
              <a:t>Дренажне</a:t>
            </a:r>
            <a:r>
              <a:rPr lang="ru-RU" sz="2400" b="1" dirty="0"/>
              <a:t> </a:t>
            </a:r>
            <a:r>
              <a:rPr lang="ru-RU" sz="2400" b="1" dirty="0" err="1"/>
              <a:t>положення</a:t>
            </a:r>
            <a:r>
              <a:rPr lang="ru-RU" sz="2400" b="1" dirty="0"/>
              <a:t> </a:t>
            </a:r>
            <a:r>
              <a:rPr lang="ru-RU" sz="2400" b="1" dirty="0" err="1"/>
              <a:t>людини</a:t>
            </a:r>
            <a:r>
              <a:rPr lang="ru-RU" sz="2400" b="1" dirty="0"/>
              <a:t> </a:t>
            </a:r>
            <a:r>
              <a:rPr lang="ru-RU" sz="2400" b="1" dirty="0" smtClean="0"/>
              <a:t> - </a:t>
            </a:r>
            <a:r>
              <a:rPr lang="ru-RU" sz="2400" b="1" dirty="0" err="1" smtClean="0"/>
              <a:t>лежачи</a:t>
            </a:r>
            <a:r>
              <a:rPr lang="ru-RU" sz="2400" b="1" dirty="0" smtClean="0"/>
              <a:t> </a:t>
            </a:r>
            <a:r>
              <a:rPr lang="ru-RU" sz="2400" b="1" dirty="0"/>
              <a:t>на </a:t>
            </a:r>
            <a:r>
              <a:rPr lang="ru-RU" sz="2400" b="1" dirty="0" err="1"/>
              <a:t>похилій</a:t>
            </a:r>
            <a:r>
              <a:rPr lang="ru-RU" sz="2400" b="1" dirty="0"/>
              <a:t> </a:t>
            </a:r>
            <a:r>
              <a:rPr lang="ru-RU" sz="2400" b="1" dirty="0" err="1"/>
              <a:t>поверхні</a:t>
            </a:r>
            <a:r>
              <a:rPr lang="ru-RU" sz="2400" b="1" dirty="0"/>
              <a:t> (</a:t>
            </a:r>
            <a:r>
              <a:rPr lang="ru-RU" sz="2400" b="1" dirty="0" err="1"/>
              <a:t>верхня</a:t>
            </a:r>
            <a:r>
              <a:rPr lang="ru-RU" sz="2400" b="1" dirty="0"/>
              <a:t> </a:t>
            </a:r>
            <a:r>
              <a:rPr lang="ru-RU" sz="2400" b="1" dirty="0" err="1"/>
              <a:t>частина</a:t>
            </a:r>
            <a:r>
              <a:rPr lang="ru-RU" sz="2400" b="1" dirty="0"/>
              <a:t> </a:t>
            </a:r>
            <a:r>
              <a:rPr lang="ru-RU" sz="2400" b="1" dirty="0" err="1"/>
              <a:t>тулуба</a:t>
            </a:r>
            <a:r>
              <a:rPr lang="ru-RU" sz="2400" b="1" dirty="0"/>
              <a:t> </a:t>
            </a:r>
            <a:r>
              <a:rPr lang="ru-RU" sz="2400" b="1" dirty="0" err="1"/>
              <a:t>нижче</a:t>
            </a:r>
            <a:r>
              <a:rPr lang="ru-RU" sz="2400" b="1" dirty="0"/>
              <a:t> </a:t>
            </a:r>
            <a:r>
              <a:rPr lang="ru-RU" sz="2400" b="1" dirty="0" err="1"/>
              <a:t>горизонтальної</a:t>
            </a:r>
            <a:r>
              <a:rPr lang="ru-RU" sz="2400" b="1" dirty="0"/>
              <a:t> </a:t>
            </a:r>
            <a:r>
              <a:rPr lang="ru-RU" sz="2400" b="1" dirty="0" err="1"/>
              <a:t>площини</a:t>
            </a:r>
            <a:r>
              <a:rPr lang="ru-RU" sz="2400" b="1" dirty="0"/>
              <a:t> на 30-45°)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звісившись</a:t>
            </a:r>
            <a:r>
              <a:rPr lang="ru-RU" sz="2400" b="1" dirty="0"/>
              <a:t> з </a:t>
            </a:r>
            <a:r>
              <a:rPr lang="ru-RU" sz="2400" b="1" dirty="0" err="1"/>
              <a:t>ліжка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317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064896" cy="4893647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sz="2400" b="1" dirty="0" err="1" smtClean="0"/>
              <a:t>Починати</a:t>
            </a:r>
            <a:r>
              <a:rPr lang="ru-RU" sz="2400" b="1" dirty="0" smtClean="0"/>
              <a:t>  дренаж </a:t>
            </a:r>
            <a:r>
              <a:rPr lang="ru-RU" sz="2400" b="1" dirty="0" err="1"/>
              <a:t>слід</a:t>
            </a:r>
            <a:r>
              <a:rPr lang="ru-RU" sz="2400" b="1" dirty="0"/>
              <a:t> </a:t>
            </a:r>
            <a:r>
              <a:rPr lang="ru-RU" sz="2400" b="1" dirty="0" smtClean="0"/>
              <a:t>з </a:t>
            </a:r>
            <a:r>
              <a:rPr lang="ru-RU" sz="2400" b="1" dirty="0"/>
              <a:t>боку </a:t>
            </a:r>
            <a:r>
              <a:rPr lang="ru-RU" sz="2400" b="1" dirty="0" err="1"/>
              <a:t>ураженої</a:t>
            </a:r>
            <a:r>
              <a:rPr lang="ru-RU" sz="2400" b="1" dirty="0"/>
              <a:t> </a:t>
            </a:r>
            <a:r>
              <a:rPr lang="ru-RU" sz="2400" b="1" dirty="0" err="1"/>
              <a:t>легені</a:t>
            </a:r>
            <a:r>
              <a:rPr lang="ru-RU" sz="2400" b="1" dirty="0"/>
              <a:t>, </a:t>
            </a:r>
            <a:r>
              <a:rPr lang="ru-RU" sz="2400" b="1" dirty="0" err="1"/>
              <a:t>закінчувати</a:t>
            </a:r>
            <a:r>
              <a:rPr lang="ru-RU" sz="2400" b="1" dirty="0"/>
              <a:t> з боку </a:t>
            </a:r>
            <a:r>
              <a:rPr lang="ru-RU" sz="2400" b="1" dirty="0" err="1"/>
              <a:t>здорової</a:t>
            </a:r>
            <a:r>
              <a:rPr lang="ru-RU" sz="2400" b="1" dirty="0"/>
              <a:t>. </a:t>
            </a:r>
            <a:r>
              <a:rPr lang="ru-RU" sz="2400" b="1" dirty="0" err="1"/>
              <a:t>Тривалість</a:t>
            </a:r>
            <a:r>
              <a:rPr lang="ru-RU" sz="2400" b="1" dirty="0"/>
              <a:t> </a:t>
            </a:r>
            <a:r>
              <a:rPr lang="ru-RU" sz="2400" b="1" dirty="0" smtClean="0"/>
              <a:t> з  5-10 </a:t>
            </a:r>
            <a:r>
              <a:rPr lang="ru-RU" sz="2400" b="1" dirty="0" err="1"/>
              <a:t>хвилин</a:t>
            </a:r>
            <a:r>
              <a:rPr lang="ru-RU" sz="2400" b="1" dirty="0"/>
              <a:t> на день з </a:t>
            </a:r>
            <a:r>
              <a:rPr lang="ru-RU" sz="2400" b="1" dirty="0" err="1"/>
              <a:t>поступовим</a:t>
            </a:r>
            <a:r>
              <a:rPr lang="ru-RU" sz="2400" b="1" dirty="0"/>
              <a:t> </a:t>
            </a:r>
            <a:r>
              <a:rPr lang="ru-RU" sz="2400" b="1" dirty="0" err="1"/>
              <a:t>збільшенням</a:t>
            </a:r>
            <a:r>
              <a:rPr lang="ru-RU" sz="2400" b="1" dirty="0"/>
              <a:t> до 30-40 </a:t>
            </a:r>
            <a:r>
              <a:rPr lang="ru-RU" sz="2400" b="1" dirty="0" err="1"/>
              <a:t>хвилин</a:t>
            </a:r>
            <a:r>
              <a:rPr lang="ru-RU" sz="2400" b="1" dirty="0" smtClean="0"/>
              <a:t>.</a:t>
            </a:r>
          </a:p>
          <a:p>
            <a:endParaRPr lang="ru-RU" sz="2400" b="1" dirty="0"/>
          </a:p>
          <a:p>
            <a:r>
              <a:rPr lang="ru-RU" sz="2400" b="1" dirty="0"/>
              <a:t>         </a:t>
            </a:r>
            <a:r>
              <a:rPr lang="ru-RU" sz="2400" b="1" dirty="0" err="1"/>
              <a:t>Вихідне</a:t>
            </a:r>
            <a:r>
              <a:rPr lang="ru-RU" sz="2400" b="1" dirty="0"/>
              <a:t> </a:t>
            </a:r>
            <a:r>
              <a:rPr lang="ru-RU" sz="2400" b="1" dirty="0" err="1"/>
              <a:t>положення</a:t>
            </a:r>
            <a:r>
              <a:rPr lang="ru-RU" sz="2400" b="1" dirty="0"/>
              <a:t>: </a:t>
            </a:r>
            <a:r>
              <a:rPr lang="ru-RU" sz="2400" b="1" dirty="0" err="1"/>
              <a:t>лежачи</a:t>
            </a:r>
            <a:r>
              <a:rPr lang="ru-RU" sz="2400" b="1" dirty="0"/>
              <a:t> на </a:t>
            </a:r>
            <a:r>
              <a:rPr lang="ru-RU" sz="2400" b="1" dirty="0" err="1"/>
              <a:t>боці</a:t>
            </a:r>
            <a:r>
              <a:rPr lang="ru-RU" sz="2400" b="1" dirty="0"/>
              <a:t> на </a:t>
            </a:r>
            <a:r>
              <a:rPr lang="ru-RU" sz="2400" b="1" dirty="0" err="1"/>
              <a:t>похилій</a:t>
            </a:r>
            <a:r>
              <a:rPr lang="ru-RU" sz="2400" b="1" dirty="0"/>
              <a:t> </a:t>
            </a:r>
            <a:r>
              <a:rPr lang="ru-RU" sz="2400" b="1" dirty="0" err="1"/>
              <a:t>площині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 smtClean="0"/>
              <a:t>звісившись</a:t>
            </a:r>
            <a:r>
              <a:rPr lang="ru-RU" sz="2400" b="1" dirty="0" smtClean="0"/>
              <a:t> з </a:t>
            </a:r>
            <a:r>
              <a:rPr lang="ru-RU" sz="2400" b="1" dirty="0" err="1"/>
              <a:t>ліжка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err="1" smtClean="0"/>
              <a:t>Виконується</a:t>
            </a:r>
            <a:r>
              <a:rPr lang="ru-RU" sz="2400" b="1" dirty="0" smtClean="0"/>
              <a:t>  </a:t>
            </a:r>
            <a:r>
              <a:rPr lang="ru-RU" sz="2400" b="1" dirty="0" err="1"/>
              <a:t>діафрагмальне</a:t>
            </a:r>
            <a:r>
              <a:rPr lang="ru-RU" sz="2400" b="1" dirty="0"/>
              <a:t> </a:t>
            </a:r>
            <a:r>
              <a:rPr lang="ru-RU" sz="2400" b="1" dirty="0" err="1"/>
              <a:t>дихання</a:t>
            </a:r>
            <a:r>
              <a:rPr lang="ru-RU" sz="2400" b="1" dirty="0"/>
              <a:t> з </a:t>
            </a:r>
            <a:r>
              <a:rPr lang="ru-RU" sz="2400" b="1" dirty="0" err="1"/>
              <a:t>чергуванням</a:t>
            </a:r>
            <a:r>
              <a:rPr lang="ru-RU" sz="2400" b="1" dirty="0"/>
              <a:t> </a:t>
            </a:r>
            <a:r>
              <a:rPr lang="ru-RU" sz="2400" b="1" dirty="0" err="1"/>
              <a:t>відкашлювання</a:t>
            </a:r>
            <a:r>
              <a:rPr lang="ru-RU" sz="2400" b="1" dirty="0"/>
              <a:t> </a:t>
            </a:r>
            <a:r>
              <a:rPr lang="ru-RU" sz="2400" b="1" dirty="0" err="1"/>
              <a:t>мокротиння</a:t>
            </a:r>
            <a:r>
              <a:rPr lang="ru-RU" sz="2400" b="1" dirty="0"/>
              <a:t>, при </a:t>
            </a:r>
            <a:r>
              <a:rPr lang="ru-RU" sz="2400" b="1" dirty="0" err="1"/>
              <a:t>якому</a:t>
            </a:r>
            <a:r>
              <a:rPr lang="ru-RU" sz="2400" b="1" dirty="0"/>
              <a:t> </a:t>
            </a:r>
            <a:r>
              <a:rPr lang="ru-RU" sz="2400" b="1" dirty="0" err="1"/>
              <a:t>можливе</a:t>
            </a:r>
            <a:r>
              <a:rPr lang="ru-RU" sz="2400" b="1" dirty="0"/>
              <a:t> </a:t>
            </a:r>
            <a:r>
              <a:rPr lang="ru-RU" sz="2400" b="1" dirty="0" err="1"/>
              <a:t>застосування</a:t>
            </a:r>
            <a:r>
              <a:rPr lang="ru-RU" sz="2400" b="1" dirty="0"/>
              <a:t> </a:t>
            </a:r>
            <a:r>
              <a:rPr lang="ru-RU" sz="2400" b="1" dirty="0" err="1"/>
              <a:t>здавлення</a:t>
            </a:r>
            <a:r>
              <a:rPr lang="ru-RU" sz="2400" b="1" dirty="0"/>
              <a:t> </a:t>
            </a:r>
            <a:r>
              <a:rPr lang="ru-RU" sz="2400" b="1" dirty="0" err="1"/>
              <a:t>грудної</a:t>
            </a:r>
            <a:r>
              <a:rPr lang="ru-RU" sz="2400" b="1" dirty="0"/>
              <a:t> </a:t>
            </a:r>
            <a:r>
              <a:rPr lang="ru-RU" sz="2400" b="1" dirty="0" err="1"/>
              <a:t>клітки</a:t>
            </a:r>
            <a:r>
              <a:rPr lang="ru-RU" sz="2400" b="1" dirty="0"/>
              <a:t> в момент кашлю, </a:t>
            </a:r>
            <a:r>
              <a:rPr lang="ru-RU" sz="2400" b="1" dirty="0" err="1"/>
              <a:t>биття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вібромасаж</a:t>
            </a:r>
            <a:r>
              <a:rPr lang="ru-RU" sz="2400" b="1" dirty="0"/>
              <a:t>. </a:t>
            </a:r>
            <a:r>
              <a:rPr lang="ru-RU" sz="2400" b="1" dirty="0" err="1"/>
              <a:t>Зміна</a:t>
            </a:r>
            <a:r>
              <a:rPr lang="ru-RU" sz="2400" b="1" dirty="0"/>
              <a:t> </a:t>
            </a:r>
            <a:r>
              <a:rPr lang="ru-RU" sz="2400" b="1" dirty="0" err="1"/>
              <a:t>лівого</a:t>
            </a:r>
            <a:r>
              <a:rPr lang="ru-RU" sz="2400" b="1" dirty="0"/>
              <a:t> та правого </a:t>
            </a:r>
            <a:r>
              <a:rPr lang="ru-RU" sz="2400" b="1" dirty="0" err="1"/>
              <a:t>боків</a:t>
            </a:r>
            <a:r>
              <a:rPr lang="ru-RU" sz="2400" b="1" dirty="0"/>
              <a:t>, </a:t>
            </a:r>
            <a:r>
              <a:rPr lang="ru-RU" sz="2400" b="1" dirty="0" smtClean="0"/>
              <a:t> до </a:t>
            </a:r>
            <a:r>
              <a:rPr lang="ru-RU" sz="2400" b="1" dirty="0"/>
              <a:t>40 </a:t>
            </a:r>
            <a:r>
              <a:rPr lang="ru-RU" sz="2400" b="1" dirty="0" err="1"/>
              <a:t>хв</a:t>
            </a:r>
            <a:r>
              <a:rPr lang="ru-RU" sz="2400" b="1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214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2C020F-3CC3-44D7-96A2-3BECC03BD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" y="0"/>
            <a:ext cx="4250946" cy="41201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33E3B6-A52E-4AF8-A32D-5EFCCB186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64904"/>
            <a:ext cx="4790921" cy="4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Изображение 2" descr="кинезо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743" y="1268760"/>
            <a:ext cx="361368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Изображение 3" descr="кинезо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698" y="1268760"/>
            <a:ext cx="361344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16706" y="217589"/>
            <a:ext cx="8453312" cy="3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Кінезотерапія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дисневротичного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дисциркуляторного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</a:rPr>
              <a:t>) синдрома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6200000">
            <a:off x="-1751547" y="3502291"/>
            <a:ext cx="4536505" cy="749601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dirty="0" smtClean="0">
                <a:solidFill>
                  <a:srgbClr val="800000"/>
                </a:solidFill>
              </a:rPr>
              <a:t> </a:t>
            </a:r>
            <a:r>
              <a:rPr kumimoji="0" lang="ru-RU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dirty="0">
              <a:solidFill>
                <a:srgbClr val="800000"/>
              </a:solidFill>
            </a:endParaRPr>
          </a:p>
        </p:txBody>
      </p:sp>
      <p:sp>
        <p:nvSpPr>
          <p:cNvPr id="15" name="AutoShape 8" descr="Полотно"/>
          <p:cNvSpPr>
            <a:spLocks noChangeArrowheads="1"/>
          </p:cNvSpPr>
          <p:nvPr/>
        </p:nvSpPr>
        <p:spPr bwMode="auto">
          <a:xfrm rot="5400000">
            <a:off x="6372449" y="3516803"/>
            <a:ext cx="4464496" cy="720578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24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ru-RU" sz="2400" dirty="0" err="1" smtClean="0">
                <a:solidFill>
                  <a:srgbClr val="000090"/>
                </a:solidFill>
              </a:rPr>
              <a:t>ваготонія</a:t>
            </a:r>
            <a:endParaRPr lang="ru-RU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Изображение 3" descr="кинезо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1224" y="1340768"/>
            <a:ext cx="3607086" cy="510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Изображение 4" descr="кинезо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332" y="1340768"/>
            <a:ext cx="3734446" cy="510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1483960" y="366150"/>
            <a:ext cx="6544424" cy="3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Кінезотерапія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дисгормонального</a:t>
            </a:r>
            <a:r>
              <a:rPr lang="ru-RU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синдрома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6200000">
            <a:off x="-1712300" y="3252220"/>
            <a:ext cx="4356489" cy="749601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dirty="0" smtClean="0">
                <a:solidFill>
                  <a:srgbClr val="800000"/>
                </a:solidFill>
              </a:rPr>
              <a:t> </a:t>
            </a:r>
            <a:r>
              <a:rPr kumimoji="0" lang="ru-RU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dirty="0">
              <a:solidFill>
                <a:srgbClr val="800000"/>
              </a:solidFill>
            </a:endParaRPr>
          </a:p>
        </p:txBody>
      </p:sp>
      <p:sp>
        <p:nvSpPr>
          <p:cNvPr id="12" name="AutoShape 8" descr="Полотно"/>
          <p:cNvSpPr>
            <a:spLocks noChangeArrowheads="1"/>
          </p:cNvSpPr>
          <p:nvPr/>
        </p:nvSpPr>
        <p:spPr bwMode="auto">
          <a:xfrm rot="5400000">
            <a:off x="6372449" y="3516803"/>
            <a:ext cx="4464496" cy="720578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24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ru-RU" sz="2400" dirty="0" err="1" smtClean="0">
                <a:solidFill>
                  <a:srgbClr val="000090"/>
                </a:solidFill>
              </a:rPr>
              <a:t>ваготонія</a:t>
            </a:r>
            <a:endParaRPr lang="ru-RU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Изображение 2" descr="кинезо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3986" y="1140121"/>
            <a:ext cx="3744664" cy="52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Изображение 3" descr="кинезо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636" y="1140121"/>
            <a:ext cx="3767564" cy="52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840746" y="217589"/>
            <a:ext cx="7403662" cy="3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Кінезотерапія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дисімунного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синдрома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6200000">
            <a:off x="-1712300" y="3252220"/>
            <a:ext cx="4356489" cy="749601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dirty="0" smtClean="0">
                <a:solidFill>
                  <a:srgbClr val="800000"/>
                </a:solidFill>
              </a:rPr>
              <a:t> </a:t>
            </a:r>
            <a:r>
              <a:rPr kumimoji="0" lang="ru-RU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dirty="0">
              <a:solidFill>
                <a:srgbClr val="800000"/>
              </a:solidFill>
            </a:endParaRPr>
          </a:p>
        </p:txBody>
      </p:sp>
      <p:sp>
        <p:nvSpPr>
          <p:cNvPr id="17" name="AutoShape 8" descr="Полотно"/>
          <p:cNvSpPr>
            <a:spLocks noChangeArrowheads="1"/>
          </p:cNvSpPr>
          <p:nvPr/>
        </p:nvSpPr>
        <p:spPr bwMode="auto">
          <a:xfrm rot="5400000">
            <a:off x="6372449" y="3516803"/>
            <a:ext cx="4464496" cy="720578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24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ru-RU" sz="2400" dirty="0" err="1" smtClean="0">
                <a:solidFill>
                  <a:srgbClr val="000090"/>
                </a:solidFill>
              </a:rPr>
              <a:t>ваготонія</a:t>
            </a:r>
            <a:endParaRPr lang="ru-RU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Изображение 2" descr="кинезо7.jpg"/>
          <p:cNvPicPr>
            <a:picLocks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31207" y="1184690"/>
            <a:ext cx="3568781" cy="510967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/>
        </p:spPr>
      </p:pic>
      <p:pic>
        <p:nvPicPr>
          <p:cNvPr id="73731" name="Изображение 3" descr="кинезо8.jpg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970013" y="1196752"/>
            <a:ext cx="3361885" cy="510967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/>
        </p:spPr>
      </p:pic>
      <p:sp>
        <p:nvSpPr>
          <p:cNvPr id="19" name="AutoShape 12"/>
          <p:cNvSpPr>
            <a:spLocks noChangeArrowheads="1"/>
          </p:cNvSpPr>
          <p:nvPr/>
        </p:nvSpPr>
        <p:spPr bwMode="gray">
          <a:xfrm>
            <a:off x="698497" y="177714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gray">
          <a:xfrm flipH="1">
            <a:off x="8244408" y="154656"/>
            <a:ext cx="284493" cy="422988"/>
          </a:xfrm>
          <a:prstGeom prst="moon">
            <a:avLst>
              <a:gd name="adj" fmla="val 22032"/>
            </a:avLst>
          </a:prstGeom>
          <a:gradFill rotWithShape="1">
            <a:gsLst>
              <a:gs pos="0">
                <a:srgbClr val="FFFFFF">
                  <a:gamma/>
                  <a:shade val="46275"/>
                  <a:invGamma/>
                  <a:alpha val="0"/>
                </a:srgbClr>
              </a:gs>
              <a:gs pos="50000">
                <a:srgbClr val="FFFFFF">
                  <a:alpha val="84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98498" y="217589"/>
            <a:ext cx="7688156" cy="3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Кінезотерапія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дисметаболічного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синдрома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6200000">
            <a:off x="-1712300" y="3252220"/>
            <a:ext cx="4356489" cy="749601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dirty="0" smtClean="0">
                <a:solidFill>
                  <a:srgbClr val="800000"/>
                </a:solidFill>
              </a:rPr>
              <a:t> </a:t>
            </a:r>
            <a:r>
              <a:rPr kumimoji="0" lang="ru-RU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dirty="0">
              <a:solidFill>
                <a:srgbClr val="800000"/>
              </a:solidFill>
            </a:endParaRPr>
          </a:p>
        </p:txBody>
      </p:sp>
      <p:sp>
        <p:nvSpPr>
          <p:cNvPr id="12" name="AutoShape 8" descr="Полотно"/>
          <p:cNvSpPr>
            <a:spLocks noChangeArrowheads="1"/>
          </p:cNvSpPr>
          <p:nvPr/>
        </p:nvSpPr>
        <p:spPr bwMode="auto">
          <a:xfrm rot="5400000">
            <a:off x="6372449" y="3516803"/>
            <a:ext cx="4464496" cy="720578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24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ru-RU" sz="2400" dirty="0" err="1" smtClean="0">
                <a:solidFill>
                  <a:srgbClr val="000090"/>
                </a:solidFill>
              </a:rPr>
              <a:t>ваготонія</a:t>
            </a:r>
            <a:endParaRPr lang="ru-RU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17693"/>
            <a:ext cx="70567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/>
              <a:t>Амбулаторне</a:t>
            </a:r>
            <a:r>
              <a:rPr lang="ru-RU" sz="2000" b="1" u="sng" dirty="0"/>
              <a:t> </a:t>
            </a:r>
            <a:r>
              <a:rPr lang="ru-RU" sz="2000" b="1" u="sng" dirty="0" err="1"/>
              <a:t>лікування</a:t>
            </a:r>
            <a:r>
              <a:rPr lang="ru-RU" sz="2000" b="1" u="sng" dirty="0"/>
              <a:t>:</a:t>
            </a:r>
            <a:r>
              <a:rPr lang="ru-RU" sz="2000" u="sng" dirty="0"/>
              <a:t/>
            </a:r>
            <a:br>
              <a:rPr lang="ru-RU" sz="2000" u="sng" dirty="0"/>
            </a:br>
            <a:r>
              <a:rPr lang="ru-RU" dirty="0"/>
              <a:t>1) </a:t>
            </a:r>
            <a:r>
              <a:rPr lang="ru-RU" dirty="0" err="1"/>
              <a:t>надати</a:t>
            </a:r>
            <a:r>
              <a:rPr lang="ru-RU" dirty="0"/>
              <a:t> </a:t>
            </a:r>
            <a:r>
              <a:rPr lang="ru-RU" dirty="0" err="1"/>
              <a:t>пацієнту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повноцінного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харчування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та </a:t>
            </a:r>
            <a:r>
              <a:rPr lang="ru-RU" dirty="0" err="1"/>
              <a:t>відповідної</a:t>
            </a:r>
            <a:r>
              <a:rPr lang="ru-RU" dirty="0"/>
              <a:t> </a:t>
            </a:r>
            <a:r>
              <a:rPr lang="ru-RU" dirty="0" err="1"/>
              <a:t>регідратації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2) </a:t>
            </a:r>
            <a:r>
              <a:rPr lang="ru-RU" dirty="0" err="1"/>
              <a:t>симптоматичне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b="1" dirty="0" err="1">
                <a:solidFill>
                  <a:srgbClr val="FFC000"/>
                </a:solidFill>
              </a:rPr>
              <a:t>жарознижуючих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>
                <a:solidFill>
                  <a:srgbClr val="FFC000"/>
                </a:solidFill>
              </a:rPr>
              <a:t>засобів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/>
              <a:t>(парацетамол, </a:t>
            </a:r>
            <a:r>
              <a:rPr lang="ru-RU" dirty="0" err="1"/>
              <a:t>ібупрофен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при </a:t>
            </a:r>
            <a:r>
              <a:rPr lang="ru-RU" dirty="0" err="1"/>
              <a:t>лихоманці</a:t>
            </a:r>
            <a:r>
              <a:rPr lang="ru-RU" dirty="0"/>
              <a:t> та болю</a:t>
            </a:r>
            <a:r>
              <a:rPr lang="ru-RU" dirty="0" smtClean="0"/>
              <a:t>.</a:t>
            </a:r>
          </a:p>
          <a:p>
            <a:r>
              <a:rPr lang="ru-RU" dirty="0"/>
              <a:t>3</a:t>
            </a:r>
            <a:r>
              <a:rPr lang="ru-RU" b="1" dirty="0">
                <a:solidFill>
                  <a:srgbClr val="FFFF00"/>
                </a:solidFill>
              </a:rPr>
              <a:t>) не </a:t>
            </a:r>
            <a:r>
              <a:rPr lang="ru-RU" b="1" dirty="0" err="1">
                <a:solidFill>
                  <a:srgbClr val="FFFF00"/>
                </a:solidFill>
              </a:rPr>
              <a:t>використовуйте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кортикостероїди</a:t>
            </a:r>
            <a:r>
              <a:rPr lang="ru-RU" dirty="0"/>
              <a:t> для </a:t>
            </a:r>
            <a:r>
              <a:rPr lang="ru-RU" dirty="0" err="1"/>
              <a:t>лікування</a:t>
            </a:r>
            <a:r>
              <a:rPr lang="ru-RU" dirty="0"/>
              <a:t> COVID-19 у </a:t>
            </a:r>
            <a:r>
              <a:rPr lang="ru-RU" dirty="0" err="1"/>
              <a:t>пацієнтів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кисневої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4) </a:t>
            </a:r>
            <a:r>
              <a:rPr lang="ru-RU" b="1" dirty="0" err="1">
                <a:solidFill>
                  <a:srgbClr val="FFFF00"/>
                </a:solidFill>
              </a:rPr>
              <a:t>антибактеріальні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засоби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протипоказані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/>
              <a:t>та </a:t>
            </a:r>
            <a:r>
              <a:rPr lang="ru-RU" dirty="0" err="1"/>
              <a:t>призначаються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за </a:t>
            </a:r>
            <a:r>
              <a:rPr lang="ru-RU" dirty="0" err="1"/>
              <a:t>наявності</a:t>
            </a:r>
            <a:r>
              <a:rPr lang="ru-RU" dirty="0"/>
              <a:t> лабораторно </a:t>
            </a:r>
            <a:r>
              <a:rPr lang="ru-RU" dirty="0" err="1"/>
              <a:t>підтвердженої</a:t>
            </a:r>
            <a:r>
              <a:rPr lang="ru-RU" dirty="0"/>
              <a:t> </a:t>
            </a:r>
            <a:r>
              <a:rPr lang="ru-RU" dirty="0" err="1"/>
              <a:t>супутньої</a:t>
            </a:r>
            <a:r>
              <a:rPr lang="ru-RU" dirty="0"/>
              <a:t> </a:t>
            </a:r>
            <a:r>
              <a:rPr lang="ru-RU" dirty="0" err="1"/>
              <a:t>бактеріальної</a:t>
            </a:r>
            <a:r>
              <a:rPr lang="ru-RU" dirty="0"/>
              <a:t> </a:t>
            </a:r>
            <a:r>
              <a:rPr lang="ru-RU" dirty="0" err="1"/>
              <a:t>інфекції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при </a:t>
            </a:r>
            <a:r>
              <a:rPr lang="ru-RU" dirty="0" err="1"/>
              <a:t>обґрунтованій</a:t>
            </a:r>
            <a:r>
              <a:rPr lang="ru-RU" dirty="0"/>
              <a:t> </a:t>
            </a:r>
            <a:r>
              <a:rPr lang="ru-RU" dirty="0" err="1"/>
              <a:t>підозрі</a:t>
            </a:r>
            <a:r>
              <a:rPr lang="ru-RU" dirty="0"/>
              <a:t> на </a:t>
            </a:r>
            <a:r>
              <a:rPr lang="ru-RU" dirty="0" err="1"/>
              <a:t>неї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5) при </a:t>
            </a:r>
            <a:r>
              <a:rPr lang="ru-RU" dirty="0" err="1"/>
              <a:t>утрудненні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 рекомендовано </a:t>
            </a:r>
            <a:r>
              <a:rPr lang="ru-RU" dirty="0" err="1"/>
              <a:t>перебувати</a:t>
            </a:r>
            <a:r>
              <a:rPr lang="ru-RU" dirty="0"/>
              <a:t> в </a:t>
            </a:r>
            <a:r>
              <a:rPr lang="ru-RU" dirty="0" err="1"/>
              <a:t>положенні</a:t>
            </a:r>
            <a:r>
              <a:rPr lang="ru-RU" dirty="0"/>
              <a:t> "</a:t>
            </a:r>
            <a:r>
              <a:rPr lang="ru-RU" b="1" dirty="0" err="1">
                <a:solidFill>
                  <a:srgbClr val="FFFF00"/>
                </a:solidFill>
              </a:rPr>
              <a:t>лежачи</a:t>
            </a:r>
            <a:r>
              <a:rPr lang="ru-RU" b="1" dirty="0">
                <a:solidFill>
                  <a:srgbClr val="FFFF00"/>
                </a:solidFill>
              </a:rPr>
              <a:t> на </a:t>
            </a:r>
            <a:r>
              <a:rPr lang="ru-RU" b="1" dirty="0" err="1">
                <a:solidFill>
                  <a:srgbClr val="FFFF00"/>
                </a:solidFill>
              </a:rPr>
              <a:t>животі</a:t>
            </a:r>
            <a:r>
              <a:rPr lang="ru-RU" dirty="0"/>
              <a:t>",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розкрити</a:t>
            </a:r>
            <a:r>
              <a:rPr lang="ru-RU" dirty="0"/>
              <a:t> </a:t>
            </a:r>
            <a:r>
              <a:rPr lang="ru-RU" dirty="0" err="1"/>
              <a:t>альвеоли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спалися</a:t>
            </a:r>
            <a:r>
              <a:rPr lang="ru-RU" dirty="0"/>
              <a:t>, та </a:t>
            </a:r>
            <a:r>
              <a:rPr lang="ru-RU" dirty="0" err="1"/>
              <a:t>підвищити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6) </a:t>
            </a: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b="1" dirty="0" err="1">
                <a:solidFill>
                  <a:srgbClr val="FFFF00"/>
                </a:solidFill>
              </a:rPr>
              <a:t>фавіпіравір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 перший день - </a:t>
            </a:r>
            <a:r>
              <a:rPr lang="ru-RU" dirty="0" err="1"/>
              <a:t>навантажувальна</a:t>
            </a:r>
            <a:r>
              <a:rPr lang="ru-RU" dirty="0"/>
              <a:t> доза по 1600 мг 2 рази на </a:t>
            </a:r>
            <a:r>
              <a:rPr lang="ru-RU" dirty="0" err="1"/>
              <a:t>добу</a:t>
            </a:r>
            <a:r>
              <a:rPr lang="ru-RU" dirty="0"/>
              <a:t>, </a:t>
            </a:r>
            <a:r>
              <a:rPr lang="ru-RU" dirty="0" err="1"/>
              <a:t>надалі</a:t>
            </a:r>
            <a:r>
              <a:rPr lang="ru-RU" dirty="0"/>
              <a:t> - по 600 мг 2 рази на </a:t>
            </a:r>
            <a:r>
              <a:rPr lang="ru-RU" dirty="0" err="1"/>
              <a:t>добу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Фавіпіравір</a:t>
            </a:r>
            <a:r>
              <a:rPr lang="ru-RU" dirty="0"/>
              <a:t> рекомендовано </a:t>
            </a:r>
            <a:r>
              <a:rPr lang="ru-RU" dirty="0" err="1"/>
              <a:t>призначати</a:t>
            </a:r>
            <a:r>
              <a:rPr lang="ru-RU" dirty="0"/>
              <a:t> у </a:t>
            </a:r>
            <a:r>
              <a:rPr lang="ru-RU" dirty="0" err="1"/>
              <a:t>перші</a:t>
            </a:r>
            <a:r>
              <a:rPr lang="ru-RU" dirty="0"/>
              <a:t> 5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появи</a:t>
            </a:r>
            <a:r>
              <a:rPr lang="ru-RU" dirty="0"/>
              <a:t> перших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епідеміологічного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5-14 </a:t>
            </a:r>
            <a:r>
              <a:rPr lang="ru-RU" dirty="0" err="1"/>
              <a:t>днів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80928"/>
            <a:ext cx="1512168" cy="101566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err="1"/>
              <a:t>середній</a:t>
            </a:r>
            <a:r>
              <a:rPr lang="ru-RU" sz="2000" dirty="0"/>
              <a:t> </a:t>
            </a:r>
            <a:r>
              <a:rPr lang="ru-RU" sz="2000" dirty="0" err="1"/>
              <a:t>ступінь</a:t>
            </a:r>
            <a:r>
              <a:rPr lang="ru-RU" sz="2000" dirty="0"/>
              <a:t> </a:t>
            </a:r>
            <a:r>
              <a:rPr lang="ru-RU" sz="2000" dirty="0" err="1"/>
              <a:t>тяжкості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909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0168CB-808D-4662-935F-480844E8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0408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Вібраційно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перкусійа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терапія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049BD8-3358-4540-BE31-5A039CBD3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298782" cy="4812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b="1" dirty="0"/>
              <a:t>    </a:t>
            </a:r>
            <a:r>
              <a:rPr lang="ru-RU" sz="1700" b="1" dirty="0"/>
              <a:t>    </a:t>
            </a:r>
          </a:p>
          <a:p>
            <a:pPr marL="0" indent="0">
              <a:buNone/>
            </a:pPr>
            <a:endParaRPr lang="ru-RU" sz="1700" b="1" dirty="0"/>
          </a:p>
          <a:p>
            <a:pPr marL="0" indent="0">
              <a:buNone/>
            </a:pPr>
            <a:r>
              <a:rPr lang="en-US" sz="1700" b="1" dirty="0"/>
              <a:t> </a:t>
            </a:r>
            <a:r>
              <a:rPr lang="ru-RU" sz="1700" b="1" dirty="0"/>
              <a:t>                  </a:t>
            </a:r>
            <a:r>
              <a:rPr lang="ru-RU" sz="2400" b="1" dirty="0" err="1"/>
              <a:t>Вібраційно-компресійний</a:t>
            </a:r>
            <a:r>
              <a:rPr lang="ru-RU" sz="2400" b="1" dirty="0"/>
              <a:t> </a:t>
            </a:r>
            <a:r>
              <a:rPr lang="ru-RU" sz="2400" b="1" dirty="0" err="1"/>
              <a:t>апарат</a:t>
            </a:r>
            <a:r>
              <a:rPr lang="ru-RU" sz="2400" b="1" dirty="0"/>
              <a:t> </a:t>
            </a:r>
            <a:r>
              <a:rPr lang="ru-RU" sz="2400" b="1" dirty="0" err="1"/>
              <a:t>складається</a:t>
            </a:r>
            <a:r>
              <a:rPr lang="ru-RU" sz="2400" b="1" dirty="0"/>
              <a:t> з жилета, </a:t>
            </a:r>
            <a:r>
              <a:rPr lang="ru-RU" sz="2400" b="1" dirty="0" err="1"/>
              <a:t>з'єднаного</a:t>
            </a:r>
            <a:r>
              <a:rPr lang="ru-RU" sz="2400" b="1" dirty="0"/>
              <a:t> </a:t>
            </a:r>
            <a:r>
              <a:rPr lang="ru-RU" sz="2400" b="1" dirty="0" err="1"/>
              <a:t>двома</a:t>
            </a:r>
            <a:r>
              <a:rPr lang="ru-RU" sz="2400" b="1" dirty="0"/>
              <a:t> трубками з генератором </a:t>
            </a:r>
            <a:r>
              <a:rPr lang="ru-RU" sz="2400" b="1" dirty="0" err="1"/>
              <a:t>повітряного</a:t>
            </a:r>
            <a:r>
              <a:rPr lang="ru-RU" sz="2400" b="1" dirty="0"/>
              <a:t> </a:t>
            </a:r>
            <a:r>
              <a:rPr lang="ru-RU" sz="2400" b="1" dirty="0" err="1"/>
              <a:t>тиску</a:t>
            </a:r>
            <a:r>
              <a:rPr lang="ru-RU" sz="2400" b="1" dirty="0"/>
              <a:t>,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ru-RU" sz="2400" b="1" dirty="0" err="1"/>
              <a:t>швидко</a:t>
            </a:r>
            <a:r>
              <a:rPr lang="ru-RU" sz="2400" b="1" dirty="0"/>
              <a:t> </a:t>
            </a:r>
            <a:r>
              <a:rPr lang="ru-RU" sz="2400" b="1" dirty="0" err="1"/>
              <a:t>нагнітає</a:t>
            </a:r>
            <a:r>
              <a:rPr lang="ru-RU" sz="2400" b="1" dirty="0"/>
              <a:t> та </a:t>
            </a:r>
            <a:r>
              <a:rPr lang="ru-RU" sz="2400" b="1" dirty="0" err="1"/>
              <a:t>випускає</a:t>
            </a:r>
            <a:r>
              <a:rPr lang="ru-RU" sz="2400" b="1" dirty="0"/>
              <a:t> з </a:t>
            </a:r>
            <a:r>
              <a:rPr lang="ru-RU" sz="2400" b="1" dirty="0" err="1"/>
              <a:t>нього</a:t>
            </a:r>
            <a:r>
              <a:rPr lang="ru-RU" sz="2400" b="1" dirty="0"/>
              <a:t> </a:t>
            </a:r>
            <a:r>
              <a:rPr lang="ru-RU" sz="2400" b="1" dirty="0" err="1"/>
              <a:t>повітря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err="1" smtClean="0"/>
              <a:t>Створюється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насильницький</a:t>
            </a:r>
            <a:r>
              <a:rPr lang="ru-RU" sz="2400" b="1" dirty="0"/>
              <a:t> </a:t>
            </a:r>
            <a:r>
              <a:rPr lang="ru-RU" sz="2400" b="1" dirty="0" err="1"/>
              <a:t>рух</a:t>
            </a:r>
            <a:r>
              <a:rPr lang="ru-RU" sz="2400" b="1" dirty="0"/>
              <a:t> </a:t>
            </a:r>
            <a:r>
              <a:rPr lang="ru-RU" sz="2400" b="1" dirty="0" err="1"/>
              <a:t>грудної</a:t>
            </a:r>
            <a:r>
              <a:rPr lang="ru-RU" sz="2400" b="1" dirty="0"/>
              <a:t> </a:t>
            </a:r>
            <a:r>
              <a:rPr lang="ru-RU" sz="2400" b="1" dirty="0" err="1"/>
              <a:t>клітки</a:t>
            </a:r>
            <a:r>
              <a:rPr lang="ru-RU" sz="2400" b="1" dirty="0"/>
              <a:t> за </a:t>
            </a:r>
            <a:r>
              <a:rPr lang="ru-RU" sz="2400" b="1" dirty="0" err="1"/>
              <a:t>рахунок</a:t>
            </a:r>
            <a:r>
              <a:rPr lang="ru-RU" sz="2400" b="1" dirty="0"/>
              <a:t> </a:t>
            </a:r>
            <a:r>
              <a:rPr lang="ru-RU" sz="2400" b="1" dirty="0" err="1"/>
              <a:t>стиснення</a:t>
            </a:r>
            <a:r>
              <a:rPr lang="ru-RU" sz="2400" b="1" dirty="0"/>
              <a:t> та </a:t>
            </a:r>
            <a:r>
              <a:rPr lang="ru-RU" sz="2400" b="1" dirty="0" err="1"/>
              <a:t>розслаблення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Частота </a:t>
            </a:r>
            <a:r>
              <a:rPr lang="ru-RU" sz="2400" b="1" dirty="0" err="1"/>
              <a:t>вібрацій</a:t>
            </a:r>
            <a:r>
              <a:rPr lang="ru-RU" sz="2400" b="1" dirty="0"/>
              <a:t> та </a:t>
            </a:r>
            <a:r>
              <a:rPr lang="ru-RU" sz="2400" b="1" dirty="0" err="1"/>
              <a:t>тиску</a:t>
            </a:r>
            <a:r>
              <a:rPr lang="ru-RU" sz="2400" b="1" dirty="0"/>
              <a:t> </a:t>
            </a:r>
            <a:r>
              <a:rPr lang="ru-RU" sz="2400" b="1" dirty="0" err="1"/>
              <a:t>створюється</a:t>
            </a:r>
            <a:r>
              <a:rPr lang="ru-RU" sz="2400" b="1" dirty="0"/>
              <a:t> за </a:t>
            </a:r>
            <a:r>
              <a:rPr lang="ru-RU" sz="2400" b="1" dirty="0" err="1"/>
              <a:t>допомогою</a:t>
            </a:r>
            <a:r>
              <a:rPr lang="ru-RU" sz="2400" b="1" dirty="0"/>
              <a:t> </a:t>
            </a:r>
            <a:r>
              <a:rPr lang="ru-RU" sz="2400" b="1" dirty="0" err="1"/>
              <a:t>налаштування</a:t>
            </a:r>
            <a:r>
              <a:rPr lang="ru-RU" sz="2400" b="1" dirty="0"/>
              <a:t> </a:t>
            </a:r>
            <a:r>
              <a:rPr lang="ru-RU" sz="2400" b="1" dirty="0" err="1"/>
              <a:t>приладу</a:t>
            </a:r>
            <a:r>
              <a:rPr lang="ru-RU" sz="2400" b="1" dirty="0"/>
              <a:t>: частота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smtClean="0"/>
              <a:t>120 </a:t>
            </a:r>
            <a:r>
              <a:rPr lang="ru-RU" sz="2400" b="1" dirty="0"/>
              <a:t>Гц, </a:t>
            </a:r>
            <a:r>
              <a:rPr lang="ru-RU" sz="2400" b="1" dirty="0" err="1"/>
              <a:t>тиск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1 </a:t>
            </a:r>
            <a:r>
              <a:rPr lang="ru-RU" sz="2400" b="1" dirty="0" smtClean="0"/>
              <a:t>- 12 </a:t>
            </a:r>
            <a:r>
              <a:rPr lang="ru-RU" sz="2400" b="1" dirty="0"/>
              <a:t>Бар, час </a:t>
            </a:r>
            <a:r>
              <a:rPr lang="ru-RU" sz="2400" b="1" dirty="0" err="1"/>
              <a:t>процедури</a:t>
            </a:r>
            <a:r>
              <a:rPr lang="ru-RU" sz="2400" b="1" dirty="0"/>
              <a:t> до 30 </a:t>
            </a:r>
            <a:r>
              <a:rPr lang="ru-RU" sz="2400" b="1" dirty="0" err="1"/>
              <a:t>хв</a:t>
            </a:r>
            <a:r>
              <a:rPr lang="ru-RU" sz="2400" b="1" dirty="0"/>
              <a:t>., по 2 </a:t>
            </a:r>
            <a:r>
              <a:rPr lang="ru-RU" sz="2400" b="1" dirty="0" smtClean="0"/>
              <a:t>- 3 </a:t>
            </a:r>
            <a:r>
              <a:rPr lang="ru-RU" sz="2400" b="1" dirty="0"/>
              <a:t>рази в </a:t>
            </a:r>
            <a:r>
              <a:rPr lang="ru-RU" sz="2400" b="1" dirty="0" err="1"/>
              <a:t>домашніх</a:t>
            </a:r>
            <a:r>
              <a:rPr lang="ru-RU" sz="2400" b="1" dirty="0"/>
              <a:t> </a:t>
            </a:r>
            <a:r>
              <a:rPr lang="ru-RU" sz="2400" b="1" dirty="0" err="1"/>
              <a:t>умовах</a:t>
            </a:r>
            <a:r>
              <a:rPr lang="ru-RU" sz="2400" b="1" dirty="0"/>
              <a:t> та 3 </a:t>
            </a:r>
            <a:r>
              <a:rPr lang="ru-RU" sz="2400" b="1" dirty="0" smtClean="0"/>
              <a:t>- 4 </a:t>
            </a:r>
            <a:r>
              <a:rPr lang="ru-RU" sz="2400" b="1" dirty="0"/>
              <a:t>в </a:t>
            </a:r>
            <a:r>
              <a:rPr lang="ru-RU" sz="2400" b="1" dirty="0" err="1"/>
              <a:t>умовах</a:t>
            </a:r>
            <a:r>
              <a:rPr lang="ru-RU" sz="2400" b="1" dirty="0"/>
              <a:t> </a:t>
            </a:r>
            <a:r>
              <a:rPr lang="ru-RU" sz="2400" b="1" dirty="0" err="1"/>
              <a:t>стаціонару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dirty="0"/>
              <a:t>                </a:t>
            </a:r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процедури</a:t>
            </a:r>
            <a:r>
              <a:rPr lang="ru-RU" sz="2400" b="1" dirty="0"/>
              <a:t> </a:t>
            </a:r>
            <a:r>
              <a:rPr lang="ru-RU" sz="2400" b="1" dirty="0" err="1"/>
              <a:t>слід</a:t>
            </a:r>
            <a:r>
              <a:rPr lang="ru-RU" sz="2400" b="1" dirty="0"/>
              <a:t> </a:t>
            </a:r>
            <a:r>
              <a:rPr lang="ru-RU" sz="2400" b="1" dirty="0" err="1"/>
              <a:t>робити</a:t>
            </a:r>
            <a:r>
              <a:rPr lang="ru-RU" sz="2400" b="1" dirty="0"/>
              <a:t> перерву </a:t>
            </a:r>
            <a:r>
              <a:rPr lang="ru-RU" sz="2400" b="1" dirty="0" err="1"/>
              <a:t>кожні</a:t>
            </a:r>
            <a:r>
              <a:rPr lang="ru-RU" sz="2400" b="1" dirty="0"/>
              <a:t> 5 </a:t>
            </a:r>
            <a:r>
              <a:rPr lang="ru-RU" sz="2400" b="1" dirty="0" err="1"/>
              <a:t>хвилин</a:t>
            </a:r>
            <a:r>
              <a:rPr lang="ru-RU" sz="2400" b="1" dirty="0"/>
              <a:t> для </a:t>
            </a:r>
            <a:r>
              <a:rPr lang="ru-RU" sz="2400" b="1" dirty="0" err="1"/>
              <a:t>проведення</a:t>
            </a:r>
            <a:r>
              <a:rPr lang="ru-RU" sz="2400" b="1" dirty="0"/>
              <a:t> </a:t>
            </a:r>
            <a:r>
              <a:rPr lang="ru-RU" sz="2400" b="1" dirty="0" err="1"/>
              <a:t>експіраторного</a:t>
            </a:r>
            <a:r>
              <a:rPr lang="ru-RU" sz="2400" b="1" dirty="0"/>
              <a:t> </a:t>
            </a:r>
            <a:r>
              <a:rPr lang="ru-RU" sz="2400" b="1" dirty="0" err="1"/>
              <a:t>форсованого</a:t>
            </a:r>
            <a:r>
              <a:rPr lang="ru-RU" sz="2400" b="1" dirty="0"/>
              <a:t> маневру з </a:t>
            </a:r>
            <a:r>
              <a:rPr lang="ru-RU" sz="2400" b="1" dirty="0" err="1"/>
              <a:t>форсованим</a:t>
            </a:r>
            <a:r>
              <a:rPr lang="ru-RU" sz="2400" b="1" dirty="0"/>
              <a:t> 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видихом</a:t>
            </a:r>
            <a:r>
              <a:rPr lang="ru-RU" sz="2400" b="1" dirty="0"/>
              <a:t>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8341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CFEACA0-99C2-4570-A4CD-55A213CE1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2" y="805488"/>
            <a:ext cx="2091992" cy="49335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D8B6EC-F955-4314-B0AF-E1ED288A4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45" y="925805"/>
            <a:ext cx="6036845" cy="4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E05E313B-CC26-47FF-BF35-5E7FEFE2B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17" y="503908"/>
            <a:ext cx="4499992" cy="3384376"/>
          </a:xfrm>
          <a:prstGeom prst="rect">
            <a:avLst/>
          </a:prstGeom>
        </p:spPr>
      </p:pic>
      <p:pic>
        <p:nvPicPr>
          <p:cNvPr id="3" name="Picture 2" descr="Картинки по запросу диадинамик, амплипульс в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3908"/>
            <a:ext cx="4104456" cy="30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Аппарат дарсонваль с насад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87" y="4221088"/>
            <a:ext cx="4014252" cy="22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agnitoterapia.ru/image/cache/data-apparati-dla-lehenia-uzormed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40" y="3545782"/>
            <a:ext cx="36050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44450"/>
            <a:ext cx="9144000" cy="728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Адаптаційна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</a:t>
            </a:r>
            <a:r>
              <a:rPr lang="ru-RU" sz="2800" b="1" dirty="0" err="1" smtClean="0">
                <a:solidFill>
                  <a:srgbClr val="0070C0"/>
                </a:solidFill>
              </a:rPr>
              <a:t>ізіотерапія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AutoShape 8" descr="Полотно"/>
          <p:cNvSpPr>
            <a:spLocks noChangeArrowheads="1"/>
          </p:cNvSpPr>
          <p:nvPr/>
        </p:nvSpPr>
        <p:spPr bwMode="auto">
          <a:xfrm rot="5400000">
            <a:off x="4824413" y="3176587"/>
            <a:ext cx="5761038" cy="1223963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32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 err="1" smtClean="0">
                <a:solidFill>
                  <a:srgbClr val="000090"/>
                </a:solidFill>
              </a:rPr>
              <a:t>ваготонія</a:t>
            </a:r>
            <a:endParaRPr lang="ru-RU" sz="3200" dirty="0">
              <a:solidFill>
                <a:srgbClr val="000090"/>
              </a:solidFill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16200000">
            <a:off x="-1404664" y="3212976"/>
            <a:ext cx="5760641" cy="1152127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3200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sz="3200" dirty="0" smtClean="0">
                <a:solidFill>
                  <a:srgbClr val="800000"/>
                </a:solidFill>
              </a:rPr>
              <a:t> </a:t>
            </a:r>
            <a:r>
              <a:rPr kumimoji="0" lang="ru-RU" sz="32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3200" dirty="0">
              <a:solidFill>
                <a:srgbClr val="800000"/>
              </a:solidFill>
            </a:endParaRPr>
          </a:p>
        </p:txBody>
      </p:sp>
      <p:pic>
        <p:nvPicPr>
          <p:cNvPr id="62470" name="Изображение 4" descr="физиотерапия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46125"/>
            <a:ext cx="4321175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Изображение 5" descr="физиотерапия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65175"/>
            <a:ext cx="43068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4450"/>
            <a:ext cx="9144000" cy="728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Адаптаційна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</a:t>
            </a:r>
            <a:r>
              <a:rPr lang="ru-RU" sz="2800" b="1" dirty="0" err="1" smtClean="0">
                <a:solidFill>
                  <a:srgbClr val="0070C0"/>
                </a:solidFill>
              </a:rPr>
              <a:t>ізіотерапія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-1404664" y="3212976"/>
            <a:ext cx="5760641" cy="1152127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3200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sz="3200" dirty="0" smtClean="0">
                <a:solidFill>
                  <a:srgbClr val="800000"/>
                </a:solidFill>
              </a:rPr>
              <a:t> </a:t>
            </a:r>
            <a:r>
              <a:rPr kumimoji="0" lang="ru-RU" sz="32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3200" dirty="0">
              <a:solidFill>
                <a:srgbClr val="800000"/>
              </a:solidFill>
            </a:endParaRPr>
          </a:p>
        </p:txBody>
      </p:sp>
      <p:sp>
        <p:nvSpPr>
          <p:cNvPr id="8" name="AutoShape 8" descr="Полотно"/>
          <p:cNvSpPr>
            <a:spLocks noChangeArrowheads="1"/>
          </p:cNvSpPr>
          <p:nvPr/>
        </p:nvSpPr>
        <p:spPr bwMode="auto">
          <a:xfrm rot="5400000">
            <a:off x="4824413" y="3176587"/>
            <a:ext cx="5761038" cy="1223963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32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 err="1" smtClean="0">
                <a:solidFill>
                  <a:srgbClr val="000090"/>
                </a:solidFill>
              </a:rPr>
              <a:t>ваготонія</a:t>
            </a:r>
            <a:endParaRPr lang="ru-RU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Изображение 5" descr="физиотерапия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82638"/>
            <a:ext cx="4294187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4450"/>
            <a:ext cx="9144000" cy="728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Адаптаційна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</a:t>
            </a:r>
            <a:r>
              <a:rPr lang="ru-RU" sz="2800" b="1" dirty="0" err="1" smtClean="0">
                <a:solidFill>
                  <a:srgbClr val="0070C0"/>
                </a:solidFill>
              </a:rPr>
              <a:t>ізіотерапія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-1404664" y="3212976"/>
            <a:ext cx="5760641" cy="1152127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3200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sz="3200" dirty="0" smtClean="0">
                <a:solidFill>
                  <a:srgbClr val="800000"/>
                </a:solidFill>
              </a:rPr>
              <a:t> </a:t>
            </a:r>
            <a:r>
              <a:rPr kumimoji="0" lang="ru-RU" sz="32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3200" dirty="0">
              <a:solidFill>
                <a:srgbClr val="800000"/>
              </a:solidFill>
            </a:endParaRPr>
          </a:p>
        </p:txBody>
      </p:sp>
      <p:sp>
        <p:nvSpPr>
          <p:cNvPr id="8" name="AutoShape 8" descr="Полотно"/>
          <p:cNvSpPr>
            <a:spLocks noChangeArrowheads="1"/>
          </p:cNvSpPr>
          <p:nvPr/>
        </p:nvSpPr>
        <p:spPr bwMode="auto">
          <a:xfrm rot="5400000">
            <a:off x="4824413" y="3176587"/>
            <a:ext cx="5761038" cy="1223963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32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 err="1" smtClean="0">
                <a:solidFill>
                  <a:srgbClr val="000090"/>
                </a:solidFill>
              </a:rPr>
              <a:t>ваготонія</a:t>
            </a:r>
            <a:endParaRPr lang="ru-RU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Изображение 5" descr="физиотерапия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65175"/>
            <a:ext cx="430688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4450"/>
            <a:ext cx="9144000" cy="728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Адаптаційна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</a:t>
            </a:r>
            <a:r>
              <a:rPr lang="ru-RU" sz="2800" b="1" dirty="0" err="1" smtClean="0">
                <a:solidFill>
                  <a:srgbClr val="0070C0"/>
                </a:solidFill>
              </a:rPr>
              <a:t>ізіотерапія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-1404664" y="3212976"/>
            <a:ext cx="5760641" cy="1152127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3200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sz="3200" dirty="0" smtClean="0">
                <a:solidFill>
                  <a:srgbClr val="800000"/>
                </a:solidFill>
              </a:rPr>
              <a:t> </a:t>
            </a:r>
            <a:r>
              <a:rPr kumimoji="0" lang="ru-RU" sz="32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3200" dirty="0">
              <a:solidFill>
                <a:srgbClr val="800000"/>
              </a:solidFill>
            </a:endParaRPr>
          </a:p>
        </p:txBody>
      </p:sp>
      <p:sp>
        <p:nvSpPr>
          <p:cNvPr id="8" name="AutoShape 8" descr="Полотно"/>
          <p:cNvSpPr>
            <a:spLocks noChangeArrowheads="1"/>
          </p:cNvSpPr>
          <p:nvPr/>
        </p:nvSpPr>
        <p:spPr bwMode="auto">
          <a:xfrm rot="5400000">
            <a:off x="4824413" y="3176587"/>
            <a:ext cx="5761038" cy="1223963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32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 err="1" smtClean="0">
                <a:solidFill>
                  <a:srgbClr val="000090"/>
                </a:solidFill>
              </a:rPr>
              <a:t>ваготонія</a:t>
            </a:r>
            <a:endParaRPr lang="ru-RU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Изображение 5" descr="физиотерапия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82638"/>
            <a:ext cx="4294187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4450"/>
            <a:ext cx="9144000" cy="728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Адаптаційна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</a:t>
            </a:r>
            <a:r>
              <a:rPr lang="ru-RU" sz="2800" b="1" dirty="0" err="1" smtClean="0">
                <a:solidFill>
                  <a:srgbClr val="0070C0"/>
                </a:solidFill>
              </a:rPr>
              <a:t>ізіотерапія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-1404664" y="3212976"/>
            <a:ext cx="5760641" cy="1152127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3200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sz="3200" dirty="0" smtClean="0">
                <a:solidFill>
                  <a:srgbClr val="800000"/>
                </a:solidFill>
              </a:rPr>
              <a:t> </a:t>
            </a:r>
            <a:r>
              <a:rPr kumimoji="0" lang="ru-RU" sz="32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3200" dirty="0">
              <a:solidFill>
                <a:srgbClr val="800000"/>
              </a:solidFill>
            </a:endParaRPr>
          </a:p>
        </p:txBody>
      </p:sp>
      <p:sp>
        <p:nvSpPr>
          <p:cNvPr id="8" name="AutoShape 8" descr="Полотно"/>
          <p:cNvSpPr>
            <a:spLocks noChangeArrowheads="1"/>
          </p:cNvSpPr>
          <p:nvPr/>
        </p:nvSpPr>
        <p:spPr bwMode="auto">
          <a:xfrm rot="5400000">
            <a:off x="4824413" y="3176587"/>
            <a:ext cx="5761038" cy="1223963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32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 err="1" smtClean="0">
                <a:solidFill>
                  <a:srgbClr val="000090"/>
                </a:solidFill>
              </a:rPr>
              <a:t>ваготонія</a:t>
            </a:r>
            <a:endParaRPr lang="ru-RU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Изображение 5" descr="физиотерапия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82638"/>
            <a:ext cx="4294187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4450"/>
            <a:ext cx="9144000" cy="7286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Адаптаційна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ф</a:t>
            </a:r>
            <a:r>
              <a:rPr lang="ru-RU" sz="2800" b="1" dirty="0" err="1" smtClean="0">
                <a:solidFill>
                  <a:srgbClr val="0070C0"/>
                </a:solidFill>
              </a:rPr>
              <a:t>ізіотерапія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-1404664" y="3212976"/>
            <a:ext cx="5760641" cy="1152127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kumimoji="0" lang="ru-RU" sz="3200" dirty="0" err="1" smtClean="0">
                <a:solidFill>
                  <a:srgbClr val="800000"/>
                </a:solidFill>
              </a:rPr>
              <a:t>Домінуюча</a:t>
            </a:r>
            <a:r>
              <a:rPr kumimoji="0" lang="ru-RU" sz="3200" dirty="0" smtClean="0">
                <a:solidFill>
                  <a:srgbClr val="800000"/>
                </a:solidFill>
              </a:rPr>
              <a:t> </a:t>
            </a:r>
            <a:r>
              <a:rPr kumimoji="0" lang="ru-RU" sz="3200" dirty="0" err="1" smtClean="0">
                <a:solidFill>
                  <a:srgbClr val="800000"/>
                </a:solidFill>
              </a:rPr>
              <a:t>симпатотонія</a:t>
            </a:r>
            <a:endParaRPr kumimoji="0" lang="ru-RU" sz="3200" dirty="0">
              <a:solidFill>
                <a:srgbClr val="800000"/>
              </a:solidFill>
            </a:endParaRPr>
          </a:p>
        </p:txBody>
      </p:sp>
      <p:sp>
        <p:nvSpPr>
          <p:cNvPr id="8" name="AutoShape 8" descr="Полотно"/>
          <p:cNvSpPr>
            <a:spLocks noChangeArrowheads="1"/>
          </p:cNvSpPr>
          <p:nvPr/>
        </p:nvSpPr>
        <p:spPr bwMode="auto">
          <a:xfrm rot="5400000">
            <a:off x="4824413" y="3176587"/>
            <a:ext cx="5761038" cy="1223963"/>
          </a:xfrm>
          <a:prstGeom prst="downArrowCallout">
            <a:avLst>
              <a:gd name="adj1" fmla="val 49693"/>
              <a:gd name="adj2" fmla="val 91286"/>
              <a:gd name="adj3" fmla="val 25660"/>
              <a:gd name="adj4" fmla="val 73412"/>
            </a:avLst>
          </a:prstGeom>
          <a:gradFill rotWithShape="1">
            <a:gsLst>
              <a:gs pos="0">
                <a:schemeClr val="accent2"/>
              </a:gs>
              <a:gs pos="50000">
                <a:srgbClr val="66CCFF"/>
              </a:gs>
              <a:gs pos="100000">
                <a:schemeClr val="accent2"/>
              </a:gs>
            </a:gsLst>
            <a:lin ang="2700000" scaled="1"/>
          </a:gra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000066"/>
              </a:buClr>
            </a:pPr>
            <a:r>
              <a:rPr lang="ru-RU" sz="3200" dirty="0" err="1" smtClean="0">
                <a:solidFill>
                  <a:srgbClr val="000090"/>
                </a:solidFill>
              </a:rPr>
              <a:t>Домінуюча</a:t>
            </a:r>
            <a:r>
              <a:rPr lang="ru-RU" sz="3200" dirty="0" smtClean="0">
                <a:solidFill>
                  <a:srgbClr val="000090"/>
                </a:solidFill>
              </a:rPr>
              <a:t> </a:t>
            </a:r>
            <a:r>
              <a:rPr lang="ru-RU" sz="3200" dirty="0" err="1" smtClean="0">
                <a:solidFill>
                  <a:srgbClr val="000090"/>
                </a:solidFill>
              </a:rPr>
              <a:t>ваготонія</a:t>
            </a:r>
            <a:endParaRPr lang="ru-RU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4786328"/>
            <a:ext cx="9144000" cy="357172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7010400" y="4786328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>
              <a:buClr>
                <a:srgbClr val="595959"/>
              </a:buClr>
              <a:buSzPts val="300"/>
            </a:pPr>
            <a:fld id="{00000000-1234-1234-1234-123412341234}" type="slidenum">
              <a:rPr lang="ru-RU" b="0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rPr>
              <a:pPr>
                <a:buClr>
                  <a:srgbClr val="595959"/>
                </a:buClr>
                <a:buSzPts val="300"/>
              </a:pPr>
              <a:t>99</a:t>
            </a:fld>
            <a:endParaRPr b="0">
              <a:solidFill>
                <a:srgbClr val="595959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928663" y="5445224"/>
            <a:ext cx="7488831" cy="0"/>
          </a:xfrm>
          <a:prstGeom prst="straightConnector1">
            <a:avLst/>
          </a:prstGeom>
          <a:noFill/>
          <a:ln w="9525" cap="flat" cmpd="sng">
            <a:solidFill>
              <a:srgbClr val="81634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1"/>
          <p:cNvSpPr/>
          <p:nvPr/>
        </p:nvSpPr>
        <p:spPr>
          <a:xfrm>
            <a:off x="251520" y="197479"/>
            <a:ext cx="55446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schemeClr val="lt1"/>
              </a:buClr>
              <a:buSzPts val="2400"/>
            </a:pP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2792" r="28610" b="66832"/>
          <a:stretch/>
        </p:blipFill>
        <p:spPr>
          <a:xfrm>
            <a:off x="251521" y="969588"/>
            <a:ext cx="4805013" cy="1567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8" t="12540" r="1641" b="43803"/>
          <a:stretch/>
        </p:blipFill>
        <p:spPr>
          <a:xfrm>
            <a:off x="5067834" y="3258082"/>
            <a:ext cx="1869237" cy="2246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355" t="56099" r="355" b="1059"/>
          <a:stretch/>
        </p:blipFill>
        <p:spPr>
          <a:xfrm>
            <a:off x="7010400" y="2418968"/>
            <a:ext cx="1865538" cy="2162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9904" r="28933" b="1321"/>
          <a:stretch/>
        </p:blipFill>
        <p:spPr>
          <a:xfrm>
            <a:off x="172194" y="3238438"/>
            <a:ext cx="4797287" cy="2686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32978" r="44007" b="40226"/>
          <a:stretch/>
        </p:blipFill>
        <p:spPr>
          <a:xfrm>
            <a:off x="5453270" y="1046982"/>
            <a:ext cx="3187147" cy="13127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834CFD9-58FA-436F-BB7D-F1D08A6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09681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4000" b="1" i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4000" b="1" i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ru-RU" sz="4000" b="1" i="1" dirty="0" err="1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Побутова</a:t>
            </a:r>
            <a:r>
              <a:rPr lang="ru-RU" sz="4000" b="1" i="1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4000" b="1" i="1" dirty="0" err="1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фізіотерапія</a:t>
            </a:r>
            <a:r>
              <a:rPr lang="ru-RU" dirty="0"/>
              <a:t/>
            </a:r>
            <a:br>
              <a:rPr lang="ru-RU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293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2323</TotalTime>
  <Words>7636</Words>
  <Application>Microsoft Office PowerPoint</Application>
  <PresentationFormat>Экран (4:3)</PresentationFormat>
  <Paragraphs>1452</Paragraphs>
  <Slides>123</Slides>
  <Notes>32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123</vt:i4>
      </vt:variant>
    </vt:vector>
  </HeadingPairs>
  <TitlesOfParts>
    <vt:vector size="124" baseType="lpstr">
      <vt:lpstr>Базовая</vt:lpstr>
      <vt:lpstr>Презентация PowerPoint</vt:lpstr>
      <vt:lpstr>Презентация PowerPoint</vt:lpstr>
      <vt:lpstr>Виникнення та розповюдження   нової коронавірусної інфекції</vt:lpstr>
      <vt:lpstr>   Попередній діагноз:  Гострий респіраторний синдром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Гомеокінез ваготоніків</vt:lpstr>
      <vt:lpstr>Гомеокінез симпатотоніків</vt:lpstr>
      <vt:lpstr>Презентация PowerPoint</vt:lpstr>
      <vt:lpstr>Механізми запалення:</vt:lpstr>
      <vt:lpstr>Презентация PowerPoint</vt:lpstr>
      <vt:lpstr>*  Ексудація</vt:lpstr>
      <vt:lpstr>Динаміка сосудистой реакции при воспалении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Цитокиіни та запалення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Кардинальні ознаки запалення</vt:lpstr>
      <vt:lpstr>Універсальні механізми пошкодження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Служба реабілітаційної медицини</vt:lpstr>
      <vt:lpstr>Презентация PowerPoint</vt:lpstr>
      <vt:lpstr>Презентация PowerPoint</vt:lpstr>
      <vt:lpstr>Презентация PowerPoint</vt:lpstr>
      <vt:lpstr>Презентация PowerPoint</vt:lpstr>
      <vt:lpstr>Ознаки постковідного синдрома </vt:lpstr>
      <vt:lpstr>Психоемоційні  проблеми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Реабілітація респіраторної дисфункції </vt:lpstr>
      <vt:lpstr>Методи легеневої реабілітації </vt:lpstr>
      <vt:lpstr>Інспіраторний тренінг: дихальні   вправи </vt:lpstr>
      <vt:lpstr>Презентация PowerPoint</vt:lpstr>
      <vt:lpstr> Для відновлення  дихальних м’язів використовують вправи:</vt:lpstr>
      <vt:lpstr>Постуральний (позиційний)дренаж.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Вібраційно перкусійа терапія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Побутова фізіотерапія </vt:lpstr>
      <vt:lpstr>  РЕАБІЛІТАЦІЯ М’ЯЗОВОЇ  ФУНКЦІЇ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НУТРИТИВНА РЕАБІЛІТАЦІЯ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Питний режим</vt:lpstr>
      <vt:lpstr>Классифікація лікувальнизх  мінеральних вод за механізмом  впливу</vt:lpstr>
      <vt:lpstr>Презентация PowerPoint</vt:lpstr>
      <vt:lpstr>МЕДИКАМЕНТОЗНА РЕАБІЛІТАЦІЯ</vt:lpstr>
      <vt:lpstr>Презентация PowerPoint</vt:lpstr>
      <vt:lpstr>Біологічні базисні протицитокінові препарати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113</cp:revision>
  <dcterms:created xsi:type="dcterms:W3CDTF">2021-11-27T04:36:06Z</dcterms:created>
  <dcterms:modified xsi:type="dcterms:W3CDTF">2021-12-06T08:03:10Z</dcterms:modified>
</cp:coreProperties>
</file>